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09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6719"/>
            <a:ext cx="6858000" cy="188631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45777"/>
            <a:ext cx="6858000" cy="130812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8465"/>
            <a:ext cx="1971675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8465"/>
            <a:ext cx="5800725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50772"/>
            <a:ext cx="7886700" cy="22537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25889"/>
            <a:ext cx="7886700" cy="118521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3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2328"/>
            <a:ext cx="38862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2328"/>
            <a:ext cx="38862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8466"/>
            <a:ext cx="7886700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28197"/>
            <a:ext cx="3868340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9126"/>
            <a:ext cx="3868340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28197"/>
            <a:ext cx="3887391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9126"/>
            <a:ext cx="3887391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0112"/>
            <a:ext cx="4629150" cy="385039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0112"/>
            <a:ext cx="4629150" cy="385039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8466"/>
            <a:ext cx="78867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328"/>
            <a:ext cx="78867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1477-C453-4C44-B410-F760E043C824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21811"/>
            <a:ext cx="30861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05C6C7-2C96-C636-F072-FB4B66054576}"/>
              </a:ext>
            </a:extLst>
          </p:cNvPr>
          <p:cNvSpPr/>
          <p:nvPr/>
        </p:nvSpPr>
        <p:spPr>
          <a:xfrm>
            <a:off x="82550" y="175419"/>
            <a:ext cx="8989070" cy="46291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F6161-769F-F8B2-9F4B-D40A5EE9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" y="237238"/>
            <a:ext cx="4893505" cy="235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F5D26C-7196-75AB-29DE-17847DEF6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 b="6562"/>
          <a:stretch/>
        </p:blipFill>
        <p:spPr bwMode="auto">
          <a:xfrm>
            <a:off x="5469104" y="2593087"/>
            <a:ext cx="3576935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590ECD-29A4-CB38-0BF8-C7934DA4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386" y="238919"/>
            <a:ext cx="4033951" cy="22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C78FD0-D4D0-EA7D-7EC2-B8E6D5DB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5" y="2643887"/>
            <a:ext cx="5088236" cy="21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4990F4-879D-44B1-51EC-C28488DC453A}"/>
              </a:ext>
            </a:extLst>
          </p:cNvPr>
          <p:cNvCxnSpPr>
            <a:cxnSpLocks/>
          </p:cNvCxnSpPr>
          <p:nvPr/>
        </p:nvCxnSpPr>
        <p:spPr>
          <a:xfrm>
            <a:off x="82550" y="2578894"/>
            <a:ext cx="8989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E05FC98-88B9-483E-73CA-00C992512489}"/>
              </a:ext>
            </a:extLst>
          </p:cNvPr>
          <p:cNvCxnSpPr>
            <a:cxnSpLocks/>
          </p:cNvCxnSpPr>
          <p:nvPr/>
        </p:nvCxnSpPr>
        <p:spPr>
          <a:xfrm>
            <a:off x="5461001" y="2593088"/>
            <a:ext cx="0" cy="221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E00679-DB94-5E1D-7A92-1DD7B0861D16}"/>
              </a:ext>
            </a:extLst>
          </p:cNvPr>
          <p:cNvCxnSpPr>
            <a:cxnSpLocks/>
          </p:cNvCxnSpPr>
          <p:nvPr/>
        </p:nvCxnSpPr>
        <p:spPr>
          <a:xfrm>
            <a:off x="4959351" y="175419"/>
            <a:ext cx="0" cy="2417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05619A9-79C7-B5C8-1F4F-395659A9477E}"/>
              </a:ext>
            </a:extLst>
          </p:cNvPr>
          <p:cNvSpPr/>
          <p:nvPr/>
        </p:nvSpPr>
        <p:spPr>
          <a:xfrm>
            <a:off x="193027" y="2078928"/>
            <a:ext cx="387347" cy="3873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5DF9D26-4006-9C94-98F8-3757EFAECD2D}"/>
              </a:ext>
            </a:extLst>
          </p:cNvPr>
          <p:cNvSpPr/>
          <p:nvPr/>
        </p:nvSpPr>
        <p:spPr>
          <a:xfrm>
            <a:off x="5069828" y="2102647"/>
            <a:ext cx="387347" cy="3873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488B01-7122-16F8-FCEC-7EEF3FA3FEFD}"/>
              </a:ext>
            </a:extLst>
          </p:cNvPr>
          <p:cNvSpPr/>
          <p:nvPr/>
        </p:nvSpPr>
        <p:spPr>
          <a:xfrm>
            <a:off x="195550" y="4336354"/>
            <a:ext cx="387347" cy="3873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4A8A7-96AD-8FE0-BBBB-C2EF044B7EDA}"/>
              </a:ext>
            </a:extLst>
          </p:cNvPr>
          <p:cNvSpPr/>
          <p:nvPr/>
        </p:nvSpPr>
        <p:spPr>
          <a:xfrm>
            <a:off x="5574001" y="4336353"/>
            <a:ext cx="387347" cy="3873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1</cp:revision>
  <dcterms:created xsi:type="dcterms:W3CDTF">2022-05-10T17:54:16Z</dcterms:created>
  <dcterms:modified xsi:type="dcterms:W3CDTF">2022-05-10T18:12:13Z</dcterms:modified>
</cp:coreProperties>
</file>