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A0139-D48A-F580-3926-AE4BBFE56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8DE73A-C61B-8153-FB98-B62FF3E74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D7366-A82E-7A5F-8A5B-E86682AA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40C-AEA0-42EF-A163-0BB90F9850AA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3E6C6-2E23-C916-B86A-77274FC96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5B4818-78DA-4C41-E146-6890A11F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DB8C-9B6E-4ECA-8CBF-81760D047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67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AA70C-8CD7-C39E-3F7E-30C742BB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EF0512-5AF1-D8A3-1DDD-C1A467EBC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7E2EF8-7F7E-6C65-43C6-23284BF9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40C-AEA0-42EF-A163-0BB90F9850AA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1ED5E-D6C5-D30F-CDA3-C7732CC0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5173F7-20DE-7F2A-72A6-A03493FB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DB8C-9B6E-4ECA-8CBF-81760D047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4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2A6AFA-96AD-A909-574D-64C87CF7C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62A21C-A5CD-5D64-BDD5-D36979FCB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65362-8A4E-AAE3-5933-74E28E6C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40C-AEA0-42EF-A163-0BB90F9850AA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A0C2D-CBC3-632B-F9EA-CEE763AC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B32F73-E4B4-2283-470A-78869DA1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DB8C-9B6E-4ECA-8CBF-81760D047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13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903A8-D4B0-3788-E7C1-D43681E0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0A45C-0529-1D94-C7E1-3BA656B4B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C6D8F1-80CA-8B7A-322B-BB6A495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40C-AEA0-42EF-A163-0BB90F9850AA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D2FF3E-849A-4F8B-CEE2-D5B7430C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5F64AA-6395-20DA-6817-491F75BF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DB8C-9B6E-4ECA-8CBF-81760D047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1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0A2D8-54FE-4CBB-135D-3BD5094C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3E6815-22C8-6E7A-21F4-AF4FB516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24C87C-87B3-9746-05D2-AF360A31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40C-AEA0-42EF-A163-0BB90F9850AA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9DD5B5-896E-9B19-9412-4AB19198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7F0B6-51BB-5EFD-B3B9-A6186F50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DB8C-9B6E-4ECA-8CBF-81760D047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97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E8005-21E7-8162-586A-41DA82CFD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E2283-74B1-75CA-6F1A-C6416F34A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FAAE50-05BC-C8E9-F1E0-CDE34BE4B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224797-8F78-496B-9A0D-B8672800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40C-AEA0-42EF-A163-0BB90F9850AA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370593-DEEB-9BEA-EEFA-B8CADBC4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CFFE8D-2380-6FC5-6A06-65CD0094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DB8C-9B6E-4ECA-8CBF-81760D047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78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BC52D-16CB-90C6-1161-2D401BD5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4A621B-8EDB-B967-77C6-609B86271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2FED24-FEA5-2A75-4A32-0FD6C4CCC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A83CEB-7F6E-6ED9-9286-9CC557403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DD4236-3C7C-8428-A2FD-ABAE13B8A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AB6F60-2337-1B2E-A664-16D22F3C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40C-AEA0-42EF-A163-0BB90F9850AA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F94157-51F8-2FE1-96C6-64B05258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DC5F9C-1D54-88FD-E17E-81C244DD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DB8C-9B6E-4ECA-8CBF-81760D047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1A7E4-3D78-749B-F3F6-8BB06B00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653548-5EDC-3AD8-4E84-7ED05C84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40C-AEA0-42EF-A163-0BB90F9850AA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111E11-230F-A1D7-7FE7-BBAFA4F1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9A9989-D490-628B-EBF3-277CA62F9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DB8C-9B6E-4ECA-8CBF-81760D047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40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C57501-2055-F795-0DA1-B872A978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40C-AEA0-42EF-A163-0BB90F9850AA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209333-1D8B-0566-4EA3-0A008E97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DD92EB-3FC3-95A2-8ABE-A04D71AC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DB8C-9B6E-4ECA-8CBF-81760D047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04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0D129-A090-D869-D0F3-90EBB1D19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00125E-F15B-E9DD-E2F1-9FDB21AC7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016AB7-1889-E47C-C7A1-AFF2D1769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26E0B5-38AF-568C-5BB1-1E7B2A9FF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40C-AEA0-42EF-A163-0BB90F9850AA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033668-5C37-F415-9D83-F73F0261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150F2F-52C9-8D30-0917-A9DFDAFD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DB8C-9B6E-4ECA-8CBF-81760D047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0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8E97B-3FF0-AB72-111E-4A12EDDA6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F9A368-BA5B-48BD-84AA-A43FC8C71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2549D5-FC0C-BCD9-7DEA-DAAFBD171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832255-3950-BEE5-C67C-9AF75CF3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40C-AEA0-42EF-A163-0BB90F9850AA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434077-BB9E-CDA4-DDE1-38BB192B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321E9A-FD92-DCD7-EE4B-604CBF69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DB8C-9B6E-4ECA-8CBF-81760D047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96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3C3B40-FA26-2117-0A57-D2637B0FF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FA7BD8-5027-C43E-D478-9D896D0E5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2AEA7-A7AD-15C9-818E-50CF6F9B4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D40C-AEA0-42EF-A163-0BB90F9850AA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D4EDA-F301-EF1E-97A8-97FC97CEE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46B224-3AE0-34E0-095F-0A9F13BFB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6DB8C-9B6E-4ECA-8CBF-81760D047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25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48E1CBE-8672-0984-5696-7B50B269E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15"/>
            <a:ext cx="12192000" cy="400870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3AFF403-E71D-C128-DA6C-7B510094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4" y="3770829"/>
            <a:ext cx="12033111" cy="211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A8B6710-E9E9-3D63-F2A6-DCECABF90ED7}"/>
              </a:ext>
            </a:extLst>
          </p:cNvPr>
          <p:cNvSpPr/>
          <p:nvPr/>
        </p:nvSpPr>
        <p:spPr>
          <a:xfrm>
            <a:off x="31100" y="3696189"/>
            <a:ext cx="12118775" cy="231894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1F9C4ED-E104-1744-D503-7A00B85B44C4}"/>
              </a:ext>
            </a:extLst>
          </p:cNvPr>
          <p:cNvSpPr/>
          <p:nvPr/>
        </p:nvSpPr>
        <p:spPr>
          <a:xfrm>
            <a:off x="85664" y="5431673"/>
            <a:ext cx="510073" cy="5100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4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9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yunchao</dc:creator>
  <cp:lastModifiedBy>yunchao</cp:lastModifiedBy>
  <cp:revision>1</cp:revision>
  <dcterms:created xsi:type="dcterms:W3CDTF">2022-05-07T06:46:54Z</dcterms:created>
  <dcterms:modified xsi:type="dcterms:W3CDTF">2022-05-07T06:55:58Z</dcterms:modified>
</cp:coreProperties>
</file>