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6919575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5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8" y="1032"/>
      </p:cViewPr>
      <p:guideLst>
        <p:guide orient="horz" pos="2268"/>
        <p:guide pos="53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78000" y="1143000"/>
            <a:ext cx="7614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-377825" y="1143000"/>
            <a:ext cx="761365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663873" y="914464"/>
            <a:ext cx="13600789" cy="257058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663873" y="3560650"/>
            <a:ext cx="13600789" cy="1472504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44428" y="774054"/>
            <a:ext cx="15229686" cy="548318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63873" y="2484175"/>
            <a:ext cx="13600789" cy="101887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663873" y="3560650"/>
            <a:ext cx="13600789" cy="47163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844428" y="1490505"/>
            <a:ext cx="15224689" cy="47595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763129" y="3848671"/>
            <a:ext cx="10782697" cy="76685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2763129" y="4615524"/>
            <a:ext cx="10782697" cy="86766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44428" y="1501306"/>
            <a:ext cx="7185134" cy="474873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898973" y="1501306"/>
            <a:ext cx="7185134" cy="474873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844428" y="1429300"/>
            <a:ext cx="7414978" cy="38162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44428" y="1854130"/>
            <a:ext cx="7414978" cy="439590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8654902" y="1421829"/>
            <a:ext cx="7414978" cy="38162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8654902" y="1854130"/>
            <a:ext cx="7414978" cy="439590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44428" y="608443"/>
            <a:ext cx="15224689" cy="70565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844331" y="1555224"/>
            <a:ext cx="7263185" cy="460851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814031" y="1555309"/>
            <a:ext cx="7255086" cy="460832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4205379" y="914464"/>
            <a:ext cx="1449019" cy="502955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1269140" y="914464"/>
            <a:ext cx="12726381" cy="5029554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44428" y="608443"/>
            <a:ext cx="15224689" cy="70565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44428" y="1490505"/>
            <a:ext cx="15224689" cy="47595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849425" y="6314844"/>
            <a:ext cx="3747462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5712798" y="6314844"/>
            <a:ext cx="5496278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12321655" y="6314844"/>
            <a:ext cx="3747462" cy="316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1" y="3904360"/>
            <a:ext cx="4932400" cy="288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252" y="35163"/>
            <a:ext cx="8108390" cy="38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3397" y="3904360"/>
            <a:ext cx="5297060" cy="288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619" y="3906265"/>
            <a:ext cx="6358714" cy="288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73" y="22156"/>
            <a:ext cx="8718671" cy="3870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5875" y="28575"/>
            <a:ext cx="16871315" cy="6800215"/>
          </a:xfrm>
          <a:prstGeom prst="rect">
            <a:avLst/>
          </a:prstGeom>
          <a:noFill/>
          <a:ln w="476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8415" y="3876675"/>
            <a:ext cx="16884015" cy="5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1513820" y="3891915"/>
            <a:ext cx="11430" cy="29375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020310" y="3895090"/>
            <a:ext cx="3175" cy="2924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 flipV="1">
            <a:off x="8784590" y="0"/>
            <a:ext cx="9525" cy="388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53A7DA1-CF97-0721-3F93-48E7695CEBCC}"/>
              </a:ext>
            </a:extLst>
          </p:cNvPr>
          <p:cNvSpPr/>
          <p:nvPr/>
        </p:nvSpPr>
        <p:spPr>
          <a:xfrm>
            <a:off x="26517" y="3429000"/>
            <a:ext cx="448146" cy="448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C0CD8EF-6F40-A8A9-FD60-7ECA6D9D6CDE}"/>
              </a:ext>
            </a:extLst>
          </p:cNvPr>
          <p:cNvSpPr/>
          <p:nvPr/>
        </p:nvSpPr>
        <p:spPr>
          <a:xfrm>
            <a:off x="21317" y="6371754"/>
            <a:ext cx="448146" cy="448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5F0FA1B-7870-045B-8E14-26AC34CB7045}"/>
              </a:ext>
            </a:extLst>
          </p:cNvPr>
          <p:cNvSpPr/>
          <p:nvPr/>
        </p:nvSpPr>
        <p:spPr>
          <a:xfrm>
            <a:off x="8795486" y="3431726"/>
            <a:ext cx="448146" cy="448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0DF3BE-2FF0-72DF-BD8D-08268E79338A}"/>
              </a:ext>
            </a:extLst>
          </p:cNvPr>
          <p:cNvSpPr/>
          <p:nvPr/>
        </p:nvSpPr>
        <p:spPr>
          <a:xfrm>
            <a:off x="5031517" y="6375709"/>
            <a:ext cx="448146" cy="448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BB313DE-6698-52F4-8465-B2E46849E1B2}"/>
              </a:ext>
            </a:extLst>
          </p:cNvPr>
          <p:cNvSpPr/>
          <p:nvPr/>
        </p:nvSpPr>
        <p:spPr>
          <a:xfrm>
            <a:off x="11533062" y="6369132"/>
            <a:ext cx="448146" cy="44814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BkNjg2YTRkMGE1OGRhYmZjNTZlNzhiMWEyYTY2MT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ycwang</dc:creator>
  <cp:lastModifiedBy>yunchao</cp:lastModifiedBy>
  <cp:revision>177</cp:revision>
  <dcterms:created xsi:type="dcterms:W3CDTF">2019-06-19T02:08:00Z</dcterms:created>
  <dcterms:modified xsi:type="dcterms:W3CDTF">2022-05-14T14:52:27Z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37A676E0F0CF478C86D53652608F49D1</vt:lpwstr>
  </property>
</Properties>
</file>