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54165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17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86459"/>
            <a:ext cx="9144000" cy="1885762"/>
          </a:xfrm>
        </p:spPr>
        <p:txBody>
          <a:bodyPr anchor="b"/>
          <a:lstStyle>
            <a:lvl1pPr algn="ctr">
              <a:defRPr sz="47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44943"/>
            <a:ext cx="9144000" cy="1307745"/>
          </a:xfrm>
        </p:spPr>
        <p:txBody>
          <a:bodyPr/>
          <a:lstStyle>
            <a:lvl1pPr marL="0" indent="0" algn="ctr">
              <a:buNone/>
              <a:defRPr sz="1896"/>
            </a:lvl1pPr>
            <a:lvl2pPr marL="361097" indent="0" algn="ctr">
              <a:buNone/>
              <a:defRPr sz="1580"/>
            </a:lvl2pPr>
            <a:lvl3pPr marL="722193" indent="0" algn="ctr">
              <a:buNone/>
              <a:defRPr sz="1422"/>
            </a:lvl3pPr>
            <a:lvl4pPr marL="1083290" indent="0" algn="ctr">
              <a:buNone/>
              <a:defRPr sz="1264"/>
            </a:lvl4pPr>
            <a:lvl5pPr marL="1444386" indent="0" algn="ctr">
              <a:buNone/>
              <a:defRPr sz="1264"/>
            </a:lvl5pPr>
            <a:lvl6pPr marL="1805483" indent="0" algn="ctr">
              <a:buNone/>
              <a:defRPr sz="1264"/>
            </a:lvl6pPr>
            <a:lvl7pPr marL="2166579" indent="0" algn="ctr">
              <a:buNone/>
              <a:defRPr sz="1264"/>
            </a:lvl7pPr>
            <a:lvl8pPr marL="2527676" indent="0" algn="ctr">
              <a:buNone/>
              <a:defRPr sz="1264"/>
            </a:lvl8pPr>
            <a:lvl9pPr marL="2888772" indent="0" algn="ctr">
              <a:buNone/>
              <a:defRPr sz="126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13549-9469-4926-949A-1F4933A10154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DCDC-9F80-45FD-9CEA-B7B8666EA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109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13549-9469-4926-949A-1F4933A10154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DCDC-9F80-45FD-9CEA-B7B8666EA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66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88381"/>
            <a:ext cx="2628900" cy="459027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88381"/>
            <a:ext cx="7734300" cy="459027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13549-9469-4926-949A-1F4933A10154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DCDC-9F80-45FD-9CEA-B7B8666EA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87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13549-9469-4926-949A-1F4933A10154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DCDC-9F80-45FD-9CEA-B7B8666EA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21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50377"/>
            <a:ext cx="10515600" cy="2253134"/>
          </a:xfrm>
        </p:spPr>
        <p:txBody>
          <a:bodyPr anchor="b"/>
          <a:lstStyle>
            <a:lvl1pPr>
              <a:defRPr sz="47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624826"/>
            <a:ext cx="10515600" cy="1184870"/>
          </a:xfrm>
        </p:spPr>
        <p:txBody>
          <a:bodyPr/>
          <a:lstStyle>
            <a:lvl1pPr marL="0" indent="0">
              <a:buNone/>
              <a:defRPr sz="1896">
                <a:solidFill>
                  <a:schemeClr val="tx1">
                    <a:tint val="75000"/>
                  </a:schemeClr>
                </a:solidFill>
              </a:defRPr>
            </a:lvl1pPr>
            <a:lvl2pPr marL="361097" indent="0">
              <a:buNone/>
              <a:defRPr sz="1580">
                <a:solidFill>
                  <a:schemeClr val="tx1">
                    <a:tint val="75000"/>
                  </a:schemeClr>
                </a:solidFill>
              </a:defRPr>
            </a:lvl2pPr>
            <a:lvl3pPr marL="722193" indent="0">
              <a:buNone/>
              <a:defRPr sz="1422">
                <a:solidFill>
                  <a:schemeClr val="tx1">
                    <a:tint val="75000"/>
                  </a:schemeClr>
                </a:solidFill>
              </a:defRPr>
            </a:lvl3pPr>
            <a:lvl4pPr marL="1083290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4pPr>
            <a:lvl5pPr marL="1444386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5pPr>
            <a:lvl6pPr marL="1805483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6pPr>
            <a:lvl7pPr marL="2166579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7pPr>
            <a:lvl8pPr marL="2527676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8pPr>
            <a:lvl9pPr marL="2888772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13549-9469-4926-949A-1F4933A10154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DCDC-9F80-45FD-9CEA-B7B8666EA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562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41906"/>
            <a:ext cx="5181600" cy="343675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41906"/>
            <a:ext cx="5181600" cy="343675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13549-9469-4926-949A-1F4933A10154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DCDC-9F80-45FD-9CEA-B7B8666EA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95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88382"/>
            <a:ext cx="10515600" cy="104694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27807"/>
            <a:ext cx="5157787" cy="650738"/>
          </a:xfrm>
        </p:spPr>
        <p:txBody>
          <a:bodyPr anchor="b"/>
          <a:lstStyle>
            <a:lvl1pPr marL="0" indent="0">
              <a:buNone/>
              <a:defRPr sz="1896" b="1"/>
            </a:lvl1pPr>
            <a:lvl2pPr marL="361097" indent="0">
              <a:buNone/>
              <a:defRPr sz="1580" b="1"/>
            </a:lvl2pPr>
            <a:lvl3pPr marL="722193" indent="0">
              <a:buNone/>
              <a:defRPr sz="1422" b="1"/>
            </a:lvl3pPr>
            <a:lvl4pPr marL="1083290" indent="0">
              <a:buNone/>
              <a:defRPr sz="1264" b="1"/>
            </a:lvl4pPr>
            <a:lvl5pPr marL="1444386" indent="0">
              <a:buNone/>
              <a:defRPr sz="1264" b="1"/>
            </a:lvl5pPr>
            <a:lvl6pPr marL="1805483" indent="0">
              <a:buNone/>
              <a:defRPr sz="1264" b="1"/>
            </a:lvl6pPr>
            <a:lvl7pPr marL="2166579" indent="0">
              <a:buNone/>
              <a:defRPr sz="1264" b="1"/>
            </a:lvl7pPr>
            <a:lvl8pPr marL="2527676" indent="0">
              <a:buNone/>
              <a:defRPr sz="1264" b="1"/>
            </a:lvl8pPr>
            <a:lvl9pPr marL="2888772" indent="0">
              <a:buNone/>
              <a:defRPr sz="126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978545"/>
            <a:ext cx="5157787" cy="2910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27807"/>
            <a:ext cx="5183188" cy="650738"/>
          </a:xfrm>
        </p:spPr>
        <p:txBody>
          <a:bodyPr anchor="b"/>
          <a:lstStyle>
            <a:lvl1pPr marL="0" indent="0">
              <a:buNone/>
              <a:defRPr sz="1896" b="1"/>
            </a:lvl1pPr>
            <a:lvl2pPr marL="361097" indent="0">
              <a:buNone/>
              <a:defRPr sz="1580" b="1"/>
            </a:lvl2pPr>
            <a:lvl3pPr marL="722193" indent="0">
              <a:buNone/>
              <a:defRPr sz="1422" b="1"/>
            </a:lvl3pPr>
            <a:lvl4pPr marL="1083290" indent="0">
              <a:buNone/>
              <a:defRPr sz="1264" b="1"/>
            </a:lvl4pPr>
            <a:lvl5pPr marL="1444386" indent="0">
              <a:buNone/>
              <a:defRPr sz="1264" b="1"/>
            </a:lvl5pPr>
            <a:lvl6pPr marL="1805483" indent="0">
              <a:buNone/>
              <a:defRPr sz="1264" b="1"/>
            </a:lvl6pPr>
            <a:lvl7pPr marL="2166579" indent="0">
              <a:buNone/>
              <a:defRPr sz="1264" b="1"/>
            </a:lvl7pPr>
            <a:lvl8pPr marL="2527676" indent="0">
              <a:buNone/>
              <a:defRPr sz="1264" b="1"/>
            </a:lvl8pPr>
            <a:lvl9pPr marL="2888772" indent="0">
              <a:buNone/>
              <a:defRPr sz="126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78545"/>
            <a:ext cx="5183188" cy="2910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13549-9469-4926-949A-1F4933A10154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DCDC-9F80-45FD-9CEA-B7B8666EA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01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13549-9469-4926-949A-1F4933A10154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DCDC-9F80-45FD-9CEA-B7B8666EA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383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13549-9469-4926-949A-1F4933A10154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DCDC-9F80-45FD-9CEA-B7B8666EA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38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1103"/>
            <a:ext cx="3932237" cy="1263862"/>
          </a:xfrm>
        </p:spPr>
        <p:txBody>
          <a:bodyPr anchor="b"/>
          <a:lstStyle>
            <a:lvl1pPr>
              <a:defRPr sz="252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79883"/>
            <a:ext cx="6172200" cy="3849261"/>
          </a:xfrm>
        </p:spPr>
        <p:txBody>
          <a:bodyPr/>
          <a:lstStyle>
            <a:lvl1pPr>
              <a:defRPr sz="2527"/>
            </a:lvl1pPr>
            <a:lvl2pPr>
              <a:defRPr sz="2211"/>
            </a:lvl2pPr>
            <a:lvl3pPr>
              <a:defRPr sz="1896"/>
            </a:lvl3pPr>
            <a:lvl4pPr>
              <a:defRPr sz="1580"/>
            </a:lvl4pPr>
            <a:lvl5pPr>
              <a:defRPr sz="1580"/>
            </a:lvl5pPr>
            <a:lvl6pPr>
              <a:defRPr sz="1580"/>
            </a:lvl6pPr>
            <a:lvl7pPr>
              <a:defRPr sz="1580"/>
            </a:lvl7pPr>
            <a:lvl8pPr>
              <a:defRPr sz="1580"/>
            </a:lvl8pPr>
            <a:lvl9pPr>
              <a:defRPr sz="158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24965"/>
            <a:ext cx="3932237" cy="3010449"/>
          </a:xfrm>
        </p:spPr>
        <p:txBody>
          <a:bodyPr/>
          <a:lstStyle>
            <a:lvl1pPr marL="0" indent="0">
              <a:buNone/>
              <a:defRPr sz="1264"/>
            </a:lvl1pPr>
            <a:lvl2pPr marL="361097" indent="0">
              <a:buNone/>
              <a:defRPr sz="1106"/>
            </a:lvl2pPr>
            <a:lvl3pPr marL="722193" indent="0">
              <a:buNone/>
              <a:defRPr sz="948"/>
            </a:lvl3pPr>
            <a:lvl4pPr marL="1083290" indent="0">
              <a:buNone/>
              <a:defRPr sz="790"/>
            </a:lvl4pPr>
            <a:lvl5pPr marL="1444386" indent="0">
              <a:buNone/>
              <a:defRPr sz="790"/>
            </a:lvl5pPr>
            <a:lvl6pPr marL="1805483" indent="0">
              <a:buNone/>
              <a:defRPr sz="790"/>
            </a:lvl6pPr>
            <a:lvl7pPr marL="2166579" indent="0">
              <a:buNone/>
              <a:defRPr sz="790"/>
            </a:lvl7pPr>
            <a:lvl8pPr marL="2527676" indent="0">
              <a:buNone/>
              <a:defRPr sz="790"/>
            </a:lvl8pPr>
            <a:lvl9pPr marL="2888772" indent="0">
              <a:buNone/>
              <a:defRPr sz="79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13549-9469-4926-949A-1F4933A10154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DCDC-9F80-45FD-9CEA-B7B8666EA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001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1103"/>
            <a:ext cx="3932237" cy="1263862"/>
          </a:xfrm>
        </p:spPr>
        <p:txBody>
          <a:bodyPr anchor="b"/>
          <a:lstStyle>
            <a:lvl1pPr>
              <a:defRPr sz="252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79883"/>
            <a:ext cx="6172200" cy="3849261"/>
          </a:xfrm>
        </p:spPr>
        <p:txBody>
          <a:bodyPr anchor="t"/>
          <a:lstStyle>
            <a:lvl1pPr marL="0" indent="0">
              <a:buNone/>
              <a:defRPr sz="2527"/>
            </a:lvl1pPr>
            <a:lvl2pPr marL="361097" indent="0">
              <a:buNone/>
              <a:defRPr sz="2211"/>
            </a:lvl2pPr>
            <a:lvl3pPr marL="722193" indent="0">
              <a:buNone/>
              <a:defRPr sz="1896"/>
            </a:lvl3pPr>
            <a:lvl4pPr marL="1083290" indent="0">
              <a:buNone/>
              <a:defRPr sz="1580"/>
            </a:lvl4pPr>
            <a:lvl5pPr marL="1444386" indent="0">
              <a:buNone/>
              <a:defRPr sz="1580"/>
            </a:lvl5pPr>
            <a:lvl6pPr marL="1805483" indent="0">
              <a:buNone/>
              <a:defRPr sz="1580"/>
            </a:lvl6pPr>
            <a:lvl7pPr marL="2166579" indent="0">
              <a:buNone/>
              <a:defRPr sz="1580"/>
            </a:lvl7pPr>
            <a:lvl8pPr marL="2527676" indent="0">
              <a:buNone/>
              <a:defRPr sz="1580"/>
            </a:lvl8pPr>
            <a:lvl9pPr marL="2888772" indent="0">
              <a:buNone/>
              <a:defRPr sz="158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24965"/>
            <a:ext cx="3932237" cy="3010449"/>
          </a:xfrm>
        </p:spPr>
        <p:txBody>
          <a:bodyPr/>
          <a:lstStyle>
            <a:lvl1pPr marL="0" indent="0">
              <a:buNone/>
              <a:defRPr sz="1264"/>
            </a:lvl1pPr>
            <a:lvl2pPr marL="361097" indent="0">
              <a:buNone/>
              <a:defRPr sz="1106"/>
            </a:lvl2pPr>
            <a:lvl3pPr marL="722193" indent="0">
              <a:buNone/>
              <a:defRPr sz="948"/>
            </a:lvl3pPr>
            <a:lvl4pPr marL="1083290" indent="0">
              <a:buNone/>
              <a:defRPr sz="790"/>
            </a:lvl4pPr>
            <a:lvl5pPr marL="1444386" indent="0">
              <a:buNone/>
              <a:defRPr sz="790"/>
            </a:lvl5pPr>
            <a:lvl6pPr marL="1805483" indent="0">
              <a:buNone/>
              <a:defRPr sz="790"/>
            </a:lvl6pPr>
            <a:lvl7pPr marL="2166579" indent="0">
              <a:buNone/>
              <a:defRPr sz="790"/>
            </a:lvl7pPr>
            <a:lvl8pPr marL="2527676" indent="0">
              <a:buNone/>
              <a:defRPr sz="790"/>
            </a:lvl8pPr>
            <a:lvl9pPr marL="2888772" indent="0">
              <a:buNone/>
              <a:defRPr sz="79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13549-9469-4926-949A-1F4933A10154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DCDC-9F80-45FD-9CEA-B7B8666EA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292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88382"/>
            <a:ext cx="10515600" cy="104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41906"/>
            <a:ext cx="10515600" cy="3436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020340"/>
            <a:ext cx="2743200" cy="288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13549-9469-4926-949A-1F4933A10154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020340"/>
            <a:ext cx="4114800" cy="288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020340"/>
            <a:ext cx="2743200" cy="288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DDCDC-9F80-45FD-9CEA-B7B8666EA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797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22193" rtl="0" eaLnBrk="1" latinLnBrk="0" hangingPunct="1">
        <a:lnSpc>
          <a:spcPct val="90000"/>
        </a:lnSpc>
        <a:spcBef>
          <a:spcPct val="0"/>
        </a:spcBef>
        <a:buNone/>
        <a:defRPr sz="3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548" indent="-180548" algn="l" defTabSz="722193" rtl="0" eaLnBrk="1" latinLnBrk="0" hangingPunct="1">
        <a:lnSpc>
          <a:spcPct val="90000"/>
        </a:lnSpc>
        <a:spcBef>
          <a:spcPts val="790"/>
        </a:spcBef>
        <a:buFont typeface="Arial" panose="020B0604020202020204" pitchFamily="34" charset="0"/>
        <a:buChar char="•"/>
        <a:defRPr sz="2211" kern="1200">
          <a:solidFill>
            <a:schemeClr val="tx1"/>
          </a:solidFill>
          <a:latin typeface="+mn-lt"/>
          <a:ea typeface="+mn-ea"/>
          <a:cs typeface="+mn-cs"/>
        </a:defRPr>
      </a:lvl1pPr>
      <a:lvl2pPr marL="541645" indent="-180548" algn="l" defTabSz="72219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896" kern="1200">
          <a:solidFill>
            <a:schemeClr val="tx1"/>
          </a:solidFill>
          <a:latin typeface="+mn-lt"/>
          <a:ea typeface="+mn-ea"/>
          <a:cs typeface="+mn-cs"/>
        </a:defRPr>
      </a:lvl2pPr>
      <a:lvl3pPr marL="902741" indent="-180548" algn="l" defTabSz="72219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580" kern="1200">
          <a:solidFill>
            <a:schemeClr val="tx1"/>
          </a:solidFill>
          <a:latin typeface="+mn-lt"/>
          <a:ea typeface="+mn-ea"/>
          <a:cs typeface="+mn-cs"/>
        </a:defRPr>
      </a:lvl3pPr>
      <a:lvl4pPr marL="1263838" indent="-180548" algn="l" defTabSz="72219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4pPr>
      <a:lvl5pPr marL="1624935" indent="-180548" algn="l" defTabSz="72219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5pPr>
      <a:lvl6pPr marL="1986031" indent="-180548" algn="l" defTabSz="72219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6pPr>
      <a:lvl7pPr marL="2347128" indent="-180548" algn="l" defTabSz="72219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7pPr>
      <a:lvl8pPr marL="2708224" indent="-180548" algn="l" defTabSz="72219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8pPr>
      <a:lvl9pPr marL="3069321" indent="-180548" algn="l" defTabSz="72219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2193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1pPr>
      <a:lvl2pPr marL="361097" algn="l" defTabSz="722193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2pPr>
      <a:lvl3pPr marL="722193" algn="l" defTabSz="722193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3pPr>
      <a:lvl4pPr marL="1083290" algn="l" defTabSz="722193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4pPr>
      <a:lvl5pPr marL="1444386" algn="l" defTabSz="722193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5pPr>
      <a:lvl6pPr marL="1805483" algn="l" defTabSz="722193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6pPr>
      <a:lvl7pPr marL="2166579" algn="l" defTabSz="722193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7pPr>
      <a:lvl8pPr marL="2527676" algn="l" defTabSz="722193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8pPr>
      <a:lvl9pPr marL="2888772" algn="l" defTabSz="722193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26EC2C5-A5EC-83D6-601F-68E157F64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47" y="2523037"/>
            <a:ext cx="3804075" cy="2219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01F3840-BC28-DD0D-5F9E-2CDCC05C3BE2}"/>
              </a:ext>
            </a:extLst>
          </p:cNvPr>
          <p:cNvSpPr/>
          <p:nvPr/>
        </p:nvSpPr>
        <p:spPr>
          <a:xfrm>
            <a:off x="111963" y="166282"/>
            <a:ext cx="11980506" cy="461554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88B035F-A3CA-C6EF-7FA7-F9B281344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75" y="215267"/>
            <a:ext cx="2713660" cy="2209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7AE6603-E09F-D8FA-4928-BB6B2EFD1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9309" y="215266"/>
            <a:ext cx="5081352" cy="2208764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382C302-7D58-D249-5B9A-BB93B3DF0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266" y="2514175"/>
            <a:ext cx="4694251" cy="221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DEE2F41-943F-9438-6FCB-E8B988F113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9381" y="221128"/>
            <a:ext cx="3920291" cy="2189944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06B2DCA-C742-72EA-9ACF-950E1F83A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4781" y="2557245"/>
            <a:ext cx="3058950" cy="215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9D72A0B-5C67-3906-3F95-32CAE2F47916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111963" y="2474053"/>
            <a:ext cx="1198050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3014782-498D-11D8-9FA1-497615FB1505}"/>
              </a:ext>
            </a:extLst>
          </p:cNvPr>
          <p:cNvCxnSpPr>
            <a:cxnSpLocks/>
          </p:cNvCxnSpPr>
          <p:nvPr/>
        </p:nvCxnSpPr>
        <p:spPr>
          <a:xfrm>
            <a:off x="2909496" y="166282"/>
            <a:ext cx="0" cy="23077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120CF15-9E59-5188-BAFE-B95720EC7892}"/>
              </a:ext>
            </a:extLst>
          </p:cNvPr>
          <p:cNvCxnSpPr>
            <a:cxnSpLocks/>
          </p:cNvCxnSpPr>
          <p:nvPr/>
        </p:nvCxnSpPr>
        <p:spPr>
          <a:xfrm>
            <a:off x="8100426" y="166282"/>
            <a:ext cx="0" cy="23077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B517FD73-1BF9-EF2D-5A57-87B19ABC2701}"/>
              </a:ext>
            </a:extLst>
          </p:cNvPr>
          <p:cNvCxnSpPr>
            <a:cxnSpLocks/>
          </p:cNvCxnSpPr>
          <p:nvPr/>
        </p:nvCxnSpPr>
        <p:spPr>
          <a:xfrm>
            <a:off x="4057160" y="2474055"/>
            <a:ext cx="0" cy="23077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3025487-6A8D-E8F1-94F1-099C81236958}"/>
              </a:ext>
            </a:extLst>
          </p:cNvPr>
          <p:cNvCxnSpPr>
            <a:cxnSpLocks/>
          </p:cNvCxnSpPr>
          <p:nvPr/>
        </p:nvCxnSpPr>
        <p:spPr>
          <a:xfrm>
            <a:off x="8853096" y="2474055"/>
            <a:ext cx="0" cy="23077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7DBB5DAF-14E3-9775-7A0B-4AD2A880F452}"/>
              </a:ext>
            </a:extLst>
          </p:cNvPr>
          <p:cNvSpPr/>
          <p:nvPr/>
        </p:nvSpPr>
        <p:spPr>
          <a:xfrm>
            <a:off x="123687" y="2064680"/>
            <a:ext cx="393402" cy="39340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DCC89A1-358B-981F-411D-7B01E3B1480F}"/>
              </a:ext>
            </a:extLst>
          </p:cNvPr>
          <p:cNvSpPr/>
          <p:nvPr/>
        </p:nvSpPr>
        <p:spPr>
          <a:xfrm>
            <a:off x="2913683" y="2064680"/>
            <a:ext cx="393402" cy="39340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A20950E-3736-292D-6D97-93CE3E423400}"/>
              </a:ext>
            </a:extLst>
          </p:cNvPr>
          <p:cNvSpPr/>
          <p:nvPr/>
        </p:nvSpPr>
        <p:spPr>
          <a:xfrm>
            <a:off x="117391" y="4378122"/>
            <a:ext cx="393402" cy="39340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8541D9A-7833-B042-BFD8-475D5E26B66B}"/>
              </a:ext>
            </a:extLst>
          </p:cNvPr>
          <p:cNvSpPr/>
          <p:nvPr/>
        </p:nvSpPr>
        <p:spPr>
          <a:xfrm>
            <a:off x="4062588" y="4372084"/>
            <a:ext cx="393402" cy="39340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436C65A-5A57-B921-B3A9-385EC06E315E}"/>
              </a:ext>
            </a:extLst>
          </p:cNvPr>
          <p:cNvSpPr/>
          <p:nvPr/>
        </p:nvSpPr>
        <p:spPr>
          <a:xfrm>
            <a:off x="8100578" y="2064680"/>
            <a:ext cx="393402" cy="39340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A71C72E-D30C-16FD-090A-7E61AAA598EF}"/>
              </a:ext>
            </a:extLst>
          </p:cNvPr>
          <p:cNvSpPr/>
          <p:nvPr/>
        </p:nvSpPr>
        <p:spPr>
          <a:xfrm>
            <a:off x="8858958" y="4372084"/>
            <a:ext cx="393402" cy="39340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767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354</TotalTime>
  <Words>6</Words>
  <Application>Microsoft Office PowerPoint</Application>
  <PresentationFormat>自定义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yunchao</dc:creator>
  <cp:lastModifiedBy>yunchao</cp:lastModifiedBy>
  <cp:revision>2</cp:revision>
  <dcterms:created xsi:type="dcterms:W3CDTF">2022-05-09T06:47:41Z</dcterms:created>
  <dcterms:modified xsi:type="dcterms:W3CDTF">2022-05-14T14:39:10Z</dcterms:modified>
</cp:coreProperties>
</file>