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5418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3" d="100"/>
          <a:sy n="193" d="100"/>
        </p:scale>
        <p:origin x="86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86719"/>
            <a:ext cx="6858000" cy="188631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45777"/>
            <a:ext cx="6858000" cy="130812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1477-C453-4C44-B410-F760E043C824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80BC-C244-43A6-B435-EC9CBCA7C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84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1477-C453-4C44-B410-F760E043C824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80BC-C244-43A6-B435-EC9CBCA7C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78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88465"/>
            <a:ext cx="1971675" cy="45916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88465"/>
            <a:ext cx="5800725" cy="45916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1477-C453-4C44-B410-F760E043C824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80BC-C244-43A6-B435-EC9CBCA7C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40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1477-C453-4C44-B410-F760E043C824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80BC-C244-43A6-B435-EC9CBCA7C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10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350772"/>
            <a:ext cx="7886700" cy="2253795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25889"/>
            <a:ext cx="7886700" cy="118521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1477-C453-4C44-B410-F760E043C824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80BC-C244-43A6-B435-EC9CBCA7C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3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42328"/>
            <a:ext cx="3886200" cy="34377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42328"/>
            <a:ext cx="3886200" cy="34377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1477-C453-4C44-B410-F760E043C824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80BC-C244-43A6-B435-EC9CBCA7C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222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88466"/>
            <a:ext cx="7886700" cy="10472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28197"/>
            <a:ext cx="3868340" cy="65092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79126"/>
            <a:ext cx="3868340" cy="29109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28197"/>
            <a:ext cx="3887391" cy="65092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79126"/>
            <a:ext cx="3887391" cy="29109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1477-C453-4C44-B410-F760E043C824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80BC-C244-43A6-B435-EC9CBCA7C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64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1477-C453-4C44-B410-F760E043C824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80BC-C244-43A6-B435-EC9CBCA7C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57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1477-C453-4C44-B410-F760E043C824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80BC-C244-43A6-B435-EC9CBCA7C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75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1209"/>
            <a:ext cx="2949178" cy="126423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80112"/>
            <a:ext cx="4629150" cy="385039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25442"/>
            <a:ext cx="2949178" cy="30113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1477-C453-4C44-B410-F760E043C824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80BC-C244-43A6-B435-EC9CBCA7C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52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1209"/>
            <a:ext cx="2949178" cy="126423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80112"/>
            <a:ext cx="4629150" cy="385039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25442"/>
            <a:ext cx="2949178" cy="30113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1477-C453-4C44-B410-F760E043C824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80BC-C244-43A6-B435-EC9CBCA7C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6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88466"/>
            <a:ext cx="7886700" cy="104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42328"/>
            <a:ext cx="7886700" cy="343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021811"/>
            <a:ext cx="2057400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51477-C453-4C44-B410-F760E043C824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021811"/>
            <a:ext cx="3086100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021811"/>
            <a:ext cx="2057400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F80BC-C244-43A6-B435-EC9CBCA7C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44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97C78FD0-D4D0-EA7D-7EC2-B8E6D5DB5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15" y="2609836"/>
            <a:ext cx="5178507" cy="216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D590ECD-29A4-CB38-0BF8-C7934DA4C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927" y="206997"/>
            <a:ext cx="4087118" cy="230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D05C6C7-2C96-C636-F072-FB4B66054576}"/>
              </a:ext>
            </a:extLst>
          </p:cNvPr>
          <p:cNvSpPr/>
          <p:nvPr/>
        </p:nvSpPr>
        <p:spPr>
          <a:xfrm>
            <a:off x="82550" y="175419"/>
            <a:ext cx="8989070" cy="462914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5F6161-769F-F8B2-9F4B-D40A5EE95D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" t="3504" r="2863" b="2758"/>
          <a:stretch/>
        </p:blipFill>
        <p:spPr bwMode="auto">
          <a:xfrm>
            <a:off x="135685" y="224090"/>
            <a:ext cx="4753629" cy="231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0F5D26C-7196-75AB-29DE-17847DEF65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6" b="6562"/>
          <a:stretch/>
        </p:blipFill>
        <p:spPr bwMode="auto">
          <a:xfrm>
            <a:off x="5338908" y="2593087"/>
            <a:ext cx="3717018" cy="21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74990F4-879D-44B1-51EC-C28488DC453A}"/>
              </a:ext>
            </a:extLst>
          </p:cNvPr>
          <p:cNvCxnSpPr>
            <a:cxnSpLocks/>
          </p:cNvCxnSpPr>
          <p:nvPr/>
        </p:nvCxnSpPr>
        <p:spPr>
          <a:xfrm>
            <a:off x="82550" y="2578894"/>
            <a:ext cx="89890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E05FC98-88B9-483E-73CA-00C992512489}"/>
              </a:ext>
            </a:extLst>
          </p:cNvPr>
          <p:cNvCxnSpPr>
            <a:cxnSpLocks/>
          </p:cNvCxnSpPr>
          <p:nvPr/>
        </p:nvCxnSpPr>
        <p:spPr>
          <a:xfrm>
            <a:off x="5461001" y="2593088"/>
            <a:ext cx="0" cy="22114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CE00679-DB94-5E1D-7A92-1DD7B0861D16}"/>
              </a:ext>
            </a:extLst>
          </p:cNvPr>
          <p:cNvCxnSpPr>
            <a:cxnSpLocks/>
          </p:cNvCxnSpPr>
          <p:nvPr/>
        </p:nvCxnSpPr>
        <p:spPr>
          <a:xfrm>
            <a:off x="4959351" y="175419"/>
            <a:ext cx="0" cy="24176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70404D7D-5905-5D43-64EB-1E66E79C9D7D}"/>
              </a:ext>
            </a:extLst>
          </p:cNvPr>
          <p:cNvSpPr/>
          <p:nvPr/>
        </p:nvSpPr>
        <p:spPr>
          <a:xfrm>
            <a:off x="92152" y="2081796"/>
            <a:ext cx="491087" cy="4910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B684E99-5385-A7B7-B1E7-6AE504400BCE}"/>
              </a:ext>
            </a:extLst>
          </p:cNvPr>
          <p:cNvSpPr/>
          <p:nvPr/>
        </p:nvSpPr>
        <p:spPr>
          <a:xfrm>
            <a:off x="4958321" y="2085814"/>
            <a:ext cx="491084" cy="49108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00305CD-E7A1-974A-323E-2694BC808289}"/>
              </a:ext>
            </a:extLst>
          </p:cNvPr>
          <p:cNvSpPr/>
          <p:nvPr/>
        </p:nvSpPr>
        <p:spPr>
          <a:xfrm>
            <a:off x="92151" y="4311823"/>
            <a:ext cx="491087" cy="4910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0A68F86-40CB-EFE2-E95D-601EF1542338}"/>
              </a:ext>
            </a:extLst>
          </p:cNvPr>
          <p:cNvSpPr/>
          <p:nvPr/>
        </p:nvSpPr>
        <p:spPr>
          <a:xfrm>
            <a:off x="5465945" y="4300083"/>
            <a:ext cx="491087" cy="4910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14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4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yunchao</dc:creator>
  <cp:lastModifiedBy>yunchao</cp:lastModifiedBy>
  <cp:revision>2</cp:revision>
  <dcterms:created xsi:type="dcterms:W3CDTF">2022-05-10T17:54:16Z</dcterms:created>
  <dcterms:modified xsi:type="dcterms:W3CDTF">2022-05-14T14:52:32Z</dcterms:modified>
</cp:coreProperties>
</file>