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DCDC-D00F-AEF7-DF5C-EFB84F77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AAA8-8275-1FE5-F43A-A2790023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7530685" cy="1562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Realtime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B5EA-A109-7056-35DE-F3C58EEB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" y="1797846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 google docs like project – by Michelle Weber Larsen &amp; Kasper Bartholin Steenstrup Wogelius</a:t>
            </a:r>
          </a:p>
        </p:txBody>
      </p:sp>
    </p:spTree>
    <p:extLst>
      <p:ext uri="{BB962C8B-B14F-4D97-AF65-F5344CB8AC3E}">
        <p14:creationId xmlns:p14="http://schemas.microsoft.com/office/powerpoint/2010/main" val="3718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7E7-6812-CC4C-7E00-879B516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4041-0BC3-A1D7-D6C6-73BC8F66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A4E1-07AE-654D-A0F7-DACB59E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AEAB-2F99-72A1-C506-48D8D7EF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DD18-63B9-A2C7-E324-B6CF2F5E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597-124E-2ED6-2A82-BE6B84F8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E4DB-B724-534C-A6A4-2133E70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7467-062D-346A-481C-900B1E4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C17-FB08-EE5E-F361-D44D76E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973C-94E8-D81E-95EC-218B4237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FB0-4163-EC0A-6608-6D080DB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ABC-6248-01A9-CED1-35D4FA4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9509-EF72-2000-516C-C0CDFDA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4B1E-B179-3CA6-9E1A-9D73EA6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66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Realtime web applications</vt:lpstr>
      <vt:lpstr>Setup</vt:lpstr>
      <vt:lpstr>NodeJS module</vt:lpstr>
      <vt:lpstr>React</vt:lpstr>
      <vt:lpstr>MongoDB</vt:lpstr>
      <vt:lpstr>Strategy</vt:lpstr>
      <vt:lpstr>Architecture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web applications</dc:title>
  <dc:creator>Kasper Bartholin Steenstrup Wogelius</dc:creator>
  <cp:lastModifiedBy>Kasper Bartholin Steenstrup Wogelius</cp:lastModifiedBy>
  <cp:revision>1</cp:revision>
  <dcterms:created xsi:type="dcterms:W3CDTF">2023-05-10T22:17:44Z</dcterms:created>
  <dcterms:modified xsi:type="dcterms:W3CDTF">2023-05-10T22:21:29Z</dcterms:modified>
</cp:coreProperties>
</file>