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14-May-23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05573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14-May-23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0960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14-May-23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475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14-May-23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829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14-May-23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675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14-May-23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5764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14-May-23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82707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14-May-23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1374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14-May-23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823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14-May-23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8017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14-May-23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74196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14-May-23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8100441"/>
      </p:ext>
    </p:extLst>
  </p:cSld>
  <p:clrMap bg1="lt1" tx1="dk1" bg2="lt2" tx2="dk2" accent1="accent1" accent2="accent2" accent3="accent3" accent4="accent4" accent5="accent5" accent6="accent6" hlink="hlink" folHlink="folHlink"/>
  <p:sldLayoutIdLst>
    <p:sldLayoutId id="2147483711" r:id="rId1"/>
    <p:sldLayoutId id="2147483701" r:id="rId2"/>
    <p:sldLayoutId id="2147483702" r:id="rId3"/>
    <p:sldLayoutId id="2147483703" r:id="rId4"/>
    <p:sldLayoutId id="2147483704" r:id="rId5"/>
    <p:sldLayoutId id="2147483705" r:id="rId6"/>
    <p:sldLayoutId id="2147483706" r:id="rId7"/>
    <p:sldLayoutId id="2147483710" r:id="rId8"/>
    <p:sldLayoutId id="2147483707" r:id="rId9"/>
    <p:sldLayoutId id="2147483708" r:id="rId10"/>
    <p:sldLayoutId id="2147483709"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17ADCDC-D00F-AEF7-DF5C-EFB84F770474}"/>
              </a:ext>
            </a:extLst>
          </p:cNvPr>
          <p:cNvPicPr>
            <a:picLocks noChangeAspect="1"/>
          </p:cNvPicPr>
          <p:nvPr/>
        </p:nvPicPr>
        <p:blipFill rotWithShape="1">
          <a:blip r:embed="rId3">
            <a:alphaModFix amt="70000"/>
          </a:blip>
          <a:srcRect t="29684"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7562AAA8-8275-1FE5-F43A-A27900234807}"/>
              </a:ext>
            </a:extLst>
          </p:cNvPr>
          <p:cNvSpPr>
            <a:spLocks noGrp="1"/>
          </p:cNvSpPr>
          <p:nvPr>
            <p:ph type="ctrTitle"/>
          </p:nvPr>
        </p:nvSpPr>
        <p:spPr>
          <a:xfrm>
            <a:off x="0" y="65314"/>
            <a:ext cx="7530685" cy="1562091"/>
          </a:xfrm>
        </p:spPr>
        <p:txBody>
          <a:bodyPr>
            <a:normAutofit fontScale="90000"/>
          </a:bodyPr>
          <a:lstStyle/>
          <a:p>
            <a:pPr algn="l"/>
            <a:r>
              <a:rPr lang="en-US" sz="5200" dirty="0">
                <a:solidFill>
                  <a:srgbClr val="FFFFFF"/>
                </a:solidFill>
              </a:rPr>
              <a:t>Realtime web applications</a:t>
            </a:r>
          </a:p>
        </p:txBody>
      </p:sp>
      <p:sp>
        <p:nvSpPr>
          <p:cNvPr id="3" name="Subtitle 2">
            <a:extLst>
              <a:ext uri="{FF2B5EF4-FFF2-40B4-BE49-F238E27FC236}">
                <a16:creationId xmlns:a16="http://schemas.microsoft.com/office/drawing/2014/main" id="{B904B5EA-A109-7056-35DE-F3C58EEB1FBF}"/>
              </a:ext>
            </a:extLst>
          </p:cNvPr>
          <p:cNvSpPr>
            <a:spLocks noGrp="1"/>
          </p:cNvSpPr>
          <p:nvPr>
            <p:ph type="subTitle" idx="1"/>
          </p:nvPr>
        </p:nvSpPr>
        <p:spPr>
          <a:xfrm>
            <a:off x="101081" y="1797846"/>
            <a:ext cx="7583133" cy="1279124"/>
          </a:xfrm>
        </p:spPr>
        <p:txBody>
          <a:bodyPr>
            <a:normAutofit/>
          </a:bodyPr>
          <a:lstStyle/>
          <a:p>
            <a:pPr algn="l"/>
            <a:r>
              <a:rPr lang="en-US" sz="2200" dirty="0">
                <a:solidFill>
                  <a:srgbClr val="FFFFFF"/>
                </a:solidFill>
              </a:rPr>
              <a:t>A google docs like project – by Michelle Weber Larsen &amp; Kasper Bartholin Steenstrup Wogelius</a:t>
            </a:r>
          </a:p>
        </p:txBody>
      </p:sp>
    </p:spTree>
    <p:extLst>
      <p:ext uri="{BB962C8B-B14F-4D97-AF65-F5344CB8AC3E}">
        <p14:creationId xmlns:p14="http://schemas.microsoft.com/office/powerpoint/2010/main" val="371844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87E7-6812-CC4C-7E00-879B516230FA}"/>
              </a:ext>
            </a:extLst>
          </p:cNvPr>
          <p:cNvSpPr>
            <a:spLocks noGrp="1"/>
          </p:cNvSpPr>
          <p:nvPr>
            <p:ph type="title"/>
          </p:nvPr>
        </p:nvSpPr>
        <p:spPr/>
        <p:txBody>
          <a:bodyPr>
            <a:normAutofit/>
          </a:bodyPr>
          <a:lstStyle/>
          <a:p>
            <a:r>
              <a:rPr lang="en-US" dirty="0"/>
              <a:t>Setup</a:t>
            </a:r>
          </a:p>
        </p:txBody>
      </p:sp>
      <p:sp>
        <p:nvSpPr>
          <p:cNvPr id="3" name="Content Placeholder 2">
            <a:extLst>
              <a:ext uri="{FF2B5EF4-FFF2-40B4-BE49-F238E27FC236}">
                <a16:creationId xmlns:a16="http://schemas.microsoft.com/office/drawing/2014/main" id="{9BFA4041-0BC3-A1D7-D6C6-73BC8F66CC2D}"/>
              </a:ext>
            </a:extLst>
          </p:cNvPr>
          <p:cNvSpPr>
            <a:spLocks noGrp="1"/>
          </p:cNvSpPr>
          <p:nvPr>
            <p:ph idx="1"/>
          </p:nvPr>
        </p:nvSpPr>
        <p:spPr/>
        <p:txBody>
          <a:bodyPr/>
          <a:lstStyle/>
          <a:p>
            <a:pPr marL="514350" indent="-514350">
              <a:buFont typeface="+mj-lt"/>
              <a:buAutoNum type="arabicPeriod"/>
            </a:pPr>
            <a:r>
              <a:rPr lang="en-US" dirty="0"/>
              <a:t>To start the server, use "</a:t>
            </a:r>
            <a:r>
              <a:rPr lang="en-US" dirty="0" err="1"/>
              <a:t>npm</a:t>
            </a:r>
            <a:r>
              <a:rPr lang="en-US" dirty="0"/>
              <a:t> run </a:t>
            </a:r>
            <a:r>
              <a:rPr lang="en-US" dirty="0" err="1"/>
              <a:t>serverStart</a:t>
            </a:r>
            <a:r>
              <a:rPr lang="en-US" dirty="0"/>
              <a:t>" in the server folder (</a:t>
            </a:r>
            <a:r>
              <a:rPr lang="en-US" dirty="0" err="1"/>
              <a:t>cmd</a:t>
            </a:r>
            <a:r>
              <a:rPr lang="en-US" dirty="0"/>
              <a:t>, </a:t>
            </a:r>
            <a:r>
              <a:rPr lang="en-US" dirty="0" err="1"/>
              <a:t>VSCode</a:t>
            </a:r>
            <a:r>
              <a:rPr lang="en-US" dirty="0"/>
              <a:t> terminal or </a:t>
            </a:r>
            <a:r>
              <a:rPr lang="en-US" dirty="0" err="1"/>
              <a:t>powershell</a:t>
            </a:r>
            <a:r>
              <a:rPr lang="en-US" dirty="0"/>
              <a:t>)</a:t>
            </a:r>
          </a:p>
          <a:p>
            <a:pPr marL="514350" indent="-514350">
              <a:buFont typeface="+mj-lt"/>
              <a:buAutoNum type="arabicPeriod"/>
            </a:pPr>
            <a:r>
              <a:rPr lang="en-US" dirty="0"/>
              <a:t>To start client use "</a:t>
            </a:r>
            <a:r>
              <a:rPr lang="en-US" dirty="0" err="1"/>
              <a:t>npm</a:t>
            </a:r>
            <a:r>
              <a:rPr lang="en-US" dirty="0"/>
              <a:t> start" in client folder (</a:t>
            </a:r>
            <a:r>
              <a:rPr lang="en-US" dirty="0" err="1"/>
              <a:t>cmd</a:t>
            </a:r>
            <a:r>
              <a:rPr lang="en-US" dirty="0"/>
              <a:t>, </a:t>
            </a:r>
            <a:r>
              <a:rPr lang="en-US" dirty="0" err="1"/>
              <a:t>VSCode</a:t>
            </a:r>
            <a:r>
              <a:rPr lang="en-US" dirty="0"/>
              <a:t> terminal or </a:t>
            </a:r>
            <a:r>
              <a:rPr lang="en-US" dirty="0" err="1"/>
              <a:t>powershell</a:t>
            </a:r>
            <a:r>
              <a:rPr lang="en-US" dirty="0"/>
              <a:t>)</a:t>
            </a:r>
          </a:p>
          <a:p>
            <a:pPr marL="514350" indent="-514350">
              <a:buFont typeface="+mj-lt"/>
              <a:buAutoNum type="arabicPeriod"/>
            </a:pPr>
            <a:r>
              <a:rPr lang="en-US" dirty="0"/>
              <a:t>Open localhost:3000 in browser</a:t>
            </a:r>
          </a:p>
        </p:txBody>
      </p:sp>
    </p:spTree>
    <p:extLst>
      <p:ext uri="{BB962C8B-B14F-4D97-AF65-F5344CB8AC3E}">
        <p14:creationId xmlns:p14="http://schemas.microsoft.com/office/powerpoint/2010/main" val="22268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A4E1-07AE-654D-A0F7-DACB59E6153D}"/>
              </a:ext>
            </a:extLst>
          </p:cNvPr>
          <p:cNvSpPr>
            <a:spLocks noGrp="1"/>
          </p:cNvSpPr>
          <p:nvPr>
            <p:ph type="title"/>
          </p:nvPr>
        </p:nvSpPr>
        <p:spPr/>
        <p:txBody>
          <a:bodyPr/>
          <a:lstStyle/>
          <a:p>
            <a:r>
              <a:rPr lang="en-US" dirty="0"/>
              <a:t>NodeJS module</a:t>
            </a:r>
          </a:p>
        </p:txBody>
      </p:sp>
      <p:sp>
        <p:nvSpPr>
          <p:cNvPr id="3" name="Content Placeholder 2">
            <a:extLst>
              <a:ext uri="{FF2B5EF4-FFF2-40B4-BE49-F238E27FC236}">
                <a16:creationId xmlns:a16="http://schemas.microsoft.com/office/drawing/2014/main" id="{5DFAAEAB-2F99-72A1-C506-48D8D7EF2DF5}"/>
              </a:ext>
            </a:extLst>
          </p:cNvPr>
          <p:cNvSpPr>
            <a:spLocks noGrp="1"/>
          </p:cNvSpPr>
          <p:nvPr>
            <p:ph idx="1"/>
          </p:nvPr>
        </p:nvSpPr>
        <p:spPr/>
        <p:txBody>
          <a:bodyPr>
            <a:normAutofit fontScale="77500" lnSpcReduction="20000"/>
          </a:bodyPr>
          <a:lstStyle/>
          <a:p>
            <a:r>
              <a:rPr lang="en-US" dirty="0"/>
              <a:t>Mongoose</a:t>
            </a:r>
          </a:p>
          <a:p>
            <a:pPr lvl="1"/>
            <a:r>
              <a:rPr lang="en-US" dirty="0"/>
              <a:t>Is the way we connected to the MongoDB, we could have installed a pure MongoDB module but have worked with mongoose before, and it still connects to a MongoDB</a:t>
            </a:r>
          </a:p>
          <a:p>
            <a:r>
              <a:rPr lang="en-US" dirty="0"/>
              <a:t>Socket.io</a:t>
            </a:r>
          </a:p>
          <a:p>
            <a:pPr lvl="1"/>
            <a:r>
              <a:rPr lang="en-US" dirty="0"/>
              <a:t>Used to send data</a:t>
            </a:r>
          </a:p>
          <a:p>
            <a:r>
              <a:rPr lang="en-US" dirty="0"/>
              <a:t>http</a:t>
            </a:r>
          </a:p>
          <a:p>
            <a:pPr lvl="1"/>
            <a:r>
              <a:rPr lang="en-US" dirty="0"/>
              <a:t>Create HTTP server listening to specific  port and responds </a:t>
            </a:r>
            <a:r>
              <a:rPr lang="en-US"/>
              <a:t>to client</a:t>
            </a:r>
            <a:endParaRPr lang="en-US" dirty="0"/>
          </a:p>
          <a:p>
            <a:r>
              <a:rPr lang="en-US" dirty="0"/>
              <a:t>react-router-dom@5</a:t>
            </a:r>
          </a:p>
          <a:p>
            <a:pPr lvl="2"/>
            <a:r>
              <a:rPr lang="en-US" dirty="0"/>
              <a:t>Version 5 seemed to work better with switches and redirections instead of routes and navigation in version 6 and above</a:t>
            </a:r>
          </a:p>
          <a:p>
            <a:r>
              <a:rPr lang="en-US" dirty="0"/>
              <a:t>UUID</a:t>
            </a:r>
          </a:p>
          <a:p>
            <a:pPr lvl="1"/>
            <a:r>
              <a:rPr lang="en-US" dirty="0"/>
              <a:t>To create Universal Unique </a:t>
            </a:r>
            <a:r>
              <a:rPr lang="en-US" dirty="0" err="1"/>
              <a:t>IDentifiers</a:t>
            </a:r>
            <a:r>
              <a:rPr lang="en-US" dirty="0"/>
              <a:t> for the separate documents</a:t>
            </a:r>
          </a:p>
        </p:txBody>
      </p:sp>
    </p:spTree>
    <p:extLst>
      <p:ext uri="{BB962C8B-B14F-4D97-AF65-F5344CB8AC3E}">
        <p14:creationId xmlns:p14="http://schemas.microsoft.com/office/powerpoint/2010/main" val="364549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DD18-63B9-A2C7-E324-B6CF2F5EC9D9}"/>
              </a:ext>
            </a:extLst>
          </p:cNvPr>
          <p:cNvSpPr>
            <a:spLocks noGrp="1"/>
          </p:cNvSpPr>
          <p:nvPr>
            <p:ph type="title"/>
          </p:nvPr>
        </p:nvSpPr>
        <p:spPr/>
        <p:txBody>
          <a:bodyPr/>
          <a:lstStyle/>
          <a:p>
            <a:r>
              <a:rPr lang="en-US" dirty="0"/>
              <a:t>React</a:t>
            </a:r>
          </a:p>
        </p:txBody>
      </p:sp>
      <p:sp>
        <p:nvSpPr>
          <p:cNvPr id="3" name="Content Placeholder 2">
            <a:extLst>
              <a:ext uri="{FF2B5EF4-FFF2-40B4-BE49-F238E27FC236}">
                <a16:creationId xmlns:a16="http://schemas.microsoft.com/office/drawing/2014/main" id="{6892C597-124E-2ED6-2A82-BE6B84F8C964}"/>
              </a:ext>
            </a:extLst>
          </p:cNvPr>
          <p:cNvSpPr>
            <a:spLocks noGrp="1"/>
          </p:cNvSpPr>
          <p:nvPr>
            <p:ph idx="1"/>
          </p:nvPr>
        </p:nvSpPr>
        <p:spPr/>
        <p:txBody>
          <a:bodyPr/>
          <a:lstStyle/>
          <a:p>
            <a:r>
              <a:rPr lang="en-US" dirty="0"/>
              <a:t>Mainly used is</a:t>
            </a:r>
          </a:p>
          <a:p>
            <a:pPr lvl="1"/>
            <a:r>
              <a:rPr lang="en-US" dirty="0" err="1"/>
              <a:t>useCallback</a:t>
            </a:r>
            <a:endParaRPr lang="en-US" dirty="0"/>
          </a:p>
          <a:p>
            <a:pPr lvl="2"/>
            <a:r>
              <a:rPr lang="en-US" dirty="0"/>
              <a:t>only runs when one if its dependencies update.</a:t>
            </a:r>
          </a:p>
          <a:p>
            <a:pPr lvl="1"/>
            <a:r>
              <a:rPr lang="en-US" dirty="0" err="1"/>
              <a:t>useEffeck</a:t>
            </a:r>
            <a:endParaRPr lang="en-US" dirty="0"/>
          </a:p>
          <a:p>
            <a:pPr lvl="2"/>
            <a:r>
              <a:rPr lang="en-US" dirty="0"/>
              <a:t>Let react know the components inside needs to do something, after rendering.</a:t>
            </a:r>
          </a:p>
          <a:p>
            <a:pPr lvl="1"/>
            <a:r>
              <a:rPr lang="en-US" dirty="0" err="1"/>
              <a:t>useState</a:t>
            </a:r>
            <a:endParaRPr lang="en-US" dirty="0"/>
          </a:p>
          <a:p>
            <a:pPr lvl="2"/>
            <a:r>
              <a:rPr lang="en-US" dirty="0"/>
              <a:t>Used to declare state variables. Letting them be preserved after a function exits</a:t>
            </a:r>
          </a:p>
        </p:txBody>
      </p:sp>
    </p:spTree>
    <p:extLst>
      <p:ext uri="{BB962C8B-B14F-4D97-AF65-F5344CB8AC3E}">
        <p14:creationId xmlns:p14="http://schemas.microsoft.com/office/powerpoint/2010/main" val="78631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E4DB-B724-534C-A6A4-2133E703B34D}"/>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id="{031B7467-062D-346A-481C-900B1E47D86C}"/>
              </a:ext>
            </a:extLst>
          </p:cNvPr>
          <p:cNvSpPr>
            <a:spLocks noGrp="1"/>
          </p:cNvSpPr>
          <p:nvPr>
            <p:ph idx="1"/>
          </p:nvPr>
        </p:nvSpPr>
        <p:spPr/>
        <p:txBody>
          <a:bodyPr/>
          <a:lstStyle/>
          <a:p>
            <a:r>
              <a:rPr lang="en-US" dirty="0"/>
              <a:t>MongoDB is used because it’s a non-relational database and since we don’t need to have our data set in the tabular schema of rows and columns, and it’s faster than a relational database.</a:t>
            </a:r>
          </a:p>
          <a:p>
            <a:pPr marL="0" indent="0">
              <a:buNone/>
            </a:pPr>
            <a:endParaRPr lang="en-US" dirty="0"/>
          </a:p>
        </p:txBody>
      </p:sp>
    </p:spTree>
    <p:extLst>
      <p:ext uri="{BB962C8B-B14F-4D97-AF65-F5344CB8AC3E}">
        <p14:creationId xmlns:p14="http://schemas.microsoft.com/office/powerpoint/2010/main" val="54172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BC17-FB08-EE5E-F361-D44D76ECE0A7}"/>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3C6A973C-94E8-D81E-95EC-218B4237EE88}"/>
              </a:ext>
            </a:extLst>
          </p:cNvPr>
          <p:cNvSpPr>
            <a:spLocks noGrp="1"/>
          </p:cNvSpPr>
          <p:nvPr>
            <p:ph idx="1"/>
          </p:nvPr>
        </p:nvSpPr>
        <p:spPr/>
        <p:txBody>
          <a:bodyPr/>
          <a:lstStyle/>
          <a:p>
            <a:r>
              <a:rPr lang="en-US" dirty="0"/>
              <a:t>We have used git to collaborate, together with communicating what each person would do at what times.</a:t>
            </a:r>
            <a:br>
              <a:rPr lang="en-US" dirty="0"/>
            </a:br>
            <a:endParaRPr lang="en-US" dirty="0"/>
          </a:p>
          <a:p>
            <a:r>
              <a:rPr lang="en-US" dirty="0"/>
              <a:t>We have mostly worked on the project while being sat at separate locations, due to time management and therefor opted out of physical meetings about this project, simply due to other projects requiring us to work on it at the exact same time, and this project did not</a:t>
            </a:r>
          </a:p>
        </p:txBody>
      </p:sp>
    </p:spTree>
    <p:extLst>
      <p:ext uri="{BB962C8B-B14F-4D97-AF65-F5344CB8AC3E}">
        <p14:creationId xmlns:p14="http://schemas.microsoft.com/office/powerpoint/2010/main" val="202144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4FB0-4163-EC0A-6608-6D080DB0D380}"/>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E9C93ABC-6248-01A9-CED1-35D4FA4B32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653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9509-EF72-2000-516C-C0CDFDA89EC3}"/>
              </a:ext>
            </a:extLst>
          </p:cNvPr>
          <p:cNvSpPr>
            <a:spLocks noGrp="1"/>
          </p:cNvSpPr>
          <p:nvPr>
            <p:ph type="title"/>
          </p:nvPr>
        </p:nvSpPr>
        <p:spPr/>
        <p:txBody>
          <a:bodyPr/>
          <a:lstStyle/>
          <a:p>
            <a:r>
              <a:rPr lang="en-US"/>
              <a:t>Test</a:t>
            </a:r>
          </a:p>
        </p:txBody>
      </p:sp>
      <p:sp>
        <p:nvSpPr>
          <p:cNvPr id="3" name="Content Placeholder 2">
            <a:extLst>
              <a:ext uri="{FF2B5EF4-FFF2-40B4-BE49-F238E27FC236}">
                <a16:creationId xmlns:a16="http://schemas.microsoft.com/office/drawing/2014/main" id="{862E4B1E-B179-3CA6-9E1A-9D73EA6372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2806631"/>
      </p:ext>
    </p:extLst>
  </p:cSld>
  <p:clrMapOvr>
    <a:masterClrMapping/>
  </p:clrMapOvr>
</p:sld>
</file>

<file path=ppt/theme/theme1.xml><?xml version="1.0" encoding="utf-8"?>
<a:theme xmlns:a="http://schemas.openxmlformats.org/drawingml/2006/main" name="BlockprintVTI">
  <a:themeElements>
    <a:clrScheme name="AnalogousFromRegularSeedRightStep">
      <a:dk1>
        <a:srgbClr val="000000"/>
      </a:dk1>
      <a:lt1>
        <a:srgbClr val="FFFFFF"/>
      </a:lt1>
      <a:dk2>
        <a:srgbClr val="412435"/>
      </a:dk2>
      <a:lt2>
        <a:srgbClr val="E2E8E5"/>
      </a:lt2>
      <a:accent1>
        <a:srgbClr val="C34D91"/>
      </a:accent1>
      <a:accent2>
        <a:srgbClr val="B13B4E"/>
      </a:accent2>
      <a:accent3>
        <a:srgbClr val="C36B4D"/>
      </a:accent3>
      <a:accent4>
        <a:srgbClr val="B18B3B"/>
      </a:accent4>
      <a:accent5>
        <a:srgbClr val="A0AA43"/>
      </a:accent5>
      <a:accent6>
        <a:srgbClr val="75B13B"/>
      </a:accent6>
      <a:hlink>
        <a:srgbClr val="31935A"/>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40</TotalTime>
  <Words>307</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AvenirNext LT Pro Medium</vt:lpstr>
      <vt:lpstr>BlockprintVTI</vt:lpstr>
      <vt:lpstr>Realtime web applications</vt:lpstr>
      <vt:lpstr>Setup</vt:lpstr>
      <vt:lpstr>NodeJS module</vt:lpstr>
      <vt:lpstr>React</vt:lpstr>
      <vt:lpstr>MongoDB</vt:lpstr>
      <vt:lpstr>Strategy</vt:lpstr>
      <vt:lpstr>Architecture</vt:lpstr>
      <vt:lpstr>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web applications</dc:title>
  <dc:creator>Kasper Bartholin Steenstrup Wogelius</dc:creator>
  <cp:lastModifiedBy>Kasper Bartholin Steenstrup Wogelius</cp:lastModifiedBy>
  <cp:revision>10</cp:revision>
  <dcterms:created xsi:type="dcterms:W3CDTF">2023-05-10T22:17:44Z</dcterms:created>
  <dcterms:modified xsi:type="dcterms:W3CDTF">2023-05-14T10:33:17Z</dcterms:modified>
</cp:coreProperties>
</file>