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2" r:id="rId2"/>
  </p:sldMasterIdLst>
  <p:notesMasterIdLst>
    <p:notesMasterId r:id="rId24"/>
  </p:notesMasterIdLst>
  <p:sldIdLst>
    <p:sldId id="264" r:id="rId3"/>
    <p:sldId id="265" r:id="rId4"/>
    <p:sldId id="266" r:id="rId5"/>
    <p:sldId id="267" r:id="rId6"/>
    <p:sldId id="296" r:id="rId7"/>
    <p:sldId id="276" r:id="rId8"/>
    <p:sldId id="275" r:id="rId9"/>
    <p:sldId id="291" r:id="rId10"/>
    <p:sldId id="281" r:id="rId11"/>
    <p:sldId id="279" r:id="rId12"/>
    <p:sldId id="286" r:id="rId13"/>
    <p:sldId id="284" r:id="rId14"/>
    <p:sldId id="304" r:id="rId15"/>
    <p:sldId id="297" r:id="rId16"/>
    <p:sldId id="299" r:id="rId17"/>
    <p:sldId id="301" r:id="rId18"/>
    <p:sldId id="302" r:id="rId19"/>
    <p:sldId id="298" r:id="rId20"/>
    <p:sldId id="300" r:id="rId21"/>
    <p:sldId id="303" r:id="rId22"/>
    <p:sldId id="288"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4337"/>
    <a:srgbClr val="F3E159"/>
    <a:srgbClr val="00F2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深色樣式 1 - 輔色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19" autoAdjust="0"/>
    <p:restoredTop sz="94660"/>
  </p:normalViewPr>
  <p:slideViewPr>
    <p:cSldViewPr snapToGrid="0" showGuides="1">
      <p:cViewPr>
        <p:scale>
          <a:sx n="100" d="100"/>
          <a:sy n="100" d="100"/>
        </p:scale>
        <p:origin x="-1086" y="-240"/>
      </p:cViewPr>
      <p:guideLst>
        <p:guide orient="horz" pos="2160"/>
        <p:guide pos="3840"/>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2C8C0-A3D3-487B-AECC-CB6663EAE28D}" type="datetimeFigureOut">
              <a:rPr lang="zh-CN" altLang="en-US" smtClean="0"/>
              <a:t>2018/11/14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D3E0-124D-4DFF-AE99-4EA4CC201DB4}" type="slidenum">
              <a:rPr lang="zh-CN" altLang="en-US" smtClean="0"/>
              <a:t>‹#›</a:t>
            </a:fld>
            <a:endParaRPr lang="zh-CN" altLang="en-US"/>
          </a:p>
        </p:txBody>
      </p:sp>
    </p:spTree>
    <p:extLst>
      <p:ext uri="{BB962C8B-B14F-4D97-AF65-F5344CB8AC3E}">
        <p14:creationId xmlns:p14="http://schemas.microsoft.com/office/powerpoint/2010/main" val="941777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a:t>
            </a:fld>
            <a:endParaRPr lang="zh-CN" altLang="en-US"/>
          </a:p>
        </p:txBody>
      </p:sp>
    </p:spTree>
    <p:extLst>
      <p:ext uri="{BB962C8B-B14F-4D97-AF65-F5344CB8AC3E}">
        <p14:creationId xmlns:p14="http://schemas.microsoft.com/office/powerpoint/2010/main" val="4240294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10</a:t>
            </a:fld>
            <a:endParaRPr lang="zh-CN" altLang="en-US"/>
          </a:p>
        </p:txBody>
      </p:sp>
    </p:spTree>
    <p:extLst>
      <p:ext uri="{BB962C8B-B14F-4D97-AF65-F5344CB8AC3E}">
        <p14:creationId xmlns:p14="http://schemas.microsoft.com/office/powerpoint/2010/main" val="3626708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11</a:t>
            </a:fld>
            <a:endParaRPr lang="zh-CN" altLang="en-US"/>
          </a:p>
        </p:txBody>
      </p:sp>
    </p:spTree>
    <p:extLst>
      <p:ext uri="{BB962C8B-B14F-4D97-AF65-F5344CB8AC3E}">
        <p14:creationId xmlns:p14="http://schemas.microsoft.com/office/powerpoint/2010/main" val="205429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12</a:t>
            </a:fld>
            <a:endParaRPr lang="zh-CN" altLang="en-US"/>
          </a:p>
        </p:txBody>
      </p:sp>
    </p:spTree>
    <p:extLst>
      <p:ext uri="{BB962C8B-B14F-4D97-AF65-F5344CB8AC3E}">
        <p14:creationId xmlns:p14="http://schemas.microsoft.com/office/powerpoint/2010/main" val="213264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13</a:t>
            </a:fld>
            <a:endParaRPr lang="zh-CN" altLang="en-US"/>
          </a:p>
        </p:txBody>
      </p:sp>
    </p:spTree>
    <p:extLst>
      <p:ext uri="{BB962C8B-B14F-4D97-AF65-F5344CB8AC3E}">
        <p14:creationId xmlns:p14="http://schemas.microsoft.com/office/powerpoint/2010/main" val="213264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14</a:t>
            </a:fld>
            <a:endParaRPr lang="zh-CN" altLang="en-US"/>
          </a:p>
        </p:txBody>
      </p:sp>
    </p:spTree>
    <p:extLst>
      <p:ext uri="{BB962C8B-B14F-4D97-AF65-F5344CB8AC3E}">
        <p14:creationId xmlns:p14="http://schemas.microsoft.com/office/powerpoint/2010/main" val="205429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15</a:t>
            </a:fld>
            <a:endParaRPr lang="zh-CN" altLang="en-US"/>
          </a:p>
        </p:txBody>
      </p:sp>
    </p:spTree>
    <p:extLst>
      <p:ext uri="{BB962C8B-B14F-4D97-AF65-F5344CB8AC3E}">
        <p14:creationId xmlns:p14="http://schemas.microsoft.com/office/powerpoint/2010/main" val="213264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16</a:t>
            </a:fld>
            <a:endParaRPr lang="zh-CN" altLang="en-US"/>
          </a:p>
        </p:txBody>
      </p:sp>
    </p:spTree>
    <p:extLst>
      <p:ext uri="{BB962C8B-B14F-4D97-AF65-F5344CB8AC3E}">
        <p14:creationId xmlns:p14="http://schemas.microsoft.com/office/powerpoint/2010/main" val="213264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17</a:t>
            </a:fld>
            <a:endParaRPr lang="zh-CN" altLang="en-US"/>
          </a:p>
        </p:txBody>
      </p:sp>
    </p:spTree>
    <p:extLst>
      <p:ext uri="{BB962C8B-B14F-4D97-AF65-F5344CB8AC3E}">
        <p14:creationId xmlns:p14="http://schemas.microsoft.com/office/powerpoint/2010/main" val="213264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18</a:t>
            </a:fld>
            <a:endParaRPr lang="zh-CN" altLang="en-US"/>
          </a:p>
        </p:txBody>
      </p:sp>
    </p:spTree>
    <p:extLst>
      <p:ext uri="{BB962C8B-B14F-4D97-AF65-F5344CB8AC3E}">
        <p14:creationId xmlns:p14="http://schemas.microsoft.com/office/powerpoint/2010/main" val="205429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19</a:t>
            </a:fld>
            <a:endParaRPr lang="zh-CN" altLang="en-US"/>
          </a:p>
        </p:txBody>
      </p:sp>
    </p:spTree>
    <p:extLst>
      <p:ext uri="{BB962C8B-B14F-4D97-AF65-F5344CB8AC3E}">
        <p14:creationId xmlns:p14="http://schemas.microsoft.com/office/powerpoint/2010/main" val="213264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a:t>
            </a:fld>
            <a:endParaRPr lang="zh-CN" altLang="en-US"/>
          </a:p>
        </p:txBody>
      </p:sp>
    </p:spTree>
    <p:extLst>
      <p:ext uri="{BB962C8B-B14F-4D97-AF65-F5344CB8AC3E}">
        <p14:creationId xmlns:p14="http://schemas.microsoft.com/office/powerpoint/2010/main" val="1667322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20</a:t>
            </a:fld>
            <a:endParaRPr lang="zh-CN" altLang="en-US"/>
          </a:p>
        </p:txBody>
      </p:sp>
    </p:spTree>
    <p:extLst>
      <p:ext uri="{BB962C8B-B14F-4D97-AF65-F5344CB8AC3E}">
        <p14:creationId xmlns:p14="http://schemas.microsoft.com/office/powerpoint/2010/main" val="213264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21</a:t>
            </a:fld>
            <a:endParaRPr lang="zh-CN" altLang="en-US"/>
          </a:p>
        </p:txBody>
      </p:sp>
    </p:spTree>
    <p:extLst>
      <p:ext uri="{BB962C8B-B14F-4D97-AF65-F5344CB8AC3E}">
        <p14:creationId xmlns:p14="http://schemas.microsoft.com/office/powerpoint/2010/main" val="4118614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a:t>
            </a:fld>
            <a:endParaRPr lang="zh-CN" altLang="en-US"/>
          </a:p>
        </p:txBody>
      </p:sp>
    </p:spTree>
    <p:extLst>
      <p:ext uri="{BB962C8B-B14F-4D97-AF65-F5344CB8AC3E}">
        <p14:creationId xmlns:p14="http://schemas.microsoft.com/office/powerpoint/2010/main" val="1903529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4</a:t>
            </a:fld>
            <a:endParaRPr lang="zh-CN" altLang="en-US"/>
          </a:p>
        </p:txBody>
      </p:sp>
    </p:spTree>
    <p:extLst>
      <p:ext uri="{BB962C8B-B14F-4D97-AF65-F5344CB8AC3E}">
        <p14:creationId xmlns:p14="http://schemas.microsoft.com/office/powerpoint/2010/main" val="2078245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5</a:t>
            </a:fld>
            <a:endParaRPr lang="zh-CN" altLang="en-US"/>
          </a:p>
        </p:txBody>
      </p:sp>
    </p:spTree>
    <p:extLst>
      <p:ext uri="{BB962C8B-B14F-4D97-AF65-F5344CB8AC3E}">
        <p14:creationId xmlns:p14="http://schemas.microsoft.com/office/powerpoint/2010/main" val="2078245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6</a:t>
            </a:fld>
            <a:endParaRPr lang="zh-CN" altLang="en-US"/>
          </a:p>
        </p:txBody>
      </p:sp>
    </p:spTree>
    <p:extLst>
      <p:ext uri="{BB962C8B-B14F-4D97-AF65-F5344CB8AC3E}">
        <p14:creationId xmlns:p14="http://schemas.microsoft.com/office/powerpoint/2010/main" val="2016349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7</a:t>
            </a:fld>
            <a:endParaRPr lang="zh-CN" altLang="en-US"/>
          </a:p>
        </p:txBody>
      </p:sp>
    </p:spTree>
    <p:extLst>
      <p:ext uri="{BB962C8B-B14F-4D97-AF65-F5344CB8AC3E}">
        <p14:creationId xmlns:p14="http://schemas.microsoft.com/office/powerpoint/2010/main" val="3129910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8</a:t>
            </a:fld>
            <a:endParaRPr lang="zh-CN" altLang="en-US"/>
          </a:p>
        </p:txBody>
      </p:sp>
    </p:spTree>
    <p:extLst>
      <p:ext uri="{BB962C8B-B14F-4D97-AF65-F5344CB8AC3E}">
        <p14:creationId xmlns:p14="http://schemas.microsoft.com/office/powerpoint/2010/main" val="3129910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9</a:t>
            </a:fld>
            <a:endParaRPr lang="zh-CN" altLang="en-US"/>
          </a:p>
        </p:txBody>
      </p:sp>
    </p:spTree>
    <p:extLst>
      <p:ext uri="{BB962C8B-B14F-4D97-AF65-F5344CB8AC3E}">
        <p14:creationId xmlns:p14="http://schemas.microsoft.com/office/powerpoint/2010/main" val="3626994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1036915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3873770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129272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406E9206-D2D6-4057-92D4-39C87A03E66D}" type="datetime1">
              <a:rPr lang="en-US" altLang="zh-CN" smtClean="0">
                <a:solidFill>
                  <a:prstClr val="black">
                    <a:tint val="75000"/>
                  </a:prstClr>
                </a:solidFill>
              </a:rPr>
              <a:pPr>
                <a:defRPr/>
              </a:pPr>
              <a:t>11/14/2018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8962629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C052E9E1-D97D-4C90-BB96-FA1ED58B786F}" type="datetime1">
              <a:rPr lang="en-US" altLang="zh-CN" smtClean="0">
                <a:solidFill>
                  <a:prstClr val="black">
                    <a:tint val="75000"/>
                  </a:prstClr>
                </a:solidFill>
              </a:rPr>
              <a:pPr>
                <a:defRPr/>
              </a:pPr>
              <a:t>11/14/2018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11562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54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700">
                <a:solidFill>
                  <a:schemeClr val="tx1">
                    <a:tint val="75000"/>
                  </a:schemeClr>
                </a:solidFill>
              </a:defRPr>
            </a:lvl1pPr>
            <a:lvl2pPr marL="609585" indent="0">
              <a:buNone/>
              <a:defRPr sz="2400">
                <a:solidFill>
                  <a:schemeClr val="tx1">
                    <a:tint val="75000"/>
                  </a:schemeClr>
                </a:solidFill>
              </a:defRPr>
            </a:lvl2pPr>
            <a:lvl3pPr marL="1219170" indent="0">
              <a:buNone/>
              <a:defRPr sz="2200">
                <a:solidFill>
                  <a:schemeClr val="tx1">
                    <a:tint val="75000"/>
                  </a:schemeClr>
                </a:solidFill>
              </a:defRPr>
            </a:lvl3pPr>
            <a:lvl4pPr marL="1828754" indent="0">
              <a:buNone/>
              <a:defRPr sz="1900">
                <a:solidFill>
                  <a:schemeClr val="tx1">
                    <a:tint val="75000"/>
                  </a:schemeClr>
                </a:solidFill>
              </a:defRPr>
            </a:lvl4pPr>
            <a:lvl5pPr marL="2438339" indent="0">
              <a:buNone/>
              <a:defRPr sz="1900">
                <a:solidFill>
                  <a:schemeClr val="tx1">
                    <a:tint val="75000"/>
                  </a:schemeClr>
                </a:solidFill>
              </a:defRPr>
            </a:lvl5pPr>
            <a:lvl6pPr marL="3047924" indent="0">
              <a:buNone/>
              <a:defRPr sz="1900">
                <a:solidFill>
                  <a:schemeClr val="tx1">
                    <a:tint val="75000"/>
                  </a:schemeClr>
                </a:solidFill>
              </a:defRPr>
            </a:lvl6pPr>
            <a:lvl7pPr marL="3657509" indent="0">
              <a:buNone/>
              <a:defRPr sz="1900">
                <a:solidFill>
                  <a:schemeClr val="tx1">
                    <a:tint val="75000"/>
                  </a:schemeClr>
                </a:solidFill>
              </a:defRPr>
            </a:lvl7pPr>
            <a:lvl8pPr marL="4267093" indent="0">
              <a:buNone/>
              <a:defRPr sz="1900">
                <a:solidFill>
                  <a:schemeClr val="tx1">
                    <a:tint val="75000"/>
                  </a:schemeClr>
                </a:solidFill>
              </a:defRPr>
            </a:lvl8pPr>
            <a:lvl9pPr marL="4876678"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814779EE-1E16-4CC5-A459-C716090F6017}" type="datetime1">
              <a:rPr lang="en-US" altLang="zh-CN" smtClean="0">
                <a:solidFill>
                  <a:prstClr val="black">
                    <a:tint val="75000"/>
                  </a:prstClr>
                </a:solidFill>
              </a:rPr>
              <a:pPr>
                <a:defRPr/>
              </a:pPr>
              <a:t>11/14/2018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51570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3"/>
            <a:ext cx="5384800" cy="4525963"/>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A3311C9F-D64E-4824-A709-CF61DE4E0BDD}" type="datetime1">
              <a:rPr lang="en-US" altLang="zh-CN" smtClean="0">
                <a:solidFill>
                  <a:prstClr val="black">
                    <a:tint val="75000"/>
                  </a:prstClr>
                </a:solidFill>
              </a:rPr>
              <a:pPr>
                <a:defRPr/>
              </a:pPr>
              <a:t>11/14/2018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9661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2" y="1535115"/>
            <a:ext cx="5386917" cy="639763"/>
          </a:xfrm>
        </p:spPr>
        <p:txBody>
          <a:bodyPr anchor="b"/>
          <a:lstStyle>
            <a:lvl1pPr marL="0" indent="0">
              <a:buNone/>
              <a:defRPr sz="3200" b="1"/>
            </a:lvl1pPr>
            <a:lvl2pPr marL="609585" indent="0">
              <a:buNone/>
              <a:defRPr sz="2700" b="1"/>
            </a:lvl2pPr>
            <a:lvl3pPr marL="1219170" indent="0">
              <a:buNone/>
              <a:defRPr sz="2400" b="1"/>
            </a:lvl3pPr>
            <a:lvl4pPr marL="1828754" indent="0">
              <a:buNone/>
              <a:defRPr sz="2200" b="1"/>
            </a:lvl4pPr>
            <a:lvl5pPr marL="2438339" indent="0">
              <a:buNone/>
              <a:defRPr sz="2200" b="1"/>
            </a:lvl5pPr>
            <a:lvl6pPr marL="3047924" indent="0">
              <a:buNone/>
              <a:defRPr sz="2200" b="1"/>
            </a:lvl6pPr>
            <a:lvl7pPr marL="3657509" indent="0">
              <a:buNone/>
              <a:defRPr sz="2200" b="1"/>
            </a:lvl7pPr>
            <a:lvl8pPr marL="4267093" indent="0">
              <a:buNone/>
              <a:defRPr sz="2200" b="1"/>
            </a:lvl8pPr>
            <a:lvl9pPr marL="4876678" indent="0">
              <a:buNone/>
              <a:defRPr sz="2200" b="1"/>
            </a:lvl9pPr>
          </a:lstStyle>
          <a:p>
            <a:pPr lvl="0"/>
            <a:r>
              <a:rPr lang="en-US" smtClean="0"/>
              <a:t>Click to edit Master text styles</a:t>
            </a:r>
          </a:p>
        </p:txBody>
      </p:sp>
      <p:sp>
        <p:nvSpPr>
          <p:cNvPr id="4" name="Content Placeholder 3"/>
          <p:cNvSpPr>
            <a:spLocks noGrp="1"/>
          </p:cNvSpPr>
          <p:nvPr>
            <p:ph sz="half" idx="2"/>
          </p:nvPr>
        </p:nvSpPr>
        <p:spPr>
          <a:xfrm>
            <a:off x="609602" y="2174875"/>
            <a:ext cx="5386917" cy="3951288"/>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4" y="1535115"/>
            <a:ext cx="5389033" cy="639763"/>
          </a:xfrm>
        </p:spPr>
        <p:txBody>
          <a:bodyPr anchor="b"/>
          <a:lstStyle>
            <a:lvl1pPr marL="0" indent="0">
              <a:buNone/>
              <a:defRPr sz="3200" b="1"/>
            </a:lvl1pPr>
            <a:lvl2pPr marL="609585" indent="0">
              <a:buNone/>
              <a:defRPr sz="2700" b="1"/>
            </a:lvl2pPr>
            <a:lvl3pPr marL="1219170" indent="0">
              <a:buNone/>
              <a:defRPr sz="2400" b="1"/>
            </a:lvl3pPr>
            <a:lvl4pPr marL="1828754" indent="0">
              <a:buNone/>
              <a:defRPr sz="2200" b="1"/>
            </a:lvl4pPr>
            <a:lvl5pPr marL="2438339" indent="0">
              <a:buNone/>
              <a:defRPr sz="2200" b="1"/>
            </a:lvl5pPr>
            <a:lvl6pPr marL="3047924" indent="0">
              <a:buNone/>
              <a:defRPr sz="2200" b="1"/>
            </a:lvl6pPr>
            <a:lvl7pPr marL="3657509" indent="0">
              <a:buNone/>
              <a:defRPr sz="2200" b="1"/>
            </a:lvl7pPr>
            <a:lvl8pPr marL="4267093" indent="0">
              <a:buNone/>
              <a:defRPr sz="2200" b="1"/>
            </a:lvl8pPr>
            <a:lvl9pPr marL="4876678" indent="0">
              <a:buNone/>
              <a:defRPr sz="2200" b="1"/>
            </a:lvl9pPr>
          </a:lstStyle>
          <a:p>
            <a:pPr lvl="0"/>
            <a:r>
              <a:rPr lang="en-US" smtClean="0"/>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0A4318BD-B3C6-4D4B-B871-C29490A2E55A}" type="datetime1">
              <a:rPr lang="en-US" altLang="zh-CN" smtClean="0">
                <a:solidFill>
                  <a:prstClr val="black">
                    <a:tint val="75000"/>
                  </a:prstClr>
                </a:solidFill>
              </a:rPr>
              <a:pPr>
                <a:defRPr/>
              </a:pPr>
              <a:t>11/14/2018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49414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E14CAFC4-799C-4CDE-B92B-8C262F06CF3E}" type="datetime1">
              <a:rPr lang="en-US" altLang="zh-CN" smtClean="0">
                <a:solidFill>
                  <a:prstClr val="black">
                    <a:tint val="75000"/>
                  </a:prstClr>
                </a:solidFill>
              </a:rPr>
              <a:pPr>
                <a:defRPr/>
              </a:pPr>
              <a:t>11/14/2018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401174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圆角矩形 4"/>
          <p:cNvSpPr/>
          <p:nvPr userDrawn="1"/>
        </p:nvSpPr>
        <p:spPr>
          <a:xfrm>
            <a:off x="1139633" y="1031258"/>
            <a:ext cx="9912734" cy="42890"/>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6" name="圆角矩形 5"/>
          <p:cNvSpPr/>
          <p:nvPr userDrawn="1"/>
        </p:nvSpPr>
        <p:spPr>
          <a:xfrm>
            <a:off x="5900058" y="6451898"/>
            <a:ext cx="391889" cy="22010"/>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7" name="日期占位符 6"/>
          <p:cNvSpPr>
            <a:spLocks noGrp="1"/>
          </p:cNvSpPr>
          <p:nvPr>
            <p:ph type="dt" sz="half" idx="10"/>
          </p:nvPr>
        </p:nvSpPr>
        <p:spPr/>
        <p:txBody>
          <a:bodyPr/>
          <a:lstStyle/>
          <a:p>
            <a:pPr>
              <a:defRPr/>
            </a:pPr>
            <a:fld id="{3E729073-8FFE-4F18-B513-07581FC6638E}" type="datetime1">
              <a:rPr lang="en-US" altLang="zh-CN" smtClean="0">
                <a:solidFill>
                  <a:prstClr val="black">
                    <a:tint val="75000"/>
                  </a:prstClr>
                </a:solidFill>
              </a:rPr>
              <a:pPr>
                <a:defRPr/>
              </a:pPr>
              <a:t>11/14/2018</a:t>
            </a:fld>
            <a:endParaRPr lang="en-US">
              <a:solidFill>
                <a:prstClr val="black">
                  <a:tint val="75000"/>
                </a:prstClr>
              </a:solidFill>
            </a:endParaRPr>
          </a:p>
        </p:txBody>
      </p:sp>
      <p:sp>
        <p:nvSpPr>
          <p:cNvPr id="9" name="灯片编号占位符 8"/>
          <p:cNvSpPr>
            <a:spLocks noGrp="1"/>
          </p:cNvSpPr>
          <p:nvPr>
            <p:ph type="sldNum" sz="quarter" idx="12"/>
          </p:nvPr>
        </p:nvSpPr>
        <p:spPr>
          <a:xfrm>
            <a:off x="4673600" y="6396228"/>
            <a:ext cx="2844800" cy="365125"/>
          </a:xfrm>
        </p:spPr>
        <p:txBody>
          <a:bodyPr/>
          <a:lstStyle>
            <a:lvl1pPr algn="ctr">
              <a:defRPr>
                <a:latin typeface="ITC Avant Garde Std Bk" panose="020B0502020202020204" pitchFamily="34" charset="0"/>
              </a:defRPr>
            </a:lvl1p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9688743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532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18756786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4" cy="1162051"/>
          </a:xfrm>
        </p:spPr>
        <p:txBody>
          <a:bodyPr anchor="b"/>
          <a:lstStyle>
            <a:lvl1pPr algn="l">
              <a:defRPr sz="2700" b="1"/>
            </a:lvl1pPr>
          </a:lstStyle>
          <a:p>
            <a:r>
              <a:rPr lang="en-US" smtClean="0"/>
              <a:t>Click to edit Master title style</a:t>
            </a:r>
            <a:endParaRPr lang="en-US"/>
          </a:p>
        </p:txBody>
      </p:sp>
      <p:sp>
        <p:nvSpPr>
          <p:cNvPr id="3" name="Content Placeholder 2"/>
          <p:cNvSpPr>
            <a:spLocks noGrp="1"/>
          </p:cNvSpPr>
          <p:nvPr>
            <p:ph idx="1"/>
          </p:nvPr>
        </p:nvSpPr>
        <p:spPr>
          <a:xfrm>
            <a:off x="4766735" y="273055"/>
            <a:ext cx="6815667" cy="5853113"/>
          </a:xfrm>
        </p:spPr>
        <p:txBody>
          <a:bodyPr/>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900"/>
            </a:lvl1pPr>
            <a:lvl2pPr marL="609585" indent="0">
              <a:buNone/>
              <a:defRPr sz="1600"/>
            </a:lvl2pPr>
            <a:lvl3pPr marL="1219170" indent="0">
              <a:buNone/>
              <a:defRPr sz="14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3C7FCF6-76BD-4495-B08F-4C059D2BA31F}" type="datetime1">
              <a:rPr lang="en-US" altLang="zh-CN" smtClean="0">
                <a:solidFill>
                  <a:prstClr val="black">
                    <a:tint val="75000"/>
                  </a:prstClr>
                </a:solidFill>
              </a:rPr>
              <a:pPr>
                <a:defRPr/>
              </a:pPr>
              <a:t>11/14/2018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971293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3"/>
            <a:ext cx="7315200" cy="566739"/>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300"/>
            </a:lvl1pPr>
            <a:lvl2pPr marL="609585" indent="0">
              <a:buNone/>
              <a:defRPr sz="38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endParaRPr lang="en-US"/>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900"/>
            </a:lvl1pPr>
            <a:lvl2pPr marL="609585" indent="0">
              <a:buNone/>
              <a:defRPr sz="1600"/>
            </a:lvl2pPr>
            <a:lvl3pPr marL="1219170" indent="0">
              <a:buNone/>
              <a:defRPr sz="14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257577C-F53D-4BB9-9408-EB84DEB3CD80}" type="datetime1">
              <a:rPr lang="en-US" altLang="zh-CN" smtClean="0">
                <a:solidFill>
                  <a:prstClr val="black">
                    <a:tint val="75000"/>
                  </a:prstClr>
                </a:solidFill>
              </a:rPr>
              <a:pPr>
                <a:defRPr/>
              </a:pPr>
              <a:t>11/14/2018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373267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77D58058-BD14-4845-947D-4A9B79A00D09}" type="datetime1">
              <a:rPr lang="en-US" altLang="zh-CN" smtClean="0">
                <a:solidFill>
                  <a:prstClr val="black">
                    <a:tint val="75000"/>
                  </a:prstClr>
                </a:solidFill>
              </a:rPr>
              <a:pPr>
                <a:defRPr/>
              </a:pPr>
              <a:t>11/14/2018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838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18ECB469-C949-4E3F-B0CB-0C15DA7B7F92}" type="datetime1">
              <a:rPr lang="en-US" altLang="zh-CN" smtClean="0">
                <a:solidFill>
                  <a:prstClr val="black">
                    <a:tint val="75000"/>
                  </a:prstClr>
                </a:solidFill>
              </a:rPr>
              <a:pPr>
                <a:defRPr/>
              </a:pPr>
              <a:t>11/14/2018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046711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11259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40"/>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356826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C4388EF-52D1-4258-9BE5-BCD010C7D4DE}"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828902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90"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90"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C4388EF-52D1-4258-9BE5-BCD010C7D4DE}" type="datetimeFigureOut">
              <a:rPr lang="zh-CN" altLang="en-US" smtClean="0"/>
              <a:t>2018/11/14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3859191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C4388EF-52D1-4258-9BE5-BCD010C7D4DE}" type="datetimeFigureOut">
              <a:rPr lang="zh-CN" altLang="en-US" smtClean="0"/>
              <a:t>2018/11/14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386875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4388EF-52D1-4258-9BE5-BCD010C7D4DE}" type="datetimeFigureOut">
              <a:rPr lang="zh-CN" altLang="en-US" smtClean="0"/>
              <a:t>2018/11/14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323985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90"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C4388EF-52D1-4258-9BE5-BCD010C7D4DE}"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2088435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90"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C4388EF-52D1-4258-9BE5-BCD010C7D4DE}"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222650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04" tIns="45702" rIns="91404" bIns="45702"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04" tIns="45702" rIns="91404" bIns="45702"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04" tIns="45702" rIns="91404" bIns="45702" rtlCol="0" anchor="ctr"/>
          <a:lstStyle>
            <a:lvl1pPr algn="l">
              <a:defRPr sz="1200">
                <a:solidFill>
                  <a:schemeClr val="tx1">
                    <a:tint val="75000"/>
                  </a:schemeClr>
                </a:solidFill>
              </a:defRPr>
            </a:lvl1pPr>
          </a:lstStyle>
          <a:p>
            <a:fld id="{4C4388EF-52D1-4258-9BE5-BCD010C7D4DE}" type="datetimeFigureOut">
              <a:rPr lang="zh-CN" altLang="en-US" smtClean="0"/>
              <a:t>2018/11/14</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04" tIns="45702" rIns="91404" bIns="45702"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04" tIns="45702" rIns="91404" bIns="45702" rtlCol="0" anchor="ctr"/>
          <a:lstStyle>
            <a:lvl1pPr algn="r">
              <a:defRPr sz="1200">
                <a:solidFill>
                  <a:schemeClr val="tx1">
                    <a:tint val="75000"/>
                  </a:schemeClr>
                </a:solidFill>
              </a:defRPr>
            </a:lvl1pPr>
          </a:lstStyle>
          <a:p>
            <a:fld id="{3D3EE65E-57D2-4566-898C-4F2076833F8D}" type="slidenum">
              <a:rPr lang="zh-CN" altLang="en-US" smtClean="0"/>
              <a:t>‹#›</a:t>
            </a:fld>
            <a:endParaRPr lang="zh-CN" altLang="en-US"/>
          </a:p>
        </p:txBody>
      </p:sp>
    </p:spTree>
    <p:extLst>
      <p:ext uri="{BB962C8B-B14F-4D97-AF65-F5344CB8AC3E}">
        <p14:creationId xmlns:p14="http://schemas.microsoft.com/office/powerpoint/2010/main" val="93402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04" tIns="45702" rIns="91404" bIns="4570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3"/>
            <a:ext cx="10972800" cy="4525963"/>
          </a:xfrm>
          <a:prstGeom prst="rect">
            <a:avLst/>
          </a:prstGeom>
        </p:spPr>
        <p:txBody>
          <a:bodyPr vert="horz" lIns="91404" tIns="45702" rIns="91404" bIns="4570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4"/>
            <a:ext cx="2844800" cy="365125"/>
          </a:xfrm>
          <a:prstGeom prst="rect">
            <a:avLst/>
          </a:prstGeom>
        </p:spPr>
        <p:txBody>
          <a:bodyPr vert="horz" lIns="91404" tIns="45702" rIns="91404" bIns="45702" rtlCol="0" anchor="ctr"/>
          <a:lstStyle>
            <a:lvl1pPr algn="l">
              <a:defRPr sz="1600">
                <a:solidFill>
                  <a:schemeClr val="tx1">
                    <a:tint val="75000"/>
                  </a:schemeClr>
                </a:solidFill>
              </a:defRPr>
            </a:lvl1pPr>
          </a:lstStyle>
          <a:p>
            <a:pPr>
              <a:defRPr/>
            </a:pPr>
            <a:fld id="{9196EC2F-0988-4314-AD4B-24FF16D7B45E}" type="datetime1">
              <a:rPr lang="en-US" altLang="zh-CN" smtClean="0">
                <a:solidFill>
                  <a:prstClr val="black">
                    <a:tint val="75000"/>
                  </a:prstClr>
                </a:solidFill>
              </a:rPr>
              <a:pPr>
                <a:defRPr/>
              </a:pPr>
              <a:t>11/14/2018</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4"/>
            <a:ext cx="3860800" cy="365125"/>
          </a:xfrm>
          <a:prstGeom prst="rect">
            <a:avLst/>
          </a:prstGeom>
        </p:spPr>
        <p:txBody>
          <a:bodyPr vert="horz" lIns="91404" tIns="45702" rIns="91404" bIns="45702" rtlCol="0" anchor="ctr"/>
          <a:lstStyle>
            <a:lvl1pPr algn="ctr">
              <a:defRPr sz="16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4"/>
            <a:ext cx="2844800" cy="365125"/>
          </a:xfrm>
          <a:prstGeom prst="rect">
            <a:avLst/>
          </a:prstGeom>
        </p:spPr>
        <p:txBody>
          <a:bodyPr vert="horz" lIns="91404" tIns="45702" rIns="91404" bIns="45702" rtlCol="0" anchor="ctr"/>
          <a:lstStyle>
            <a:lvl1pPr algn="r">
              <a:defRPr sz="1600">
                <a:solidFill>
                  <a:schemeClr val="tx1">
                    <a:tint val="75000"/>
                  </a:schemeClr>
                </a:solidFill>
              </a:defRPr>
            </a:lvl1pPr>
          </a:lstStyle>
          <a:p>
            <a:pPr>
              <a:defRPr/>
            </a:pPr>
            <a:fld id="{601EE9E8-4134-49B0-9AA7-3089E6521627}"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5906510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timing>
    <p:tnLst>
      <p:par>
        <p:cTn id="1" dur="indefinite" restart="never" nodeType="tmRoot"/>
      </p:par>
    </p:tnLst>
  </p:timing>
  <p:hf hdr="0" ftr="0" dt="0"/>
  <p:txStyles>
    <p:titleStyle>
      <a:lvl1pPr algn="ctr" defTabSz="1219170" rtl="0" eaLnBrk="1" latinLnBrk="0" hangingPunct="1">
        <a:spcBef>
          <a:spcPct val="0"/>
        </a:spcBef>
        <a:buNone/>
        <a:defRPr sz="5900"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800"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9.xml"/><Relationship Id="rId5" Type="http://schemas.openxmlformats.org/officeDocument/2006/relationships/image" Target="../media/image6.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5140379" y="917599"/>
            <a:ext cx="882660" cy="88265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endParaRPr lang="zh-CN" altLang="en-US" dirty="0"/>
          </a:p>
        </p:txBody>
      </p:sp>
      <p:sp>
        <p:nvSpPr>
          <p:cNvPr id="20" name="椭圆 19"/>
          <p:cNvSpPr/>
          <p:nvPr/>
        </p:nvSpPr>
        <p:spPr>
          <a:xfrm>
            <a:off x="6524330" y="2529659"/>
            <a:ext cx="1168376" cy="1168372"/>
          </a:xfrm>
          <a:prstGeom prst="ellipse">
            <a:avLst/>
          </a:prstGeom>
          <a:noFill/>
          <a:ln w="19050">
            <a:solidFill>
              <a:srgbClr val="E74337"/>
            </a:solidFill>
          </a:ln>
          <a:effectLst>
            <a:outerShdw blurRad="330200" dist="88900" dir="2700000" sx="92000" sy="92000" algn="ctr" rotWithShape="0">
              <a:srgbClr val="000000">
                <a:alpha val="6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endParaRPr lang="zh-CN" altLang="en-US" dirty="0"/>
          </a:p>
        </p:txBody>
      </p:sp>
      <p:sp>
        <p:nvSpPr>
          <p:cNvPr id="21" name="椭圆 20"/>
          <p:cNvSpPr/>
          <p:nvPr/>
        </p:nvSpPr>
        <p:spPr>
          <a:xfrm>
            <a:off x="4257144" y="1537255"/>
            <a:ext cx="1431637" cy="1431631"/>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endParaRPr lang="zh-CN" altLang="en-US" dirty="0"/>
          </a:p>
        </p:txBody>
      </p:sp>
      <p:grpSp>
        <p:nvGrpSpPr>
          <p:cNvPr id="22" name="组合 21"/>
          <p:cNvGrpSpPr/>
          <p:nvPr/>
        </p:nvGrpSpPr>
        <p:grpSpPr>
          <a:xfrm rot="21028799">
            <a:off x="7088508" y="1185172"/>
            <a:ext cx="441522" cy="664845"/>
            <a:chOff x="4298641" y="2780880"/>
            <a:chExt cx="478149" cy="719998"/>
          </a:xfrm>
          <a:noFill/>
        </p:grpSpPr>
        <p:sp>
          <p:nvSpPr>
            <p:cNvPr id="23" name="椭圆 22"/>
            <p:cNvSpPr/>
            <p:nvPr/>
          </p:nvSpPr>
          <p:spPr>
            <a:xfrm>
              <a:off x="4575032" y="3299120"/>
              <a:ext cx="201758" cy="201758"/>
            </a:xfrm>
            <a:prstGeom prst="ellipse">
              <a:avLst/>
            </a:prstGeom>
            <a:grp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椭圆 23"/>
            <p:cNvSpPr/>
            <p:nvPr/>
          </p:nvSpPr>
          <p:spPr>
            <a:xfrm flipV="1">
              <a:off x="4298640" y="2780880"/>
              <a:ext cx="276392" cy="276392"/>
            </a:xfrm>
            <a:prstGeom prst="ellipse">
              <a:avLst/>
            </a:prstGeom>
            <a:grp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TextBox 25"/>
          <p:cNvSpPr txBox="1"/>
          <p:nvPr/>
        </p:nvSpPr>
        <p:spPr>
          <a:xfrm>
            <a:off x="4118755" y="4103893"/>
            <a:ext cx="4557623" cy="800201"/>
          </a:xfrm>
          <a:prstGeom prst="rect">
            <a:avLst/>
          </a:prstGeom>
          <a:noFill/>
        </p:spPr>
        <p:txBody>
          <a:bodyPr wrap="none" lIns="91422" tIns="45711" rIns="91422" bIns="45711" rtlCol="0">
            <a:spAutoFit/>
          </a:bodyPr>
          <a:lstStyle/>
          <a:p>
            <a:pPr algn="ctr"/>
            <a:r>
              <a:rPr lang="zh-TW" altLang="en-US" sz="4600" b="1" dirty="0" smtClean="0">
                <a:solidFill>
                  <a:srgbClr val="E74337"/>
                </a:solidFill>
                <a:latin typeface="微软雅黑" pitchFamily="34" charset="-122"/>
                <a:ea typeface="微软雅黑" pitchFamily="34" charset="-122"/>
              </a:rPr>
              <a:t>校園</a:t>
            </a:r>
            <a:r>
              <a:rPr lang="en-US" altLang="zh-TW" sz="4600" b="1" dirty="0" smtClean="0">
                <a:solidFill>
                  <a:srgbClr val="E74337"/>
                </a:solidFill>
                <a:latin typeface="微软雅黑" pitchFamily="34" charset="-122"/>
                <a:ea typeface="微软雅黑" pitchFamily="34" charset="-122"/>
              </a:rPr>
              <a:t>VR</a:t>
            </a:r>
            <a:r>
              <a:rPr lang="zh-TW" altLang="en-US" sz="4600" b="1" dirty="0" smtClean="0">
                <a:solidFill>
                  <a:srgbClr val="E74337"/>
                </a:solidFill>
                <a:latin typeface="微软雅黑" pitchFamily="34" charset="-122"/>
                <a:ea typeface="微软雅黑" pitchFamily="34" charset="-122"/>
              </a:rPr>
              <a:t>實境導覽</a:t>
            </a:r>
            <a:endParaRPr lang="zh-CN" altLang="en-US" sz="4600" b="1" dirty="0">
              <a:solidFill>
                <a:srgbClr val="E74337"/>
              </a:solidFill>
              <a:latin typeface="微软雅黑" pitchFamily="34" charset="-122"/>
              <a:ea typeface="微软雅黑" pitchFamily="34" charset="-122"/>
            </a:endParaRPr>
          </a:p>
        </p:txBody>
      </p:sp>
      <p:sp>
        <p:nvSpPr>
          <p:cNvPr id="28" name="TextBox 27"/>
          <p:cNvSpPr txBox="1"/>
          <p:nvPr/>
        </p:nvSpPr>
        <p:spPr>
          <a:xfrm>
            <a:off x="3685944" y="4973302"/>
            <a:ext cx="5423243" cy="523202"/>
          </a:xfrm>
          <a:prstGeom prst="rect">
            <a:avLst/>
          </a:prstGeom>
          <a:noFill/>
        </p:spPr>
        <p:txBody>
          <a:bodyPr wrap="none" lIns="91422" tIns="45711" rIns="91422" bIns="45711" rtlCol="0">
            <a:spAutoFit/>
          </a:bodyPr>
          <a:lstStyle/>
          <a:p>
            <a:r>
              <a:rPr lang="zh-TW" altLang="en-US" sz="2800" dirty="0" smtClean="0">
                <a:solidFill>
                  <a:schemeClr val="bg1"/>
                </a:solidFill>
                <a:latin typeface="微软雅黑" pitchFamily="34" charset="-122"/>
                <a:ea typeface="微软雅黑" pitchFamily="34" charset="-122"/>
              </a:rPr>
              <a:t>第一組  吳冠毅、蕭均諺、黃泓諭</a:t>
            </a:r>
            <a:endParaRPr lang="zh-CN" altLang="en-US" sz="2800" dirty="0">
              <a:solidFill>
                <a:schemeClr val="bg1"/>
              </a:solidFill>
              <a:latin typeface="微软雅黑" pitchFamily="34" charset="-122"/>
              <a:ea typeface="微软雅黑" pitchFamily="34" charset="-122"/>
            </a:endParaRPr>
          </a:p>
        </p:txBody>
      </p:sp>
      <p:sp>
        <p:nvSpPr>
          <p:cNvPr id="29" name="椭圆 28"/>
          <p:cNvSpPr/>
          <p:nvPr/>
        </p:nvSpPr>
        <p:spPr>
          <a:xfrm rot="21028799">
            <a:off x="6603541" y="1718341"/>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0" name="椭圆 29"/>
          <p:cNvSpPr/>
          <p:nvPr/>
        </p:nvSpPr>
        <p:spPr>
          <a:xfrm rot="21028799" flipV="1">
            <a:off x="6277889" y="2160912"/>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1" name="椭圆 30"/>
          <p:cNvSpPr/>
          <p:nvPr/>
        </p:nvSpPr>
        <p:spPr>
          <a:xfrm rot="21028799">
            <a:off x="5719650" y="2275863"/>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2" name="椭圆 31"/>
          <p:cNvSpPr/>
          <p:nvPr/>
        </p:nvSpPr>
        <p:spPr>
          <a:xfrm rot="21028799" flipV="1">
            <a:off x="6858936" y="2059186"/>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3" name="椭圆 32"/>
          <p:cNvSpPr/>
          <p:nvPr/>
        </p:nvSpPr>
        <p:spPr>
          <a:xfrm rot="21028799">
            <a:off x="5843881" y="1735296"/>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4" name="椭圆 33"/>
          <p:cNvSpPr/>
          <p:nvPr/>
        </p:nvSpPr>
        <p:spPr>
          <a:xfrm rot="21028799" flipV="1">
            <a:off x="5119411" y="2101147"/>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5" name="椭圆 34"/>
          <p:cNvSpPr/>
          <p:nvPr/>
        </p:nvSpPr>
        <p:spPr>
          <a:xfrm rot="10228799">
            <a:off x="5586163" y="3384043"/>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6" name="椭圆 35"/>
          <p:cNvSpPr/>
          <p:nvPr/>
        </p:nvSpPr>
        <p:spPr>
          <a:xfrm rot="10228799" flipV="1">
            <a:off x="5733087" y="2762743"/>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7" name="椭圆 36"/>
          <p:cNvSpPr/>
          <p:nvPr/>
        </p:nvSpPr>
        <p:spPr>
          <a:xfrm rot="10228799">
            <a:off x="6470054" y="2826521"/>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8" name="椭圆 37"/>
          <p:cNvSpPr/>
          <p:nvPr/>
        </p:nvSpPr>
        <p:spPr>
          <a:xfrm rot="10228799" flipV="1">
            <a:off x="5116338" y="2828768"/>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9" name="椭圆 38"/>
          <p:cNvSpPr/>
          <p:nvPr/>
        </p:nvSpPr>
        <p:spPr>
          <a:xfrm rot="10228799">
            <a:off x="6122179" y="3143443"/>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40" name="椭圆 39"/>
          <p:cNvSpPr/>
          <p:nvPr/>
        </p:nvSpPr>
        <p:spPr>
          <a:xfrm rot="10228799" flipV="1">
            <a:off x="6833145" y="2764088"/>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grpSp>
        <p:nvGrpSpPr>
          <p:cNvPr id="41" name="组合 40"/>
          <p:cNvGrpSpPr/>
          <p:nvPr/>
        </p:nvGrpSpPr>
        <p:grpSpPr>
          <a:xfrm>
            <a:off x="5112205" y="1732465"/>
            <a:ext cx="2143332" cy="1852005"/>
            <a:chOff x="858879" y="2355867"/>
            <a:chExt cx="2143332" cy="1852005"/>
          </a:xfrm>
        </p:grpSpPr>
        <p:sp>
          <p:nvSpPr>
            <p:cNvPr id="42" name="椭圆 41"/>
            <p:cNvSpPr/>
            <p:nvPr/>
          </p:nvSpPr>
          <p:spPr>
            <a:xfrm rot="21028799">
              <a:off x="2346083" y="235586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p:cNvSpPr/>
            <p:nvPr/>
          </p:nvSpPr>
          <p:spPr>
            <a:xfrm rot="21028799" flipV="1">
              <a:off x="2020431" y="2798439"/>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p:cNvSpPr/>
            <p:nvPr/>
          </p:nvSpPr>
          <p:spPr>
            <a:xfrm rot="21028799">
              <a:off x="1462192" y="29133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椭圆 44"/>
            <p:cNvSpPr/>
            <p:nvPr/>
          </p:nvSpPr>
          <p:spPr>
            <a:xfrm rot="21028799" flipV="1">
              <a:off x="2601478" y="2696712"/>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椭圆 45"/>
            <p:cNvSpPr/>
            <p:nvPr/>
          </p:nvSpPr>
          <p:spPr>
            <a:xfrm rot="21028799">
              <a:off x="1586423" y="2372823"/>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p:cNvSpPr/>
            <p:nvPr/>
          </p:nvSpPr>
          <p:spPr>
            <a:xfrm rot="21028799" flipV="1">
              <a:off x="861953" y="2738674"/>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椭圆 47"/>
            <p:cNvSpPr/>
            <p:nvPr/>
          </p:nvSpPr>
          <p:spPr>
            <a:xfrm rot="10228799">
              <a:off x="1328704" y="402156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椭圆 48"/>
            <p:cNvSpPr/>
            <p:nvPr/>
          </p:nvSpPr>
          <p:spPr>
            <a:xfrm rot="10228799" flipV="1">
              <a:off x="1475629" y="3400270"/>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椭圆 49"/>
            <p:cNvSpPr/>
            <p:nvPr/>
          </p:nvSpPr>
          <p:spPr>
            <a:xfrm rot="10228799">
              <a:off x="2212595" y="346404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椭圆 50"/>
            <p:cNvSpPr/>
            <p:nvPr/>
          </p:nvSpPr>
          <p:spPr>
            <a:xfrm rot="10228799" flipV="1">
              <a:off x="858879" y="3466294"/>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椭圆 66"/>
            <p:cNvSpPr/>
            <p:nvPr/>
          </p:nvSpPr>
          <p:spPr>
            <a:xfrm rot="10228799">
              <a:off x="1864721" y="3780970"/>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椭圆 67"/>
            <p:cNvSpPr/>
            <p:nvPr/>
          </p:nvSpPr>
          <p:spPr>
            <a:xfrm rot="10228799" flipV="1">
              <a:off x="2575687" y="3401615"/>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9" name="椭圆 68"/>
          <p:cNvSpPr/>
          <p:nvPr/>
        </p:nvSpPr>
        <p:spPr>
          <a:xfrm>
            <a:off x="4999668" y="1379258"/>
            <a:ext cx="2417814" cy="2417814"/>
          </a:xfrm>
          <a:prstGeom prst="ellipse">
            <a:avLst/>
          </a:prstGeom>
          <a:solidFill>
            <a:srgbClr val="E74337"/>
          </a:solidFill>
          <a:ln w="38100">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a:solidFill>
                <a:schemeClr val="bg1"/>
              </a:solidFill>
            </a:endParaRPr>
          </a:p>
        </p:txBody>
      </p:sp>
      <p:sp>
        <p:nvSpPr>
          <p:cNvPr id="52" name="椭圆 51"/>
          <p:cNvSpPr/>
          <p:nvPr/>
        </p:nvSpPr>
        <p:spPr>
          <a:xfrm>
            <a:off x="5098378" y="1477968"/>
            <a:ext cx="2220394" cy="2220394"/>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w="38100">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a:solidFill>
                <a:schemeClr val="bg1"/>
              </a:solidFill>
            </a:endParaRPr>
          </a:p>
        </p:txBody>
      </p:sp>
    </p:spTree>
    <p:extLst>
      <p:ext uri="{BB962C8B-B14F-4D97-AF65-F5344CB8AC3E}">
        <p14:creationId xmlns:p14="http://schemas.microsoft.com/office/powerpoint/2010/main" val="4085695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22" presetClass="entr" presetSubtype="2" fill="hold" grpId="0" nodeType="withEffect">
                                      <p:stCondLst>
                                        <p:cond delay="200"/>
                                      </p:stCondLst>
                                      <p:childTnLst>
                                        <p:set>
                                          <p:cBhvr>
                                            <p:cTn id="12" dur="1" fill="hold">
                                              <p:stCondLst>
                                                <p:cond delay="0"/>
                                              </p:stCondLst>
                                            </p:cTn>
                                            <p:tgtEl>
                                              <p:spTgt spid="20"/>
                                            </p:tgtEl>
                                            <p:attrNameLst>
                                              <p:attrName>style.visibility</p:attrName>
                                            </p:attrNameLst>
                                          </p:cBhvr>
                                          <p:to>
                                            <p:strVal val="visible"/>
                                          </p:to>
                                        </p:set>
                                        <p:animEffect transition="in" filter="wipe(right)">
                                          <p:cBhvr>
                                            <p:cTn id="13" dur="750"/>
                                            <p:tgtEl>
                                              <p:spTgt spid="20"/>
                                            </p:tgtEl>
                                          </p:cBhvr>
                                        </p:animEffect>
                                      </p:childTnLst>
                                    </p:cTn>
                                  </p:par>
                                  <p:par>
                                    <p:cTn id="14" presetID="22" presetClass="entr" presetSubtype="4" fill="hold" grpId="0" nodeType="withEffect">
                                      <p:stCondLst>
                                        <p:cond delay="20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750"/>
                                            <p:tgtEl>
                                              <p:spTgt spid="21"/>
                                            </p:tgtEl>
                                          </p:cBhvr>
                                        </p:animEffect>
                                      </p:childTnLst>
                                    </p:cTn>
                                  </p:par>
                                  <p:par>
                                    <p:cTn id="17" presetID="22" presetClass="entr" presetSubtype="4" fill="hold" grpId="0" nodeType="withEffect">
                                      <p:stCondLst>
                                        <p:cond delay="20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750"/>
                                            <p:tgtEl>
                                              <p:spTgt spid="19"/>
                                            </p:tgtEl>
                                          </p:cBhvr>
                                        </p:animEffect>
                                      </p:childTnLst>
                                    </p:cTn>
                                  </p:par>
                                  <p:par>
                                    <p:cTn id="20" presetID="22" presetClass="entr" presetSubtype="4" fill="hold" nodeType="withEffect">
                                      <p:stCondLst>
                                        <p:cond delay="20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750"/>
                                            <p:tgtEl>
                                              <p:spTgt spid="22"/>
                                            </p:tgtEl>
                                          </p:cBhvr>
                                        </p:animEffect>
                                      </p:childTnLst>
                                    </p:cTn>
                                  </p:par>
                                  <p:par>
                                    <p:cTn id="23" presetID="2" presetClass="entr" presetSubtype="1" fill="hold" grpId="0" nodeType="withEffect">
                                      <p:stCondLst>
                                        <p:cond delay="20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350" fill="hold"/>
                                            <p:tgtEl>
                                              <p:spTgt spid="29"/>
                                            </p:tgtEl>
                                            <p:attrNameLst>
                                              <p:attrName>ppt_x</p:attrName>
                                            </p:attrNameLst>
                                          </p:cBhvr>
                                          <p:tavLst>
                                            <p:tav tm="0">
                                              <p:val>
                                                <p:strVal val="#ppt_x"/>
                                              </p:val>
                                            </p:tav>
                                            <p:tav tm="100000">
                                              <p:val>
                                                <p:strVal val="#ppt_x"/>
                                              </p:val>
                                            </p:tav>
                                          </p:tavLst>
                                        </p:anim>
                                        <p:anim calcmode="lin" valueType="num">
                                          <p:cBhvr additive="base">
                                            <p:cTn id="26" dur="350" fill="hold"/>
                                            <p:tgtEl>
                                              <p:spTgt spid="29"/>
                                            </p:tgtEl>
                                            <p:attrNameLst>
                                              <p:attrName>ppt_y</p:attrName>
                                            </p:attrNameLst>
                                          </p:cBhvr>
                                          <p:tavLst>
                                            <p:tav tm="0">
                                              <p:val>
                                                <p:strVal val="0-#ppt_h/2"/>
                                              </p:val>
                                            </p:tav>
                                            <p:tav tm="100000">
                                              <p:val>
                                                <p:strVal val="#ppt_y"/>
                                              </p:val>
                                            </p:tav>
                                          </p:tavLst>
                                        </p:anim>
                                      </p:childTnLst>
                                    </p:cTn>
                                  </p:par>
                                  <p:par>
                                    <p:cTn id="27" presetID="2" presetClass="entr" presetSubtype="3" fill="hold" grpId="0" nodeType="withEffect">
                                      <p:stCondLst>
                                        <p:cond delay="20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350" fill="hold"/>
                                            <p:tgtEl>
                                              <p:spTgt spid="30"/>
                                            </p:tgtEl>
                                            <p:attrNameLst>
                                              <p:attrName>ppt_x</p:attrName>
                                            </p:attrNameLst>
                                          </p:cBhvr>
                                          <p:tavLst>
                                            <p:tav tm="0">
                                              <p:val>
                                                <p:strVal val="1+#ppt_w/2"/>
                                              </p:val>
                                            </p:tav>
                                            <p:tav tm="100000">
                                              <p:val>
                                                <p:strVal val="#ppt_x"/>
                                              </p:val>
                                            </p:tav>
                                          </p:tavLst>
                                        </p:anim>
                                        <p:anim calcmode="lin" valueType="num">
                                          <p:cBhvr additive="base">
                                            <p:cTn id="30" dur="350" fill="hold"/>
                                            <p:tgtEl>
                                              <p:spTgt spid="30"/>
                                            </p:tgtEl>
                                            <p:attrNameLst>
                                              <p:attrName>ppt_y</p:attrName>
                                            </p:attrNameLst>
                                          </p:cBhvr>
                                          <p:tavLst>
                                            <p:tav tm="0">
                                              <p:val>
                                                <p:strVal val="0-#ppt_h/2"/>
                                              </p:val>
                                            </p:tav>
                                            <p:tav tm="100000">
                                              <p:val>
                                                <p:strVal val="#ppt_y"/>
                                              </p:val>
                                            </p:tav>
                                          </p:tavLst>
                                        </p:anim>
                                      </p:childTnLst>
                                    </p:cTn>
                                  </p:par>
                                  <p:par>
                                    <p:cTn id="31" presetID="2" presetClass="entr" presetSubtype="4" fill="hold" grpId="0" nodeType="withEffect">
                                      <p:stCondLst>
                                        <p:cond delay="20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350" fill="hold"/>
                                            <p:tgtEl>
                                              <p:spTgt spid="31"/>
                                            </p:tgtEl>
                                            <p:attrNameLst>
                                              <p:attrName>ppt_x</p:attrName>
                                            </p:attrNameLst>
                                          </p:cBhvr>
                                          <p:tavLst>
                                            <p:tav tm="0">
                                              <p:val>
                                                <p:strVal val="#ppt_x"/>
                                              </p:val>
                                            </p:tav>
                                            <p:tav tm="100000">
                                              <p:val>
                                                <p:strVal val="#ppt_x"/>
                                              </p:val>
                                            </p:tav>
                                          </p:tavLst>
                                        </p:anim>
                                        <p:anim calcmode="lin" valueType="num">
                                          <p:cBhvr additive="base">
                                            <p:cTn id="34" dur="350" fill="hold"/>
                                            <p:tgtEl>
                                              <p:spTgt spid="31"/>
                                            </p:tgtEl>
                                            <p:attrNameLst>
                                              <p:attrName>ppt_y</p:attrName>
                                            </p:attrNameLst>
                                          </p:cBhvr>
                                          <p:tavLst>
                                            <p:tav tm="0">
                                              <p:val>
                                                <p:strVal val="1+#ppt_h/2"/>
                                              </p:val>
                                            </p:tav>
                                            <p:tav tm="100000">
                                              <p:val>
                                                <p:strVal val="#ppt_y"/>
                                              </p:val>
                                            </p:tav>
                                          </p:tavLst>
                                        </p:anim>
                                      </p:childTnLst>
                                    </p:cTn>
                                  </p:par>
                                  <p:par>
                                    <p:cTn id="35" presetID="2" presetClass="entr" presetSubtype="3" fill="hold" grpId="0" nodeType="withEffect">
                                      <p:stCondLst>
                                        <p:cond delay="20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350" fill="hold"/>
                                            <p:tgtEl>
                                              <p:spTgt spid="32"/>
                                            </p:tgtEl>
                                            <p:attrNameLst>
                                              <p:attrName>ppt_x</p:attrName>
                                            </p:attrNameLst>
                                          </p:cBhvr>
                                          <p:tavLst>
                                            <p:tav tm="0">
                                              <p:val>
                                                <p:strVal val="1+#ppt_w/2"/>
                                              </p:val>
                                            </p:tav>
                                            <p:tav tm="100000">
                                              <p:val>
                                                <p:strVal val="#ppt_x"/>
                                              </p:val>
                                            </p:tav>
                                          </p:tavLst>
                                        </p:anim>
                                        <p:anim calcmode="lin" valueType="num">
                                          <p:cBhvr additive="base">
                                            <p:cTn id="38" dur="350" fill="hold"/>
                                            <p:tgtEl>
                                              <p:spTgt spid="32"/>
                                            </p:tgtEl>
                                            <p:attrNameLst>
                                              <p:attrName>ppt_y</p:attrName>
                                            </p:attrNameLst>
                                          </p:cBhvr>
                                          <p:tavLst>
                                            <p:tav tm="0">
                                              <p:val>
                                                <p:strVal val="0-#ppt_h/2"/>
                                              </p:val>
                                            </p:tav>
                                            <p:tav tm="100000">
                                              <p:val>
                                                <p:strVal val="#ppt_y"/>
                                              </p:val>
                                            </p:tav>
                                          </p:tavLst>
                                        </p:anim>
                                      </p:childTnLst>
                                    </p:cTn>
                                  </p:par>
                                  <p:par>
                                    <p:cTn id="39" presetID="2" presetClass="entr" presetSubtype="9" fill="hold" grpId="0" nodeType="withEffect">
                                      <p:stCondLst>
                                        <p:cond delay="20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350" fill="hold"/>
                                            <p:tgtEl>
                                              <p:spTgt spid="33"/>
                                            </p:tgtEl>
                                            <p:attrNameLst>
                                              <p:attrName>ppt_x</p:attrName>
                                            </p:attrNameLst>
                                          </p:cBhvr>
                                          <p:tavLst>
                                            <p:tav tm="0">
                                              <p:val>
                                                <p:strVal val="0-#ppt_w/2"/>
                                              </p:val>
                                            </p:tav>
                                            <p:tav tm="100000">
                                              <p:val>
                                                <p:strVal val="#ppt_x"/>
                                              </p:val>
                                            </p:tav>
                                          </p:tavLst>
                                        </p:anim>
                                        <p:anim calcmode="lin" valueType="num">
                                          <p:cBhvr additive="base">
                                            <p:cTn id="42" dur="350" fill="hold"/>
                                            <p:tgtEl>
                                              <p:spTgt spid="33"/>
                                            </p:tgtEl>
                                            <p:attrNameLst>
                                              <p:attrName>ppt_y</p:attrName>
                                            </p:attrNameLst>
                                          </p:cBhvr>
                                          <p:tavLst>
                                            <p:tav tm="0">
                                              <p:val>
                                                <p:strVal val="0-#ppt_h/2"/>
                                              </p:val>
                                            </p:tav>
                                            <p:tav tm="100000">
                                              <p:val>
                                                <p:strVal val="#ppt_y"/>
                                              </p:val>
                                            </p:tav>
                                          </p:tavLst>
                                        </p:anim>
                                      </p:childTnLst>
                                    </p:cTn>
                                  </p:par>
                                  <p:par>
                                    <p:cTn id="43" presetID="2" presetClass="entr" presetSubtype="8" fill="hold" grpId="0" nodeType="withEffect">
                                      <p:stCondLst>
                                        <p:cond delay="20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350" fill="hold"/>
                                            <p:tgtEl>
                                              <p:spTgt spid="34"/>
                                            </p:tgtEl>
                                            <p:attrNameLst>
                                              <p:attrName>ppt_x</p:attrName>
                                            </p:attrNameLst>
                                          </p:cBhvr>
                                          <p:tavLst>
                                            <p:tav tm="0">
                                              <p:val>
                                                <p:strVal val="0-#ppt_w/2"/>
                                              </p:val>
                                            </p:tav>
                                            <p:tav tm="100000">
                                              <p:val>
                                                <p:strVal val="#ppt_x"/>
                                              </p:val>
                                            </p:tav>
                                          </p:tavLst>
                                        </p:anim>
                                        <p:anim calcmode="lin" valueType="num">
                                          <p:cBhvr additive="base">
                                            <p:cTn id="46" dur="350" fill="hold"/>
                                            <p:tgtEl>
                                              <p:spTgt spid="34"/>
                                            </p:tgtEl>
                                            <p:attrNameLst>
                                              <p:attrName>ppt_y</p:attrName>
                                            </p:attrNameLst>
                                          </p:cBhvr>
                                          <p:tavLst>
                                            <p:tav tm="0">
                                              <p:val>
                                                <p:strVal val="#ppt_y"/>
                                              </p:val>
                                            </p:tav>
                                            <p:tav tm="100000">
                                              <p:val>
                                                <p:strVal val="#ppt_y"/>
                                              </p:val>
                                            </p:tav>
                                          </p:tavLst>
                                        </p:anim>
                                      </p:childTnLst>
                                    </p:cTn>
                                  </p:par>
                                  <p:par>
                                    <p:cTn id="47" presetID="2" presetClass="entr" presetSubtype="4" fill="hold" grpId="0" nodeType="withEffect">
                                      <p:stCondLst>
                                        <p:cond delay="200"/>
                                      </p:stCondLst>
                                      <p:childTnLst>
                                        <p:set>
                                          <p:cBhvr>
                                            <p:cTn id="48" dur="1" fill="hold">
                                              <p:stCondLst>
                                                <p:cond delay="0"/>
                                              </p:stCondLst>
                                            </p:cTn>
                                            <p:tgtEl>
                                              <p:spTgt spid="35"/>
                                            </p:tgtEl>
                                            <p:attrNameLst>
                                              <p:attrName>style.visibility</p:attrName>
                                            </p:attrNameLst>
                                          </p:cBhvr>
                                          <p:to>
                                            <p:strVal val="visible"/>
                                          </p:to>
                                        </p:set>
                                        <p:anim calcmode="lin" valueType="num">
                                          <p:cBhvr additive="base">
                                            <p:cTn id="49" dur="350" fill="hold"/>
                                            <p:tgtEl>
                                              <p:spTgt spid="35"/>
                                            </p:tgtEl>
                                            <p:attrNameLst>
                                              <p:attrName>ppt_x</p:attrName>
                                            </p:attrNameLst>
                                          </p:cBhvr>
                                          <p:tavLst>
                                            <p:tav tm="0">
                                              <p:val>
                                                <p:strVal val="#ppt_x"/>
                                              </p:val>
                                            </p:tav>
                                            <p:tav tm="100000">
                                              <p:val>
                                                <p:strVal val="#ppt_x"/>
                                              </p:val>
                                            </p:tav>
                                          </p:tavLst>
                                        </p:anim>
                                        <p:anim calcmode="lin" valueType="num">
                                          <p:cBhvr additive="base">
                                            <p:cTn id="50" dur="350" fill="hold"/>
                                            <p:tgtEl>
                                              <p:spTgt spid="3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200"/>
                                      </p:stCondLst>
                                      <p:childTnLst>
                                        <p:set>
                                          <p:cBhvr>
                                            <p:cTn id="52" dur="1" fill="hold">
                                              <p:stCondLst>
                                                <p:cond delay="0"/>
                                              </p:stCondLst>
                                            </p:cTn>
                                            <p:tgtEl>
                                              <p:spTgt spid="36"/>
                                            </p:tgtEl>
                                            <p:attrNameLst>
                                              <p:attrName>style.visibility</p:attrName>
                                            </p:attrNameLst>
                                          </p:cBhvr>
                                          <p:to>
                                            <p:strVal val="visible"/>
                                          </p:to>
                                        </p:set>
                                        <p:anim calcmode="lin" valueType="num">
                                          <p:cBhvr additive="base">
                                            <p:cTn id="53" dur="350" fill="hold"/>
                                            <p:tgtEl>
                                              <p:spTgt spid="36"/>
                                            </p:tgtEl>
                                            <p:attrNameLst>
                                              <p:attrName>ppt_x</p:attrName>
                                            </p:attrNameLst>
                                          </p:cBhvr>
                                          <p:tavLst>
                                            <p:tav tm="0">
                                              <p:val>
                                                <p:strVal val="#ppt_x"/>
                                              </p:val>
                                            </p:tav>
                                            <p:tav tm="100000">
                                              <p:val>
                                                <p:strVal val="#ppt_x"/>
                                              </p:val>
                                            </p:tav>
                                          </p:tavLst>
                                        </p:anim>
                                        <p:anim calcmode="lin" valueType="num">
                                          <p:cBhvr additive="base">
                                            <p:cTn id="54" dur="350" fill="hold"/>
                                            <p:tgtEl>
                                              <p:spTgt spid="36"/>
                                            </p:tgtEl>
                                            <p:attrNameLst>
                                              <p:attrName>ppt_y</p:attrName>
                                            </p:attrNameLst>
                                          </p:cBhvr>
                                          <p:tavLst>
                                            <p:tav tm="0">
                                              <p:val>
                                                <p:strVal val="1+#ppt_h/2"/>
                                              </p:val>
                                            </p:tav>
                                            <p:tav tm="100000">
                                              <p:val>
                                                <p:strVal val="#ppt_y"/>
                                              </p:val>
                                            </p:tav>
                                          </p:tavLst>
                                        </p:anim>
                                      </p:childTnLst>
                                    </p:cTn>
                                  </p:par>
                                  <p:par>
                                    <p:cTn id="55" presetID="2" presetClass="entr" presetSubtype="6" fill="hold" grpId="0" nodeType="withEffect">
                                      <p:stCondLst>
                                        <p:cond delay="20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350" fill="hold"/>
                                            <p:tgtEl>
                                              <p:spTgt spid="37"/>
                                            </p:tgtEl>
                                            <p:attrNameLst>
                                              <p:attrName>ppt_x</p:attrName>
                                            </p:attrNameLst>
                                          </p:cBhvr>
                                          <p:tavLst>
                                            <p:tav tm="0">
                                              <p:val>
                                                <p:strVal val="1+#ppt_w/2"/>
                                              </p:val>
                                            </p:tav>
                                            <p:tav tm="100000">
                                              <p:val>
                                                <p:strVal val="#ppt_x"/>
                                              </p:val>
                                            </p:tav>
                                          </p:tavLst>
                                        </p:anim>
                                        <p:anim calcmode="lin" valueType="num">
                                          <p:cBhvr additive="base">
                                            <p:cTn id="58" dur="350" fill="hold"/>
                                            <p:tgtEl>
                                              <p:spTgt spid="37"/>
                                            </p:tgtEl>
                                            <p:attrNameLst>
                                              <p:attrName>ppt_y</p:attrName>
                                            </p:attrNameLst>
                                          </p:cBhvr>
                                          <p:tavLst>
                                            <p:tav tm="0">
                                              <p:val>
                                                <p:strVal val="1+#ppt_h/2"/>
                                              </p:val>
                                            </p:tav>
                                            <p:tav tm="100000">
                                              <p:val>
                                                <p:strVal val="#ppt_y"/>
                                              </p:val>
                                            </p:tav>
                                          </p:tavLst>
                                        </p:anim>
                                      </p:childTnLst>
                                    </p:cTn>
                                  </p:par>
                                  <p:par>
                                    <p:cTn id="59" presetID="2" presetClass="entr" presetSubtype="12" fill="hold" grpId="0" nodeType="withEffect">
                                      <p:stCondLst>
                                        <p:cond delay="200"/>
                                      </p:stCondLst>
                                      <p:childTnLst>
                                        <p:set>
                                          <p:cBhvr>
                                            <p:cTn id="60" dur="1" fill="hold">
                                              <p:stCondLst>
                                                <p:cond delay="0"/>
                                              </p:stCondLst>
                                            </p:cTn>
                                            <p:tgtEl>
                                              <p:spTgt spid="38"/>
                                            </p:tgtEl>
                                            <p:attrNameLst>
                                              <p:attrName>style.visibility</p:attrName>
                                            </p:attrNameLst>
                                          </p:cBhvr>
                                          <p:to>
                                            <p:strVal val="visible"/>
                                          </p:to>
                                        </p:set>
                                        <p:anim calcmode="lin" valueType="num">
                                          <p:cBhvr additive="base">
                                            <p:cTn id="61" dur="350" fill="hold"/>
                                            <p:tgtEl>
                                              <p:spTgt spid="38"/>
                                            </p:tgtEl>
                                            <p:attrNameLst>
                                              <p:attrName>ppt_x</p:attrName>
                                            </p:attrNameLst>
                                          </p:cBhvr>
                                          <p:tavLst>
                                            <p:tav tm="0">
                                              <p:val>
                                                <p:strVal val="0-#ppt_w/2"/>
                                              </p:val>
                                            </p:tav>
                                            <p:tav tm="100000">
                                              <p:val>
                                                <p:strVal val="#ppt_x"/>
                                              </p:val>
                                            </p:tav>
                                          </p:tavLst>
                                        </p:anim>
                                        <p:anim calcmode="lin" valueType="num">
                                          <p:cBhvr additive="base">
                                            <p:cTn id="62" dur="350" fill="hold"/>
                                            <p:tgtEl>
                                              <p:spTgt spid="3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200"/>
                                      </p:stCondLst>
                                      <p:childTnLst>
                                        <p:set>
                                          <p:cBhvr>
                                            <p:cTn id="64" dur="1" fill="hold">
                                              <p:stCondLst>
                                                <p:cond delay="0"/>
                                              </p:stCondLst>
                                            </p:cTn>
                                            <p:tgtEl>
                                              <p:spTgt spid="39"/>
                                            </p:tgtEl>
                                            <p:attrNameLst>
                                              <p:attrName>style.visibility</p:attrName>
                                            </p:attrNameLst>
                                          </p:cBhvr>
                                          <p:to>
                                            <p:strVal val="visible"/>
                                          </p:to>
                                        </p:set>
                                        <p:anim calcmode="lin" valueType="num">
                                          <p:cBhvr additive="base">
                                            <p:cTn id="65" dur="350" fill="hold"/>
                                            <p:tgtEl>
                                              <p:spTgt spid="39"/>
                                            </p:tgtEl>
                                            <p:attrNameLst>
                                              <p:attrName>ppt_x</p:attrName>
                                            </p:attrNameLst>
                                          </p:cBhvr>
                                          <p:tavLst>
                                            <p:tav tm="0">
                                              <p:val>
                                                <p:strVal val="#ppt_x"/>
                                              </p:val>
                                            </p:tav>
                                            <p:tav tm="100000">
                                              <p:val>
                                                <p:strVal val="#ppt_x"/>
                                              </p:val>
                                            </p:tav>
                                          </p:tavLst>
                                        </p:anim>
                                        <p:anim calcmode="lin" valueType="num">
                                          <p:cBhvr additive="base">
                                            <p:cTn id="66" dur="350" fill="hold"/>
                                            <p:tgtEl>
                                              <p:spTgt spid="39"/>
                                            </p:tgtEl>
                                            <p:attrNameLst>
                                              <p:attrName>ppt_y</p:attrName>
                                            </p:attrNameLst>
                                          </p:cBhvr>
                                          <p:tavLst>
                                            <p:tav tm="0">
                                              <p:val>
                                                <p:strVal val="1+#ppt_h/2"/>
                                              </p:val>
                                            </p:tav>
                                            <p:tav tm="100000">
                                              <p:val>
                                                <p:strVal val="#ppt_y"/>
                                              </p:val>
                                            </p:tav>
                                          </p:tavLst>
                                        </p:anim>
                                      </p:childTnLst>
                                    </p:cTn>
                                  </p:par>
                                  <p:par>
                                    <p:cTn id="67" presetID="2" presetClass="entr" presetSubtype="6" fill="hold" grpId="0" nodeType="withEffect">
                                      <p:stCondLst>
                                        <p:cond delay="200"/>
                                      </p:stCondLst>
                                      <p:childTnLst>
                                        <p:set>
                                          <p:cBhvr>
                                            <p:cTn id="68" dur="1" fill="hold">
                                              <p:stCondLst>
                                                <p:cond delay="0"/>
                                              </p:stCondLst>
                                            </p:cTn>
                                            <p:tgtEl>
                                              <p:spTgt spid="40"/>
                                            </p:tgtEl>
                                            <p:attrNameLst>
                                              <p:attrName>style.visibility</p:attrName>
                                            </p:attrNameLst>
                                          </p:cBhvr>
                                          <p:to>
                                            <p:strVal val="visible"/>
                                          </p:to>
                                        </p:set>
                                        <p:anim calcmode="lin" valueType="num">
                                          <p:cBhvr additive="base">
                                            <p:cTn id="69" dur="350" fill="hold"/>
                                            <p:tgtEl>
                                              <p:spTgt spid="40"/>
                                            </p:tgtEl>
                                            <p:attrNameLst>
                                              <p:attrName>ppt_x</p:attrName>
                                            </p:attrNameLst>
                                          </p:cBhvr>
                                          <p:tavLst>
                                            <p:tav tm="0">
                                              <p:val>
                                                <p:strVal val="1+#ppt_w/2"/>
                                              </p:val>
                                            </p:tav>
                                            <p:tav tm="100000">
                                              <p:val>
                                                <p:strVal val="#ppt_x"/>
                                              </p:val>
                                            </p:tav>
                                          </p:tavLst>
                                        </p:anim>
                                        <p:anim calcmode="lin" valueType="num">
                                          <p:cBhvr additive="base">
                                            <p:cTn id="70" dur="350" fill="hold"/>
                                            <p:tgtEl>
                                              <p:spTgt spid="40"/>
                                            </p:tgtEl>
                                            <p:attrNameLst>
                                              <p:attrName>ppt_y</p:attrName>
                                            </p:attrNameLst>
                                          </p:cBhvr>
                                          <p:tavLst>
                                            <p:tav tm="0">
                                              <p:val>
                                                <p:strVal val="1+#ppt_h/2"/>
                                              </p:val>
                                            </p:tav>
                                            <p:tav tm="100000">
                                              <p:val>
                                                <p:strVal val="#ppt_y"/>
                                              </p:val>
                                            </p:tav>
                                          </p:tavLst>
                                        </p:anim>
                                      </p:childTnLst>
                                    </p:cTn>
                                  </p:par>
                                  <p:par>
                                    <p:cTn id="71" presetID="2" presetClass="exit" presetSubtype="4" fill="hold" grpId="1" nodeType="withEffect">
                                      <p:stCondLst>
                                        <p:cond delay="200"/>
                                      </p:stCondLst>
                                      <p:childTnLst>
                                        <p:anim calcmode="lin" valueType="num">
                                          <p:cBhvr additive="base">
                                            <p:cTn id="72" dur="350"/>
                                            <p:tgtEl>
                                              <p:spTgt spid="29"/>
                                            </p:tgtEl>
                                            <p:attrNameLst>
                                              <p:attrName>ppt_x</p:attrName>
                                            </p:attrNameLst>
                                          </p:cBhvr>
                                          <p:tavLst>
                                            <p:tav tm="0">
                                              <p:val>
                                                <p:strVal val="ppt_x"/>
                                              </p:val>
                                            </p:tav>
                                            <p:tav tm="100000">
                                              <p:val>
                                                <p:strVal val="ppt_x"/>
                                              </p:val>
                                            </p:tav>
                                          </p:tavLst>
                                        </p:anim>
                                        <p:anim calcmode="lin" valueType="num">
                                          <p:cBhvr additive="base">
                                            <p:cTn id="73" dur="350"/>
                                            <p:tgtEl>
                                              <p:spTgt spid="29"/>
                                            </p:tgtEl>
                                            <p:attrNameLst>
                                              <p:attrName>ppt_y</p:attrName>
                                            </p:attrNameLst>
                                          </p:cBhvr>
                                          <p:tavLst>
                                            <p:tav tm="0">
                                              <p:val>
                                                <p:strVal val="ppt_y"/>
                                              </p:val>
                                            </p:tav>
                                            <p:tav tm="100000">
                                              <p:val>
                                                <p:strVal val="1+ppt_h/2"/>
                                              </p:val>
                                            </p:tav>
                                          </p:tavLst>
                                        </p:anim>
                                        <p:set>
                                          <p:cBhvr>
                                            <p:cTn id="74" dur="1" fill="hold">
                                              <p:stCondLst>
                                                <p:cond delay="349"/>
                                              </p:stCondLst>
                                            </p:cTn>
                                            <p:tgtEl>
                                              <p:spTgt spid="29"/>
                                            </p:tgtEl>
                                            <p:attrNameLst>
                                              <p:attrName>style.visibility</p:attrName>
                                            </p:attrNameLst>
                                          </p:cBhvr>
                                          <p:to>
                                            <p:strVal val="hidden"/>
                                          </p:to>
                                        </p:set>
                                      </p:childTnLst>
                                    </p:cTn>
                                  </p:par>
                                  <p:par>
                                    <p:cTn id="75" presetID="2" presetClass="exit" presetSubtype="3" fill="hold" grpId="1" nodeType="withEffect">
                                      <p:stCondLst>
                                        <p:cond delay="200"/>
                                      </p:stCondLst>
                                      <p:childTnLst>
                                        <p:anim calcmode="lin" valueType="num">
                                          <p:cBhvr additive="base">
                                            <p:cTn id="76" dur="350"/>
                                            <p:tgtEl>
                                              <p:spTgt spid="30"/>
                                            </p:tgtEl>
                                            <p:attrNameLst>
                                              <p:attrName>ppt_x</p:attrName>
                                            </p:attrNameLst>
                                          </p:cBhvr>
                                          <p:tavLst>
                                            <p:tav tm="0">
                                              <p:val>
                                                <p:strVal val="ppt_x"/>
                                              </p:val>
                                            </p:tav>
                                            <p:tav tm="100000">
                                              <p:val>
                                                <p:strVal val="1+ppt_w/2"/>
                                              </p:val>
                                            </p:tav>
                                          </p:tavLst>
                                        </p:anim>
                                        <p:anim calcmode="lin" valueType="num">
                                          <p:cBhvr additive="base">
                                            <p:cTn id="77" dur="350"/>
                                            <p:tgtEl>
                                              <p:spTgt spid="30"/>
                                            </p:tgtEl>
                                            <p:attrNameLst>
                                              <p:attrName>ppt_y</p:attrName>
                                            </p:attrNameLst>
                                          </p:cBhvr>
                                          <p:tavLst>
                                            <p:tav tm="0">
                                              <p:val>
                                                <p:strVal val="ppt_y"/>
                                              </p:val>
                                            </p:tav>
                                            <p:tav tm="100000">
                                              <p:val>
                                                <p:strVal val="0-ppt_h/2"/>
                                              </p:val>
                                            </p:tav>
                                          </p:tavLst>
                                        </p:anim>
                                        <p:set>
                                          <p:cBhvr>
                                            <p:cTn id="78" dur="1" fill="hold">
                                              <p:stCondLst>
                                                <p:cond delay="349"/>
                                              </p:stCondLst>
                                            </p:cTn>
                                            <p:tgtEl>
                                              <p:spTgt spid="30"/>
                                            </p:tgtEl>
                                            <p:attrNameLst>
                                              <p:attrName>style.visibility</p:attrName>
                                            </p:attrNameLst>
                                          </p:cBhvr>
                                          <p:to>
                                            <p:strVal val="hidden"/>
                                          </p:to>
                                        </p:set>
                                      </p:childTnLst>
                                    </p:cTn>
                                  </p:par>
                                  <p:par>
                                    <p:cTn id="79" presetID="2" presetClass="exit" presetSubtype="4" fill="hold" grpId="1" nodeType="withEffect">
                                      <p:stCondLst>
                                        <p:cond delay="200"/>
                                      </p:stCondLst>
                                      <p:childTnLst>
                                        <p:anim calcmode="lin" valueType="num">
                                          <p:cBhvr additive="base">
                                            <p:cTn id="80" dur="350"/>
                                            <p:tgtEl>
                                              <p:spTgt spid="31"/>
                                            </p:tgtEl>
                                            <p:attrNameLst>
                                              <p:attrName>ppt_x</p:attrName>
                                            </p:attrNameLst>
                                          </p:cBhvr>
                                          <p:tavLst>
                                            <p:tav tm="0">
                                              <p:val>
                                                <p:strVal val="ppt_x"/>
                                              </p:val>
                                            </p:tav>
                                            <p:tav tm="100000">
                                              <p:val>
                                                <p:strVal val="ppt_x"/>
                                              </p:val>
                                            </p:tav>
                                          </p:tavLst>
                                        </p:anim>
                                        <p:anim calcmode="lin" valueType="num">
                                          <p:cBhvr additive="base">
                                            <p:cTn id="81" dur="350"/>
                                            <p:tgtEl>
                                              <p:spTgt spid="31"/>
                                            </p:tgtEl>
                                            <p:attrNameLst>
                                              <p:attrName>ppt_y</p:attrName>
                                            </p:attrNameLst>
                                          </p:cBhvr>
                                          <p:tavLst>
                                            <p:tav tm="0">
                                              <p:val>
                                                <p:strVal val="ppt_y"/>
                                              </p:val>
                                            </p:tav>
                                            <p:tav tm="100000">
                                              <p:val>
                                                <p:strVal val="1+ppt_h/2"/>
                                              </p:val>
                                            </p:tav>
                                          </p:tavLst>
                                        </p:anim>
                                        <p:set>
                                          <p:cBhvr>
                                            <p:cTn id="82" dur="1" fill="hold">
                                              <p:stCondLst>
                                                <p:cond delay="349"/>
                                              </p:stCondLst>
                                            </p:cTn>
                                            <p:tgtEl>
                                              <p:spTgt spid="31"/>
                                            </p:tgtEl>
                                            <p:attrNameLst>
                                              <p:attrName>style.visibility</p:attrName>
                                            </p:attrNameLst>
                                          </p:cBhvr>
                                          <p:to>
                                            <p:strVal val="hidden"/>
                                          </p:to>
                                        </p:set>
                                      </p:childTnLst>
                                    </p:cTn>
                                  </p:par>
                                  <p:par>
                                    <p:cTn id="83" presetID="2" presetClass="exit" presetSubtype="3" fill="hold" grpId="1" nodeType="withEffect">
                                      <p:stCondLst>
                                        <p:cond delay="200"/>
                                      </p:stCondLst>
                                      <p:childTnLst>
                                        <p:anim calcmode="lin" valueType="num">
                                          <p:cBhvr additive="base">
                                            <p:cTn id="84" dur="350"/>
                                            <p:tgtEl>
                                              <p:spTgt spid="32"/>
                                            </p:tgtEl>
                                            <p:attrNameLst>
                                              <p:attrName>ppt_x</p:attrName>
                                            </p:attrNameLst>
                                          </p:cBhvr>
                                          <p:tavLst>
                                            <p:tav tm="0">
                                              <p:val>
                                                <p:strVal val="ppt_x"/>
                                              </p:val>
                                            </p:tav>
                                            <p:tav tm="100000">
                                              <p:val>
                                                <p:strVal val="1+ppt_w/2"/>
                                              </p:val>
                                            </p:tav>
                                          </p:tavLst>
                                        </p:anim>
                                        <p:anim calcmode="lin" valueType="num">
                                          <p:cBhvr additive="base">
                                            <p:cTn id="85" dur="350"/>
                                            <p:tgtEl>
                                              <p:spTgt spid="32"/>
                                            </p:tgtEl>
                                            <p:attrNameLst>
                                              <p:attrName>ppt_y</p:attrName>
                                            </p:attrNameLst>
                                          </p:cBhvr>
                                          <p:tavLst>
                                            <p:tav tm="0">
                                              <p:val>
                                                <p:strVal val="ppt_y"/>
                                              </p:val>
                                            </p:tav>
                                            <p:tav tm="100000">
                                              <p:val>
                                                <p:strVal val="0-ppt_h/2"/>
                                              </p:val>
                                            </p:tav>
                                          </p:tavLst>
                                        </p:anim>
                                        <p:set>
                                          <p:cBhvr>
                                            <p:cTn id="86" dur="1" fill="hold">
                                              <p:stCondLst>
                                                <p:cond delay="349"/>
                                              </p:stCondLst>
                                            </p:cTn>
                                            <p:tgtEl>
                                              <p:spTgt spid="32"/>
                                            </p:tgtEl>
                                            <p:attrNameLst>
                                              <p:attrName>style.visibility</p:attrName>
                                            </p:attrNameLst>
                                          </p:cBhvr>
                                          <p:to>
                                            <p:strVal val="hidden"/>
                                          </p:to>
                                        </p:set>
                                      </p:childTnLst>
                                    </p:cTn>
                                  </p:par>
                                  <p:par>
                                    <p:cTn id="87" presetID="2" presetClass="exit" presetSubtype="1" fill="hold" grpId="1" nodeType="withEffect">
                                      <p:stCondLst>
                                        <p:cond delay="200"/>
                                      </p:stCondLst>
                                      <p:childTnLst>
                                        <p:anim calcmode="lin" valueType="num">
                                          <p:cBhvr additive="base">
                                            <p:cTn id="88" dur="350"/>
                                            <p:tgtEl>
                                              <p:spTgt spid="33"/>
                                            </p:tgtEl>
                                            <p:attrNameLst>
                                              <p:attrName>ppt_x</p:attrName>
                                            </p:attrNameLst>
                                          </p:cBhvr>
                                          <p:tavLst>
                                            <p:tav tm="0">
                                              <p:val>
                                                <p:strVal val="ppt_x"/>
                                              </p:val>
                                            </p:tav>
                                            <p:tav tm="100000">
                                              <p:val>
                                                <p:strVal val="ppt_x"/>
                                              </p:val>
                                            </p:tav>
                                          </p:tavLst>
                                        </p:anim>
                                        <p:anim calcmode="lin" valueType="num">
                                          <p:cBhvr additive="base">
                                            <p:cTn id="89" dur="350"/>
                                            <p:tgtEl>
                                              <p:spTgt spid="33"/>
                                            </p:tgtEl>
                                            <p:attrNameLst>
                                              <p:attrName>ppt_y</p:attrName>
                                            </p:attrNameLst>
                                          </p:cBhvr>
                                          <p:tavLst>
                                            <p:tav tm="0">
                                              <p:val>
                                                <p:strVal val="ppt_y"/>
                                              </p:val>
                                            </p:tav>
                                            <p:tav tm="100000">
                                              <p:val>
                                                <p:strVal val="0-ppt_h/2"/>
                                              </p:val>
                                            </p:tav>
                                          </p:tavLst>
                                        </p:anim>
                                        <p:set>
                                          <p:cBhvr>
                                            <p:cTn id="90" dur="1" fill="hold">
                                              <p:stCondLst>
                                                <p:cond delay="349"/>
                                              </p:stCondLst>
                                            </p:cTn>
                                            <p:tgtEl>
                                              <p:spTgt spid="33"/>
                                            </p:tgtEl>
                                            <p:attrNameLst>
                                              <p:attrName>style.visibility</p:attrName>
                                            </p:attrNameLst>
                                          </p:cBhvr>
                                          <p:to>
                                            <p:strVal val="hidden"/>
                                          </p:to>
                                        </p:set>
                                      </p:childTnLst>
                                    </p:cTn>
                                  </p:par>
                                  <p:par>
                                    <p:cTn id="91" presetID="2" presetClass="exit" presetSubtype="9" fill="hold" grpId="1" nodeType="withEffect">
                                      <p:stCondLst>
                                        <p:cond delay="200"/>
                                      </p:stCondLst>
                                      <p:childTnLst>
                                        <p:anim calcmode="lin" valueType="num">
                                          <p:cBhvr additive="base">
                                            <p:cTn id="92" dur="350"/>
                                            <p:tgtEl>
                                              <p:spTgt spid="34"/>
                                            </p:tgtEl>
                                            <p:attrNameLst>
                                              <p:attrName>ppt_x</p:attrName>
                                            </p:attrNameLst>
                                          </p:cBhvr>
                                          <p:tavLst>
                                            <p:tav tm="0">
                                              <p:val>
                                                <p:strVal val="ppt_x"/>
                                              </p:val>
                                            </p:tav>
                                            <p:tav tm="100000">
                                              <p:val>
                                                <p:strVal val="0-ppt_w/2"/>
                                              </p:val>
                                            </p:tav>
                                          </p:tavLst>
                                        </p:anim>
                                        <p:anim calcmode="lin" valueType="num">
                                          <p:cBhvr additive="base">
                                            <p:cTn id="93" dur="350"/>
                                            <p:tgtEl>
                                              <p:spTgt spid="34"/>
                                            </p:tgtEl>
                                            <p:attrNameLst>
                                              <p:attrName>ppt_y</p:attrName>
                                            </p:attrNameLst>
                                          </p:cBhvr>
                                          <p:tavLst>
                                            <p:tav tm="0">
                                              <p:val>
                                                <p:strVal val="ppt_y"/>
                                              </p:val>
                                            </p:tav>
                                            <p:tav tm="100000">
                                              <p:val>
                                                <p:strVal val="0-ppt_h/2"/>
                                              </p:val>
                                            </p:tav>
                                          </p:tavLst>
                                        </p:anim>
                                        <p:set>
                                          <p:cBhvr>
                                            <p:cTn id="94" dur="1" fill="hold">
                                              <p:stCondLst>
                                                <p:cond delay="349"/>
                                              </p:stCondLst>
                                            </p:cTn>
                                            <p:tgtEl>
                                              <p:spTgt spid="34"/>
                                            </p:tgtEl>
                                            <p:attrNameLst>
                                              <p:attrName>style.visibility</p:attrName>
                                            </p:attrNameLst>
                                          </p:cBhvr>
                                          <p:to>
                                            <p:strVal val="hidden"/>
                                          </p:to>
                                        </p:set>
                                      </p:childTnLst>
                                    </p:cTn>
                                  </p:par>
                                  <p:par>
                                    <p:cTn id="95" presetID="2" presetClass="exit" presetSubtype="4" fill="hold" grpId="1" nodeType="withEffect">
                                      <p:stCondLst>
                                        <p:cond delay="200"/>
                                      </p:stCondLst>
                                      <p:childTnLst>
                                        <p:anim calcmode="lin" valueType="num">
                                          <p:cBhvr additive="base">
                                            <p:cTn id="96" dur="350"/>
                                            <p:tgtEl>
                                              <p:spTgt spid="35"/>
                                            </p:tgtEl>
                                            <p:attrNameLst>
                                              <p:attrName>ppt_x</p:attrName>
                                            </p:attrNameLst>
                                          </p:cBhvr>
                                          <p:tavLst>
                                            <p:tav tm="0">
                                              <p:val>
                                                <p:strVal val="ppt_x"/>
                                              </p:val>
                                            </p:tav>
                                            <p:tav tm="100000">
                                              <p:val>
                                                <p:strVal val="ppt_x"/>
                                              </p:val>
                                            </p:tav>
                                          </p:tavLst>
                                        </p:anim>
                                        <p:anim calcmode="lin" valueType="num">
                                          <p:cBhvr additive="base">
                                            <p:cTn id="97" dur="350"/>
                                            <p:tgtEl>
                                              <p:spTgt spid="35"/>
                                            </p:tgtEl>
                                            <p:attrNameLst>
                                              <p:attrName>ppt_y</p:attrName>
                                            </p:attrNameLst>
                                          </p:cBhvr>
                                          <p:tavLst>
                                            <p:tav tm="0">
                                              <p:val>
                                                <p:strVal val="ppt_y"/>
                                              </p:val>
                                            </p:tav>
                                            <p:tav tm="100000">
                                              <p:val>
                                                <p:strVal val="1+ppt_h/2"/>
                                              </p:val>
                                            </p:tav>
                                          </p:tavLst>
                                        </p:anim>
                                        <p:set>
                                          <p:cBhvr>
                                            <p:cTn id="98" dur="1" fill="hold">
                                              <p:stCondLst>
                                                <p:cond delay="349"/>
                                              </p:stCondLst>
                                            </p:cTn>
                                            <p:tgtEl>
                                              <p:spTgt spid="35"/>
                                            </p:tgtEl>
                                            <p:attrNameLst>
                                              <p:attrName>style.visibility</p:attrName>
                                            </p:attrNameLst>
                                          </p:cBhvr>
                                          <p:to>
                                            <p:strVal val="hidden"/>
                                          </p:to>
                                        </p:set>
                                      </p:childTnLst>
                                    </p:cTn>
                                  </p:par>
                                  <p:par>
                                    <p:cTn id="99" presetID="2" presetClass="exit" presetSubtype="4" fill="hold" grpId="1" nodeType="withEffect">
                                      <p:stCondLst>
                                        <p:cond delay="200"/>
                                      </p:stCondLst>
                                      <p:childTnLst>
                                        <p:anim calcmode="lin" valueType="num">
                                          <p:cBhvr additive="base">
                                            <p:cTn id="100" dur="350"/>
                                            <p:tgtEl>
                                              <p:spTgt spid="36"/>
                                            </p:tgtEl>
                                            <p:attrNameLst>
                                              <p:attrName>ppt_x</p:attrName>
                                            </p:attrNameLst>
                                          </p:cBhvr>
                                          <p:tavLst>
                                            <p:tav tm="0">
                                              <p:val>
                                                <p:strVal val="ppt_x"/>
                                              </p:val>
                                            </p:tav>
                                            <p:tav tm="100000">
                                              <p:val>
                                                <p:strVal val="ppt_x"/>
                                              </p:val>
                                            </p:tav>
                                          </p:tavLst>
                                        </p:anim>
                                        <p:anim calcmode="lin" valueType="num">
                                          <p:cBhvr additive="base">
                                            <p:cTn id="101" dur="350"/>
                                            <p:tgtEl>
                                              <p:spTgt spid="36"/>
                                            </p:tgtEl>
                                            <p:attrNameLst>
                                              <p:attrName>ppt_y</p:attrName>
                                            </p:attrNameLst>
                                          </p:cBhvr>
                                          <p:tavLst>
                                            <p:tav tm="0">
                                              <p:val>
                                                <p:strVal val="ppt_y"/>
                                              </p:val>
                                            </p:tav>
                                            <p:tav tm="100000">
                                              <p:val>
                                                <p:strVal val="1+ppt_h/2"/>
                                              </p:val>
                                            </p:tav>
                                          </p:tavLst>
                                        </p:anim>
                                        <p:set>
                                          <p:cBhvr>
                                            <p:cTn id="102" dur="1" fill="hold">
                                              <p:stCondLst>
                                                <p:cond delay="349"/>
                                              </p:stCondLst>
                                            </p:cTn>
                                            <p:tgtEl>
                                              <p:spTgt spid="36"/>
                                            </p:tgtEl>
                                            <p:attrNameLst>
                                              <p:attrName>style.visibility</p:attrName>
                                            </p:attrNameLst>
                                          </p:cBhvr>
                                          <p:to>
                                            <p:strVal val="hidden"/>
                                          </p:to>
                                        </p:set>
                                      </p:childTnLst>
                                    </p:cTn>
                                  </p:par>
                                  <p:par>
                                    <p:cTn id="103" presetID="2" presetClass="exit" presetSubtype="6" fill="hold" grpId="1" nodeType="withEffect">
                                      <p:stCondLst>
                                        <p:cond delay="200"/>
                                      </p:stCondLst>
                                      <p:childTnLst>
                                        <p:anim calcmode="lin" valueType="num">
                                          <p:cBhvr additive="base">
                                            <p:cTn id="104" dur="350"/>
                                            <p:tgtEl>
                                              <p:spTgt spid="37"/>
                                            </p:tgtEl>
                                            <p:attrNameLst>
                                              <p:attrName>ppt_x</p:attrName>
                                            </p:attrNameLst>
                                          </p:cBhvr>
                                          <p:tavLst>
                                            <p:tav tm="0">
                                              <p:val>
                                                <p:strVal val="ppt_x"/>
                                              </p:val>
                                            </p:tav>
                                            <p:tav tm="100000">
                                              <p:val>
                                                <p:strVal val="1+ppt_w/2"/>
                                              </p:val>
                                            </p:tav>
                                          </p:tavLst>
                                        </p:anim>
                                        <p:anim calcmode="lin" valueType="num">
                                          <p:cBhvr additive="base">
                                            <p:cTn id="105" dur="350"/>
                                            <p:tgtEl>
                                              <p:spTgt spid="37"/>
                                            </p:tgtEl>
                                            <p:attrNameLst>
                                              <p:attrName>ppt_y</p:attrName>
                                            </p:attrNameLst>
                                          </p:cBhvr>
                                          <p:tavLst>
                                            <p:tav tm="0">
                                              <p:val>
                                                <p:strVal val="ppt_y"/>
                                              </p:val>
                                            </p:tav>
                                            <p:tav tm="100000">
                                              <p:val>
                                                <p:strVal val="1+ppt_h/2"/>
                                              </p:val>
                                            </p:tav>
                                          </p:tavLst>
                                        </p:anim>
                                        <p:set>
                                          <p:cBhvr>
                                            <p:cTn id="106" dur="1" fill="hold">
                                              <p:stCondLst>
                                                <p:cond delay="349"/>
                                              </p:stCondLst>
                                            </p:cTn>
                                            <p:tgtEl>
                                              <p:spTgt spid="37"/>
                                            </p:tgtEl>
                                            <p:attrNameLst>
                                              <p:attrName>style.visibility</p:attrName>
                                            </p:attrNameLst>
                                          </p:cBhvr>
                                          <p:to>
                                            <p:strVal val="hidden"/>
                                          </p:to>
                                        </p:set>
                                      </p:childTnLst>
                                    </p:cTn>
                                  </p:par>
                                  <p:par>
                                    <p:cTn id="107" presetID="2" presetClass="exit" presetSubtype="12" fill="hold" grpId="1" nodeType="withEffect">
                                      <p:stCondLst>
                                        <p:cond delay="200"/>
                                      </p:stCondLst>
                                      <p:childTnLst>
                                        <p:anim calcmode="lin" valueType="num">
                                          <p:cBhvr additive="base">
                                            <p:cTn id="108" dur="350"/>
                                            <p:tgtEl>
                                              <p:spTgt spid="38"/>
                                            </p:tgtEl>
                                            <p:attrNameLst>
                                              <p:attrName>ppt_x</p:attrName>
                                            </p:attrNameLst>
                                          </p:cBhvr>
                                          <p:tavLst>
                                            <p:tav tm="0">
                                              <p:val>
                                                <p:strVal val="ppt_x"/>
                                              </p:val>
                                            </p:tav>
                                            <p:tav tm="100000">
                                              <p:val>
                                                <p:strVal val="0-ppt_w/2"/>
                                              </p:val>
                                            </p:tav>
                                          </p:tavLst>
                                        </p:anim>
                                        <p:anim calcmode="lin" valueType="num">
                                          <p:cBhvr additive="base">
                                            <p:cTn id="109" dur="350"/>
                                            <p:tgtEl>
                                              <p:spTgt spid="38"/>
                                            </p:tgtEl>
                                            <p:attrNameLst>
                                              <p:attrName>ppt_y</p:attrName>
                                            </p:attrNameLst>
                                          </p:cBhvr>
                                          <p:tavLst>
                                            <p:tav tm="0">
                                              <p:val>
                                                <p:strVal val="ppt_y"/>
                                              </p:val>
                                            </p:tav>
                                            <p:tav tm="100000">
                                              <p:val>
                                                <p:strVal val="1+ppt_h/2"/>
                                              </p:val>
                                            </p:tav>
                                          </p:tavLst>
                                        </p:anim>
                                        <p:set>
                                          <p:cBhvr>
                                            <p:cTn id="110" dur="1" fill="hold">
                                              <p:stCondLst>
                                                <p:cond delay="349"/>
                                              </p:stCondLst>
                                            </p:cTn>
                                            <p:tgtEl>
                                              <p:spTgt spid="38"/>
                                            </p:tgtEl>
                                            <p:attrNameLst>
                                              <p:attrName>style.visibility</p:attrName>
                                            </p:attrNameLst>
                                          </p:cBhvr>
                                          <p:to>
                                            <p:strVal val="hidden"/>
                                          </p:to>
                                        </p:set>
                                      </p:childTnLst>
                                    </p:cTn>
                                  </p:par>
                                  <p:par>
                                    <p:cTn id="111" presetID="2" presetClass="exit" presetSubtype="6" fill="hold" grpId="1" nodeType="withEffect">
                                      <p:stCondLst>
                                        <p:cond delay="200"/>
                                      </p:stCondLst>
                                      <p:childTnLst>
                                        <p:anim calcmode="lin" valueType="num">
                                          <p:cBhvr additive="base">
                                            <p:cTn id="112" dur="350"/>
                                            <p:tgtEl>
                                              <p:spTgt spid="39"/>
                                            </p:tgtEl>
                                            <p:attrNameLst>
                                              <p:attrName>ppt_x</p:attrName>
                                            </p:attrNameLst>
                                          </p:cBhvr>
                                          <p:tavLst>
                                            <p:tav tm="0">
                                              <p:val>
                                                <p:strVal val="ppt_x"/>
                                              </p:val>
                                            </p:tav>
                                            <p:tav tm="100000">
                                              <p:val>
                                                <p:strVal val="1+ppt_w/2"/>
                                              </p:val>
                                            </p:tav>
                                          </p:tavLst>
                                        </p:anim>
                                        <p:anim calcmode="lin" valueType="num">
                                          <p:cBhvr additive="base">
                                            <p:cTn id="113" dur="350"/>
                                            <p:tgtEl>
                                              <p:spTgt spid="39"/>
                                            </p:tgtEl>
                                            <p:attrNameLst>
                                              <p:attrName>ppt_y</p:attrName>
                                            </p:attrNameLst>
                                          </p:cBhvr>
                                          <p:tavLst>
                                            <p:tav tm="0">
                                              <p:val>
                                                <p:strVal val="ppt_y"/>
                                              </p:val>
                                            </p:tav>
                                            <p:tav tm="100000">
                                              <p:val>
                                                <p:strVal val="1+ppt_h/2"/>
                                              </p:val>
                                            </p:tav>
                                          </p:tavLst>
                                        </p:anim>
                                        <p:set>
                                          <p:cBhvr>
                                            <p:cTn id="114" dur="1" fill="hold">
                                              <p:stCondLst>
                                                <p:cond delay="349"/>
                                              </p:stCondLst>
                                            </p:cTn>
                                            <p:tgtEl>
                                              <p:spTgt spid="39"/>
                                            </p:tgtEl>
                                            <p:attrNameLst>
                                              <p:attrName>style.visibility</p:attrName>
                                            </p:attrNameLst>
                                          </p:cBhvr>
                                          <p:to>
                                            <p:strVal val="hidden"/>
                                          </p:to>
                                        </p:set>
                                      </p:childTnLst>
                                    </p:cTn>
                                  </p:par>
                                  <p:par>
                                    <p:cTn id="115" presetID="2" presetClass="exit" presetSubtype="2" fill="hold" grpId="1" nodeType="withEffect">
                                      <p:stCondLst>
                                        <p:cond delay="200"/>
                                      </p:stCondLst>
                                      <p:childTnLst>
                                        <p:anim calcmode="lin" valueType="num">
                                          <p:cBhvr additive="base">
                                            <p:cTn id="116" dur="350"/>
                                            <p:tgtEl>
                                              <p:spTgt spid="40"/>
                                            </p:tgtEl>
                                            <p:attrNameLst>
                                              <p:attrName>ppt_x</p:attrName>
                                            </p:attrNameLst>
                                          </p:cBhvr>
                                          <p:tavLst>
                                            <p:tav tm="0">
                                              <p:val>
                                                <p:strVal val="ppt_x"/>
                                              </p:val>
                                            </p:tav>
                                            <p:tav tm="100000">
                                              <p:val>
                                                <p:strVal val="1+ppt_w/2"/>
                                              </p:val>
                                            </p:tav>
                                          </p:tavLst>
                                        </p:anim>
                                        <p:anim calcmode="lin" valueType="num">
                                          <p:cBhvr additive="base">
                                            <p:cTn id="117" dur="350"/>
                                            <p:tgtEl>
                                              <p:spTgt spid="40"/>
                                            </p:tgtEl>
                                            <p:attrNameLst>
                                              <p:attrName>ppt_y</p:attrName>
                                            </p:attrNameLst>
                                          </p:cBhvr>
                                          <p:tavLst>
                                            <p:tav tm="0">
                                              <p:val>
                                                <p:strVal val="ppt_y"/>
                                              </p:val>
                                            </p:tav>
                                            <p:tav tm="100000">
                                              <p:val>
                                                <p:strVal val="ppt_y"/>
                                              </p:val>
                                            </p:tav>
                                          </p:tavLst>
                                        </p:anim>
                                        <p:set>
                                          <p:cBhvr>
                                            <p:cTn id="118" dur="1" fill="hold">
                                              <p:stCondLst>
                                                <p:cond delay="349"/>
                                              </p:stCondLst>
                                            </p:cTn>
                                            <p:tgtEl>
                                              <p:spTgt spid="40"/>
                                            </p:tgtEl>
                                            <p:attrNameLst>
                                              <p:attrName>style.visibility</p:attrName>
                                            </p:attrNameLst>
                                          </p:cBhvr>
                                          <p:to>
                                            <p:strVal val="hidden"/>
                                          </p:to>
                                        </p:set>
                                      </p:childTnLst>
                                    </p:cTn>
                                  </p:par>
                                  <p:par>
                                    <p:cTn id="119" presetID="21" presetClass="entr" presetSubtype="8" fill="hold" nodeType="withEffect">
                                      <p:stCondLst>
                                        <p:cond delay="0"/>
                                      </p:stCondLst>
                                      <p:childTnLst>
                                        <p:set>
                                          <p:cBhvr>
                                            <p:cTn id="120" dur="1" fill="hold">
                                              <p:stCondLst>
                                                <p:cond delay="0"/>
                                              </p:stCondLst>
                                            </p:cTn>
                                            <p:tgtEl>
                                              <p:spTgt spid="41"/>
                                            </p:tgtEl>
                                            <p:attrNameLst>
                                              <p:attrName>style.visibility</p:attrName>
                                            </p:attrNameLst>
                                          </p:cBhvr>
                                          <p:to>
                                            <p:strVal val="visible"/>
                                          </p:to>
                                        </p:set>
                                        <p:animEffect transition="in" filter="wheel(8)">
                                          <p:cBhvr>
                                            <p:cTn id="121" dur="1000"/>
                                            <p:tgtEl>
                                              <p:spTgt spid="41"/>
                                            </p:tgtEl>
                                          </p:cBhvr>
                                        </p:animEffect>
                                      </p:childTnLst>
                                    </p:cTn>
                                  </p:par>
                                </p:childTnLst>
                              </p:cTn>
                            </p:par>
                            <p:par>
                              <p:cTn id="122" fill="hold">
                                <p:stCondLst>
                                  <p:cond delay="1000"/>
                                </p:stCondLst>
                                <p:childTnLst>
                                  <p:par>
                                    <p:cTn id="123" presetID="2" presetClass="entr" presetSubtype="2" fill="hold" grpId="0" nodeType="afterEffect" p14:presetBounceEnd="44000">
                                      <p:stCondLst>
                                        <p:cond delay="0"/>
                                      </p:stCondLst>
                                      <p:childTnLst>
                                        <p:set>
                                          <p:cBhvr>
                                            <p:cTn id="124" dur="1" fill="hold">
                                              <p:stCondLst>
                                                <p:cond delay="0"/>
                                              </p:stCondLst>
                                            </p:cTn>
                                            <p:tgtEl>
                                              <p:spTgt spid="26"/>
                                            </p:tgtEl>
                                            <p:attrNameLst>
                                              <p:attrName>style.visibility</p:attrName>
                                            </p:attrNameLst>
                                          </p:cBhvr>
                                          <p:to>
                                            <p:strVal val="visible"/>
                                          </p:to>
                                        </p:set>
                                        <p:anim calcmode="lin" valueType="num" p14:bounceEnd="44000">
                                          <p:cBhvr additive="base">
                                            <p:cTn id="125" dur="750" fill="hold"/>
                                            <p:tgtEl>
                                              <p:spTgt spid="26"/>
                                            </p:tgtEl>
                                            <p:attrNameLst>
                                              <p:attrName>ppt_x</p:attrName>
                                            </p:attrNameLst>
                                          </p:cBhvr>
                                          <p:tavLst>
                                            <p:tav tm="0">
                                              <p:val>
                                                <p:strVal val="1+#ppt_w/2"/>
                                              </p:val>
                                            </p:tav>
                                            <p:tav tm="100000">
                                              <p:val>
                                                <p:strVal val="#ppt_x"/>
                                              </p:val>
                                            </p:tav>
                                          </p:tavLst>
                                        </p:anim>
                                        <p:anim calcmode="lin" valueType="num" p14:bounceEnd="44000">
                                          <p:cBhvr additive="base">
                                            <p:cTn id="126" dur="750" fill="hold"/>
                                            <p:tgtEl>
                                              <p:spTgt spid="26"/>
                                            </p:tgtEl>
                                            <p:attrNameLst>
                                              <p:attrName>ppt_y</p:attrName>
                                            </p:attrNameLst>
                                          </p:cBhvr>
                                          <p:tavLst>
                                            <p:tav tm="0">
                                              <p:val>
                                                <p:strVal val="#ppt_y"/>
                                              </p:val>
                                            </p:tav>
                                            <p:tav tm="100000">
                                              <p:val>
                                                <p:strVal val="#ppt_y"/>
                                              </p:val>
                                            </p:tav>
                                          </p:tavLst>
                                        </p:anim>
                                      </p:childTnLst>
                                    </p:cTn>
                                  </p:par>
                                </p:childTnLst>
                              </p:cTn>
                            </p:par>
                            <p:par>
                              <p:cTn id="127" fill="hold">
                                <p:stCondLst>
                                  <p:cond delay="1750"/>
                                </p:stCondLst>
                                <p:childTnLst>
                                  <p:par>
                                    <p:cTn id="128" presetID="2" presetClass="entr" presetSubtype="2" fill="hold" grpId="0" nodeType="afterEffect" p14:presetBounceEnd="40000">
                                      <p:stCondLst>
                                        <p:cond delay="0"/>
                                      </p:stCondLst>
                                      <p:childTnLst>
                                        <p:set>
                                          <p:cBhvr>
                                            <p:cTn id="129" dur="1" fill="hold">
                                              <p:stCondLst>
                                                <p:cond delay="0"/>
                                              </p:stCondLst>
                                            </p:cTn>
                                            <p:tgtEl>
                                              <p:spTgt spid="28"/>
                                            </p:tgtEl>
                                            <p:attrNameLst>
                                              <p:attrName>style.visibility</p:attrName>
                                            </p:attrNameLst>
                                          </p:cBhvr>
                                          <p:to>
                                            <p:strVal val="visible"/>
                                          </p:to>
                                        </p:set>
                                        <p:anim calcmode="lin" valueType="num" p14:bounceEnd="40000">
                                          <p:cBhvr additive="base">
                                            <p:cTn id="130" dur="750" fill="hold"/>
                                            <p:tgtEl>
                                              <p:spTgt spid="28"/>
                                            </p:tgtEl>
                                            <p:attrNameLst>
                                              <p:attrName>ppt_x</p:attrName>
                                            </p:attrNameLst>
                                          </p:cBhvr>
                                          <p:tavLst>
                                            <p:tav tm="0">
                                              <p:val>
                                                <p:strVal val="1+#ppt_w/2"/>
                                              </p:val>
                                            </p:tav>
                                            <p:tav tm="100000">
                                              <p:val>
                                                <p:strVal val="#ppt_x"/>
                                              </p:val>
                                            </p:tav>
                                          </p:tavLst>
                                        </p:anim>
                                        <p:anim calcmode="lin" valueType="num" p14:bounceEnd="40000">
                                          <p:cBhvr additive="base">
                                            <p:cTn id="131" dur="75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6" grpId="0"/>
          <p:bldP spid="28" grpId="0"/>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69" grpId="0" animBg="1"/>
          <p:bldP spid="5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22" presetClass="entr" presetSubtype="2" fill="hold" grpId="0" nodeType="withEffect">
                                      <p:stCondLst>
                                        <p:cond delay="200"/>
                                      </p:stCondLst>
                                      <p:childTnLst>
                                        <p:set>
                                          <p:cBhvr>
                                            <p:cTn id="12" dur="1" fill="hold">
                                              <p:stCondLst>
                                                <p:cond delay="0"/>
                                              </p:stCondLst>
                                            </p:cTn>
                                            <p:tgtEl>
                                              <p:spTgt spid="20"/>
                                            </p:tgtEl>
                                            <p:attrNameLst>
                                              <p:attrName>style.visibility</p:attrName>
                                            </p:attrNameLst>
                                          </p:cBhvr>
                                          <p:to>
                                            <p:strVal val="visible"/>
                                          </p:to>
                                        </p:set>
                                        <p:animEffect transition="in" filter="wipe(right)">
                                          <p:cBhvr>
                                            <p:cTn id="13" dur="750"/>
                                            <p:tgtEl>
                                              <p:spTgt spid="20"/>
                                            </p:tgtEl>
                                          </p:cBhvr>
                                        </p:animEffect>
                                      </p:childTnLst>
                                    </p:cTn>
                                  </p:par>
                                  <p:par>
                                    <p:cTn id="14" presetID="22" presetClass="entr" presetSubtype="4" fill="hold" grpId="0" nodeType="withEffect">
                                      <p:stCondLst>
                                        <p:cond delay="20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750"/>
                                            <p:tgtEl>
                                              <p:spTgt spid="21"/>
                                            </p:tgtEl>
                                          </p:cBhvr>
                                        </p:animEffect>
                                      </p:childTnLst>
                                    </p:cTn>
                                  </p:par>
                                  <p:par>
                                    <p:cTn id="17" presetID="22" presetClass="entr" presetSubtype="4" fill="hold" grpId="0" nodeType="withEffect">
                                      <p:stCondLst>
                                        <p:cond delay="20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750"/>
                                            <p:tgtEl>
                                              <p:spTgt spid="19"/>
                                            </p:tgtEl>
                                          </p:cBhvr>
                                        </p:animEffect>
                                      </p:childTnLst>
                                    </p:cTn>
                                  </p:par>
                                  <p:par>
                                    <p:cTn id="20" presetID="22" presetClass="entr" presetSubtype="4" fill="hold" nodeType="withEffect">
                                      <p:stCondLst>
                                        <p:cond delay="20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750"/>
                                            <p:tgtEl>
                                              <p:spTgt spid="22"/>
                                            </p:tgtEl>
                                          </p:cBhvr>
                                        </p:animEffect>
                                      </p:childTnLst>
                                    </p:cTn>
                                  </p:par>
                                  <p:par>
                                    <p:cTn id="23" presetID="2" presetClass="entr" presetSubtype="1" fill="hold" grpId="0" nodeType="withEffect">
                                      <p:stCondLst>
                                        <p:cond delay="20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350" fill="hold"/>
                                            <p:tgtEl>
                                              <p:spTgt spid="29"/>
                                            </p:tgtEl>
                                            <p:attrNameLst>
                                              <p:attrName>ppt_x</p:attrName>
                                            </p:attrNameLst>
                                          </p:cBhvr>
                                          <p:tavLst>
                                            <p:tav tm="0">
                                              <p:val>
                                                <p:strVal val="#ppt_x"/>
                                              </p:val>
                                            </p:tav>
                                            <p:tav tm="100000">
                                              <p:val>
                                                <p:strVal val="#ppt_x"/>
                                              </p:val>
                                            </p:tav>
                                          </p:tavLst>
                                        </p:anim>
                                        <p:anim calcmode="lin" valueType="num">
                                          <p:cBhvr additive="base">
                                            <p:cTn id="26" dur="350" fill="hold"/>
                                            <p:tgtEl>
                                              <p:spTgt spid="29"/>
                                            </p:tgtEl>
                                            <p:attrNameLst>
                                              <p:attrName>ppt_y</p:attrName>
                                            </p:attrNameLst>
                                          </p:cBhvr>
                                          <p:tavLst>
                                            <p:tav tm="0">
                                              <p:val>
                                                <p:strVal val="0-#ppt_h/2"/>
                                              </p:val>
                                            </p:tav>
                                            <p:tav tm="100000">
                                              <p:val>
                                                <p:strVal val="#ppt_y"/>
                                              </p:val>
                                            </p:tav>
                                          </p:tavLst>
                                        </p:anim>
                                      </p:childTnLst>
                                    </p:cTn>
                                  </p:par>
                                  <p:par>
                                    <p:cTn id="27" presetID="2" presetClass="entr" presetSubtype="3" fill="hold" grpId="0" nodeType="withEffect">
                                      <p:stCondLst>
                                        <p:cond delay="20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350" fill="hold"/>
                                            <p:tgtEl>
                                              <p:spTgt spid="30"/>
                                            </p:tgtEl>
                                            <p:attrNameLst>
                                              <p:attrName>ppt_x</p:attrName>
                                            </p:attrNameLst>
                                          </p:cBhvr>
                                          <p:tavLst>
                                            <p:tav tm="0">
                                              <p:val>
                                                <p:strVal val="1+#ppt_w/2"/>
                                              </p:val>
                                            </p:tav>
                                            <p:tav tm="100000">
                                              <p:val>
                                                <p:strVal val="#ppt_x"/>
                                              </p:val>
                                            </p:tav>
                                          </p:tavLst>
                                        </p:anim>
                                        <p:anim calcmode="lin" valueType="num">
                                          <p:cBhvr additive="base">
                                            <p:cTn id="30" dur="350" fill="hold"/>
                                            <p:tgtEl>
                                              <p:spTgt spid="30"/>
                                            </p:tgtEl>
                                            <p:attrNameLst>
                                              <p:attrName>ppt_y</p:attrName>
                                            </p:attrNameLst>
                                          </p:cBhvr>
                                          <p:tavLst>
                                            <p:tav tm="0">
                                              <p:val>
                                                <p:strVal val="0-#ppt_h/2"/>
                                              </p:val>
                                            </p:tav>
                                            <p:tav tm="100000">
                                              <p:val>
                                                <p:strVal val="#ppt_y"/>
                                              </p:val>
                                            </p:tav>
                                          </p:tavLst>
                                        </p:anim>
                                      </p:childTnLst>
                                    </p:cTn>
                                  </p:par>
                                  <p:par>
                                    <p:cTn id="31" presetID="2" presetClass="entr" presetSubtype="4" fill="hold" grpId="0" nodeType="withEffect">
                                      <p:stCondLst>
                                        <p:cond delay="20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350" fill="hold"/>
                                            <p:tgtEl>
                                              <p:spTgt spid="31"/>
                                            </p:tgtEl>
                                            <p:attrNameLst>
                                              <p:attrName>ppt_x</p:attrName>
                                            </p:attrNameLst>
                                          </p:cBhvr>
                                          <p:tavLst>
                                            <p:tav tm="0">
                                              <p:val>
                                                <p:strVal val="#ppt_x"/>
                                              </p:val>
                                            </p:tav>
                                            <p:tav tm="100000">
                                              <p:val>
                                                <p:strVal val="#ppt_x"/>
                                              </p:val>
                                            </p:tav>
                                          </p:tavLst>
                                        </p:anim>
                                        <p:anim calcmode="lin" valueType="num">
                                          <p:cBhvr additive="base">
                                            <p:cTn id="34" dur="350" fill="hold"/>
                                            <p:tgtEl>
                                              <p:spTgt spid="31"/>
                                            </p:tgtEl>
                                            <p:attrNameLst>
                                              <p:attrName>ppt_y</p:attrName>
                                            </p:attrNameLst>
                                          </p:cBhvr>
                                          <p:tavLst>
                                            <p:tav tm="0">
                                              <p:val>
                                                <p:strVal val="1+#ppt_h/2"/>
                                              </p:val>
                                            </p:tav>
                                            <p:tav tm="100000">
                                              <p:val>
                                                <p:strVal val="#ppt_y"/>
                                              </p:val>
                                            </p:tav>
                                          </p:tavLst>
                                        </p:anim>
                                      </p:childTnLst>
                                    </p:cTn>
                                  </p:par>
                                  <p:par>
                                    <p:cTn id="35" presetID="2" presetClass="entr" presetSubtype="3" fill="hold" grpId="0" nodeType="withEffect">
                                      <p:stCondLst>
                                        <p:cond delay="20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350" fill="hold"/>
                                            <p:tgtEl>
                                              <p:spTgt spid="32"/>
                                            </p:tgtEl>
                                            <p:attrNameLst>
                                              <p:attrName>ppt_x</p:attrName>
                                            </p:attrNameLst>
                                          </p:cBhvr>
                                          <p:tavLst>
                                            <p:tav tm="0">
                                              <p:val>
                                                <p:strVal val="1+#ppt_w/2"/>
                                              </p:val>
                                            </p:tav>
                                            <p:tav tm="100000">
                                              <p:val>
                                                <p:strVal val="#ppt_x"/>
                                              </p:val>
                                            </p:tav>
                                          </p:tavLst>
                                        </p:anim>
                                        <p:anim calcmode="lin" valueType="num">
                                          <p:cBhvr additive="base">
                                            <p:cTn id="38" dur="350" fill="hold"/>
                                            <p:tgtEl>
                                              <p:spTgt spid="32"/>
                                            </p:tgtEl>
                                            <p:attrNameLst>
                                              <p:attrName>ppt_y</p:attrName>
                                            </p:attrNameLst>
                                          </p:cBhvr>
                                          <p:tavLst>
                                            <p:tav tm="0">
                                              <p:val>
                                                <p:strVal val="0-#ppt_h/2"/>
                                              </p:val>
                                            </p:tav>
                                            <p:tav tm="100000">
                                              <p:val>
                                                <p:strVal val="#ppt_y"/>
                                              </p:val>
                                            </p:tav>
                                          </p:tavLst>
                                        </p:anim>
                                      </p:childTnLst>
                                    </p:cTn>
                                  </p:par>
                                  <p:par>
                                    <p:cTn id="39" presetID="2" presetClass="entr" presetSubtype="9" fill="hold" grpId="0" nodeType="withEffect">
                                      <p:stCondLst>
                                        <p:cond delay="20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350" fill="hold"/>
                                            <p:tgtEl>
                                              <p:spTgt spid="33"/>
                                            </p:tgtEl>
                                            <p:attrNameLst>
                                              <p:attrName>ppt_x</p:attrName>
                                            </p:attrNameLst>
                                          </p:cBhvr>
                                          <p:tavLst>
                                            <p:tav tm="0">
                                              <p:val>
                                                <p:strVal val="0-#ppt_w/2"/>
                                              </p:val>
                                            </p:tav>
                                            <p:tav tm="100000">
                                              <p:val>
                                                <p:strVal val="#ppt_x"/>
                                              </p:val>
                                            </p:tav>
                                          </p:tavLst>
                                        </p:anim>
                                        <p:anim calcmode="lin" valueType="num">
                                          <p:cBhvr additive="base">
                                            <p:cTn id="42" dur="350" fill="hold"/>
                                            <p:tgtEl>
                                              <p:spTgt spid="33"/>
                                            </p:tgtEl>
                                            <p:attrNameLst>
                                              <p:attrName>ppt_y</p:attrName>
                                            </p:attrNameLst>
                                          </p:cBhvr>
                                          <p:tavLst>
                                            <p:tav tm="0">
                                              <p:val>
                                                <p:strVal val="0-#ppt_h/2"/>
                                              </p:val>
                                            </p:tav>
                                            <p:tav tm="100000">
                                              <p:val>
                                                <p:strVal val="#ppt_y"/>
                                              </p:val>
                                            </p:tav>
                                          </p:tavLst>
                                        </p:anim>
                                      </p:childTnLst>
                                    </p:cTn>
                                  </p:par>
                                  <p:par>
                                    <p:cTn id="43" presetID="2" presetClass="entr" presetSubtype="8" fill="hold" grpId="0" nodeType="withEffect">
                                      <p:stCondLst>
                                        <p:cond delay="20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350" fill="hold"/>
                                            <p:tgtEl>
                                              <p:spTgt spid="34"/>
                                            </p:tgtEl>
                                            <p:attrNameLst>
                                              <p:attrName>ppt_x</p:attrName>
                                            </p:attrNameLst>
                                          </p:cBhvr>
                                          <p:tavLst>
                                            <p:tav tm="0">
                                              <p:val>
                                                <p:strVal val="0-#ppt_w/2"/>
                                              </p:val>
                                            </p:tav>
                                            <p:tav tm="100000">
                                              <p:val>
                                                <p:strVal val="#ppt_x"/>
                                              </p:val>
                                            </p:tav>
                                          </p:tavLst>
                                        </p:anim>
                                        <p:anim calcmode="lin" valueType="num">
                                          <p:cBhvr additive="base">
                                            <p:cTn id="46" dur="350" fill="hold"/>
                                            <p:tgtEl>
                                              <p:spTgt spid="34"/>
                                            </p:tgtEl>
                                            <p:attrNameLst>
                                              <p:attrName>ppt_y</p:attrName>
                                            </p:attrNameLst>
                                          </p:cBhvr>
                                          <p:tavLst>
                                            <p:tav tm="0">
                                              <p:val>
                                                <p:strVal val="#ppt_y"/>
                                              </p:val>
                                            </p:tav>
                                            <p:tav tm="100000">
                                              <p:val>
                                                <p:strVal val="#ppt_y"/>
                                              </p:val>
                                            </p:tav>
                                          </p:tavLst>
                                        </p:anim>
                                      </p:childTnLst>
                                    </p:cTn>
                                  </p:par>
                                  <p:par>
                                    <p:cTn id="47" presetID="2" presetClass="entr" presetSubtype="4" fill="hold" grpId="0" nodeType="withEffect">
                                      <p:stCondLst>
                                        <p:cond delay="200"/>
                                      </p:stCondLst>
                                      <p:childTnLst>
                                        <p:set>
                                          <p:cBhvr>
                                            <p:cTn id="48" dur="1" fill="hold">
                                              <p:stCondLst>
                                                <p:cond delay="0"/>
                                              </p:stCondLst>
                                            </p:cTn>
                                            <p:tgtEl>
                                              <p:spTgt spid="35"/>
                                            </p:tgtEl>
                                            <p:attrNameLst>
                                              <p:attrName>style.visibility</p:attrName>
                                            </p:attrNameLst>
                                          </p:cBhvr>
                                          <p:to>
                                            <p:strVal val="visible"/>
                                          </p:to>
                                        </p:set>
                                        <p:anim calcmode="lin" valueType="num">
                                          <p:cBhvr additive="base">
                                            <p:cTn id="49" dur="350" fill="hold"/>
                                            <p:tgtEl>
                                              <p:spTgt spid="35"/>
                                            </p:tgtEl>
                                            <p:attrNameLst>
                                              <p:attrName>ppt_x</p:attrName>
                                            </p:attrNameLst>
                                          </p:cBhvr>
                                          <p:tavLst>
                                            <p:tav tm="0">
                                              <p:val>
                                                <p:strVal val="#ppt_x"/>
                                              </p:val>
                                            </p:tav>
                                            <p:tav tm="100000">
                                              <p:val>
                                                <p:strVal val="#ppt_x"/>
                                              </p:val>
                                            </p:tav>
                                          </p:tavLst>
                                        </p:anim>
                                        <p:anim calcmode="lin" valueType="num">
                                          <p:cBhvr additive="base">
                                            <p:cTn id="50" dur="350" fill="hold"/>
                                            <p:tgtEl>
                                              <p:spTgt spid="3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200"/>
                                      </p:stCondLst>
                                      <p:childTnLst>
                                        <p:set>
                                          <p:cBhvr>
                                            <p:cTn id="52" dur="1" fill="hold">
                                              <p:stCondLst>
                                                <p:cond delay="0"/>
                                              </p:stCondLst>
                                            </p:cTn>
                                            <p:tgtEl>
                                              <p:spTgt spid="36"/>
                                            </p:tgtEl>
                                            <p:attrNameLst>
                                              <p:attrName>style.visibility</p:attrName>
                                            </p:attrNameLst>
                                          </p:cBhvr>
                                          <p:to>
                                            <p:strVal val="visible"/>
                                          </p:to>
                                        </p:set>
                                        <p:anim calcmode="lin" valueType="num">
                                          <p:cBhvr additive="base">
                                            <p:cTn id="53" dur="350" fill="hold"/>
                                            <p:tgtEl>
                                              <p:spTgt spid="36"/>
                                            </p:tgtEl>
                                            <p:attrNameLst>
                                              <p:attrName>ppt_x</p:attrName>
                                            </p:attrNameLst>
                                          </p:cBhvr>
                                          <p:tavLst>
                                            <p:tav tm="0">
                                              <p:val>
                                                <p:strVal val="#ppt_x"/>
                                              </p:val>
                                            </p:tav>
                                            <p:tav tm="100000">
                                              <p:val>
                                                <p:strVal val="#ppt_x"/>
                                              </p:val>
                                            </p:tav>
                                          </p:tavLst>
                                        </p:anim>
                                        <p:anim calcmode="lin" valueType="num">
                                          <p:cBhvr additive="base">
                                            <p:cTn id="54" dur="350" fill="hold"/>
                                            <p:tgtEl>
                                              <p:spTgt spid="36"/>
                                            </p:tgtEl>
                                            <p:attrNameLst>
                                              <p:attrName>ppt_y</p:attrName>
                                            </p:attrNameLst>
                                          </p:cBhvr>
                                          <p:tavLst>
                                            <p:tav tm="0">
                                              <p:val>
                                                <p:strVal val="1+#ppt_h/2"/>
                                              </p:val>
                                            </p:tav>
                                            <p:tav tm="100000">
                                              <p:val>
                                                <p:strVal val="#ppt_y"/>
                                              </p:val>
                                            </p:tav>
                                          </p:tavLst>
                                        </p:anim>
                                      </p:childTnLst>
                                    </p:cTn>
                                  </p:par>
                                  <p:par>
                                    <p:cTn id="55" presetID="2" presetClass="entr" presetSubtype="6" fill="hold" grpId="0" nodeType="withEffect">
                                      <p:stCondLst>
                                        <p:cond delay="20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350" fill="hold"/>
                                            <p:tgtEl>
                                              <p:spTgt spid="37"/>
                                            </p:tgtEl>
                                            <p:attrNameLst>
                                              <p:attrName>ppt_x</p:attrName>
                                            </p:attrNameLst>
                                          </p:cBhvr>
                                          <p:tavLst>
                                            <p:tav tm="0">
                                              <p:val>
                                                <p:strVal val="1+#ppt_w/2"/>
                                              </p:val>
                                            </p:tav>
                                            <p:tav tm="100000">
                                              <p:val>
                                                <p:strVal val="#ppt_x"/>
                                              </p:val>
                                            </p:tav>
                                          </p:tavLst>
                                        </p:anim>
                                        <p:anim calcmode="lin" valueType="num">
                                          <p:cBhvr additive="base">
                                            <p:cTn id="58" dur="350" fill="hold"/>
                                            <p:tgtEl>
                                              <p:spTgt spid="37"/>
                                            </p:tgtEl>
                                            <p:attrNameLst>
                                              <p:attrName>ppt_y</p:attrName>
                                            </p:attrNameLst>
                                          </p:cBhvr>
                                          <p:tavLst>
                                            <p:tav tm="0">
                                              <p:val>
                                                <p:strVal val="1+#ppt_h/2"/>
                                              </p:val>
                                            </p:tav>
                                            <p:tav tm="100000">
                                              <p:val>
                                                <p:strVal val="#ppt_y"/>
                                              </p:val>
                                            </p:tav>
                                          </p:tavLst>
                                        </p:anim>
                                      </p:childTnLst>
                                    </p:cTn>
                                  </p:par>
                                  <p:par>
                                    <p:cTn id="59" presetID="2" presetClass="entr" presetSubtype="12" fill="hold" grpId="0" nodeType="withEffect">
                                      <p:stCondLst>
                                        <p:cond delay="200"/>
                                      </p:stCondLst>
                                      <p:childTnLst>
                                        <p:set>
                                          <p:cBhvr>
                                            <p:cTn id="60" dur="1" fill="hold">
                                              <p:stCondLst>
                                                <p:cond delay="0"/>
                                              </p:stCondLst>
                                            </p:cTn>
                                            <p:tgtEl>
                                              <p:spTgt spid="38"/>
                                            </p:tgtEl>
                                            <p:attrNameLst>
                                              <p:attrName>style.visibility</p:attrName>
                                            </p:attrNameLst>
                                          </p:cBhvr>
                                          <p:to>
                                            <p:strVal val="visible"/>
                                          </p:to>
                                        </p:set>
                                        <p:anim calcmode="lin" valueType="num">
                                          <p:cBhvr additive="base">
                                            <p:cTn id="61" dur="350" fill="hold"/>
                                            <p:tgtEl>
                                              <p:spTgt spid="38"/>
                                            </p:tgtEl>
                                            <p:attrNameLst>
                                              <p:attrName>ppt_x</p:attrName>
                                            </p:attrNameLst>
                                          </p:cBhvr>
                                          <p:tavLst>
                                            <p:tav tm="0">
                                              <p:val>
                                                <p:strVal val="0-#ppt_w/2"/>
                                              </p:val>
                                            </p:tav>
                                            <p:tav tm="100000">
                                              <p:val>
                                                <p:strVal val="#ppt_x"/>
                                              </p:val>
                                            </p:tav>
                                          </p:tavLst>
                                        </p:anim>
                                        <p:anim calcmode="lin" valueType="num">
                                          <p:cBhvr additive="base">
                                            <p:cTn id="62" dur="350" fill="hold"/>
                                            <p:tgtEl>
                                              <p:spTgt spid="3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200"/>
                                      </p:stCondLst>
                                      <p:childTnLst>
                                        <p:set>
                                          <p:cBhvr>
                                            <p:cTn id="64" dur="1" fill="hold">
                                              <p:stCondLst>
                                                <p:cond delay="0"/>
                                              </p:stCondLst>
                                            </p:cTn>
                                            <p:tgtEl>
                                              <p:spTgt spid="39"/>
                                            </p:tgtEl>
                                            <p:attrNameLst>
                                              <p:attrName>style.visibility</p:attrName>
                                            </p:attrNameLst>
                                          </p:cBhvr>
                                          <p:to>
                                            <p:strVal val="visible"/>
                                          </p:to>
                                        </p:set>
                                        <p:anim calcmode="lin" valueType="num">
                                          <p:cBhvr additive="base">
                                            <p:cTn id="65" dur="350" fill="hold"/>
                                            <p:tgtEl>
                                              <p:spTgt spid="39"/>
                                            </p:tgtEl>
                                            <p:attrNameLst>
                                              <p:attrName>ppt_x</p:attrName>
                                            </p:attrNameLst>
                                          </p:cBhvr>
                                          <p:tavLst>
                                            <p:tav tm="0">
                                              <p:val>
                                                <p:strVal val="#ppt_x"/>
                                              </p:val>
                                            </p:tav>
                                            <p:tav tm="100000">
                                              <p:val>
                                                <p:strVal val="#ppt_x"/>
                                              </p:val>
                                            </p:tav>
                                          </p:tavLst>
                                        </p:anim>
                                        <p:anim calcmode="lin" valueType="num">
                                          <p:cBhvr additive="base">
                                            <p:cTn id="66" dur="350" fill="hold"/>
                                            <p:tgtEl>
                                              <p:spTgt spid="39"/>
                                            </p:tgtEl>
                                            <p:attrNameLst>
                                              <p:attrName>ppt_y</p:attrName>
                                            </p:attrNameLst>
                                          </p:cBhvr>
                                          <p:tavLst>
                                            <p:tav tm="0">
                                              <p:val>
                                                <p:strVal val="1+#ppt_h/2"/>
                                              </p:val>
                                            </p:tav>
                                            <p:tav tm="100000">
                                              <p:val>
                                                <p:strVal val="#ppt_y"/>
                                              </p:val>
                                            </p:tav>
                                          </p:tavLst>
                                        </p:anim>
                                      </p:childTnLst>
                                    </p:cTn>
                                  </p:par>
                                  <p:par>
                                    <p:cTn id="67" presetID="2" presetClass="entr" presetSubtype="6" fill="hold" grpId="0" nodeType="withEffect">
                                      <p:stCondLst>
                                        <p:cond delay="200"/>
                                      </p:stCondLst>
                                      <p:childTnLst>
                                        <p:set>
                                          <p:cBhvr>
                                            <p:cTn id="68" dur="1" fill="hold">
                                              <p:stCondLst>
                                                <p:cond delay="0"/>
                                              </p:stCondLst>
                                            </p:cTn>
                                            <p:tgtEl>
                                              <p:spTgt spid="40"/>
                                            </p:tgtEl>
                                            <p:attrNameLst>
                                              <p:attrName>style.visibility</p:attrName>
                                            </p:attrNameLst>
                                          </p:cBhvr>
                                          <p:to>
                                            <p:strVal val="visible"/>
                                          </p:to>
                                        </p:set>
                                        <p:anim calcmode="lin" valueType="num">
                                          <p:cBhvr additive="base">
                                            <p:cTn id="69" dur="350" fill="hold"/>
                                            <p:tgtEl>
                                              <p:spTgt spid="40"/>
                                            </p:tgtEl>
                                            <p:attrNameLst>
                                              <p:attrName>ppt_x</p:attrName>
                                            </p:attrNameLst>
                                          </p:cBhvr>
                                          <p:tavLst>
                                            <p:tav tm="0">
                                              <p:val>
                                                <p:strVal val="1+#ppt_w/2"/>
                                              </p:val>
                                            </p:tav>
                                            <p:tav tm="100000">
                                              <p:val>
                                                <p:strVal val="#ppt_x"/>
                                              </p:val>
                                            </p:tav>
                                          </p:tavLst>
                                        </p:anim>
                                        <p:anim calcmode="lin" valueType="num">
                                          <p:cBhvr additive="base">
                                            <p:cTn id="70" dur="350" fill="hold"/>
                                            <p:tgtEl>
                                              <p:spTgt spid="40"/>
                                            </p:tgtEl>
                                            <p:attrNameLst>
                                              <p:attrName>ppt_y</p:attrName>
                                            </p:attrNameLst>
                                          </p:cBhvr>
                                          <p:tavLst>
                                            <p:tav tm="0">
                                              <p:val>
                                                <p:strVal val="1+#ppt_h/2"/>
                                              </p:val>
                                            </p:tav>
                                            <p:tav tm="100000">
                                              <p:val>
                                                <p:strVal val="#ppt_y"/>
                                              </p:val>
                                            </p:tav>
                                          </p:tavLst>
                                        </p:anim>
                                      </p:childTnLst>
                                    </p:cTn>
                                  </p:par>
                                  <p:par>
                                    <p:cTn id="71" presetID="2" presetClass="exit" presetSubtype="4" fill="hold" grpId="1" nodeType="withEffect">
                                      <p:stCondLst>
                                        <p:cond delay="200"/>
                                      </p:stCondLst>
                                      <p:childTnLst>
                                        <p:anim calcmode="lin" valueType="num">
                                          <p:cBhvr additive="base">
                                            <p:cTn id="72" dur="350"/>
                                            <p:tgtEl>
                                              <p:spTgt spid="29"/>
                                            </p:tgtEl>
                                            <p:attrNameLst>
                                              <p:attrName>ppt_x</p:attrName>
                                            </p:attrNameLst>
                                          </p:cBhvr>
                                          <p:tavLst>
                                            <p:tav tm="0">
                                              <p:val>
                                                <p:strVal val="ppt_x"/>
                                              </p:val>
                                            </p:tav>
                                            <p:tav tm="100000">
                                              <p:val>
                                                <p:strVal val="ppt_x"/>
                                              </p:val>
                                            </p:tav>
                                          </p:tavLst>
                                        </p:anim>
                                        <p:anim calcmode="lin" valueType="num">
                                          <p:cBhvr additive="base">
                                            <p:cTn id="73" dur="350"/>
                                            <p:tgtEl>
                                              <p:spTgt spid="29"/>
                                            </p:tgtEl>
                                            <p:attrNameLst>
                                              <p:attrName>ppt_y</p:attrName>
                                            </p:attrNameLst>
                                          </p:cBhvr>
                                          <p:tavLst>
                                            <p:tav tm="0">
                                              <p:val>
                                                <p:strVal val="ppt_y"/>
                                              </p:val>
                                            </p:tav>
                                            <p:tav tm="100000">
                                              <p:val>
                                                <p:strVal val="1+ppt_h/2"/>
                                              </p:val>
                                            </p:tav>
                                          </p:tavLst>
                                        </p:anim>
                                        <p:set>
                                          <p:cBhvr>
                                            <p:cTn id="74" dur="1" fill="hold">
                                              <p:stCondLst>
                                                <p:cond delay="349"/>
                                              </p:stCondLst>
                                            </p:cTn>
                                            <p:tgtEl>
                                              <p:spTgt spid="29"/>
                                            </p:tgtEl>
                                            <p:attrNameLst>
                                              <p:attrName>style.visibility</p:attrName>
                                            </p:attrNameLst>
                                          </p:cBhvr>
                                          <p:to>
                                            <p:strVal val="hidden"/>
                                          </p:to>
                                        </p:set>
                                      </p:childTnLst>
                                    </p:cTn>
                                  </p:par>
                                  <p:par>
                                    <p:cTn id="75" presetID="2" presetClass="exit" presetSubtype="3" fill="hold" grpId="1" nodeType="withEffect">
                                      <p:stCondLst>
                                        <p:cond delay="200"/>
                                      </p:stCondLst>
                                      <p:childTnLst>
                                        <p:anim calcmode="lin" valueType="num">
                                          <p:cBhvr additive="base">
                                            <p:cTn id="76" dur="350"/>
                                            <p:tgtEl>
                                              <p:spTgt spid="30"/>
                                            </p:tgtEl>
                                            <p:attrNameLst>
                                              <p:attrName>ppt_x</p:attrName>
                                            </p:attrNameLst>
                                          </p:cBhvr>
                                          <p:tavLst>
                                            <p:tav tm="0">
                                              <p:val>
                                                <p:strVal val="ppt_x"/>
                                              </p:val>
                                            </p:tav>
                                            <p:tav tm="100000">
                                              <p:val>
                                                <p:strVal val="1+ppt_w/2"/>
                                              </p:val>
                                            </p:tav>
                                          </p:tavLst>
                                        </p:anim>
                                        <p:anim calcmode="lin" valueType="num">
                                          <p:cBhvr additive="base">
                                            <p:cTn id="77" dur="350"/>
                                            <p:tgtEl>
                                              <p:spTgt spid="30"/>
                                            </p:tgtEl>
                                            <p:attrNameLst>
                                              <p:attrName>ppt_y</p:attrName>
                                            </p:attrNameLst>
                                          </p:cBhvr>
                                          <p:tavLst>
                                            <p:tav tm="0">
                                              <p:val>
                                                <p:strVal val="ppt_y"/>
                                              </p:val>
                                            </p:tav>
                                            <p:tav tm="100000">
                                              <p:val>
                                                <p:strVal val="0-ppt_h/2"/>
                                              </p:val>
                                            </p:tav>
                                          </p:tavLst>
                                        </p:anim>
                                        <p:set>
                                          <p:cBhvr>
                                            <p:cTn id="78" dur="1" fill="hold">
                                              <p:stCondLst>
                                                <p:cond delay="349"/>
                                              </p:stCondLst>
                                            </p:cTn>
                                            <p:tgtEl>
                                              <p:spTgt spid="30"/>
                                            </p:tgtEl>
                                            <p:attrNameLst>
                                              <p:attrName>style.visibility</p:attrName>
                                            </p:attrNameLst>
                                          </p:cBhvr>
                                          <p:to>
                                            <p:strVal val="hidden"/>
                                          </p:to>
                                        </p:set>
                                      </p:childTnLst>
                                    </p:cTn>
                                  </p:par>
                                  <p:par>
                                    <p:cTn id="79" presetID="2" presetClass="exit" presetSubtype="4" fill="hold" grpId="1" nodeType="withEffect">
                                      <p:stCondLst>
                                        <p:cond delay="200"/>
                                      </p:stCondLst>
                                      <p:childTnLst>
                                        <p:anim calcmode="lin" valueType="num">
                                          <p:cBhvr additive="base">
                                            <p:cTn id="80" dur="350"/>
                                            <p:tgtEl>
                                              <p:spTgt spid="31"/>
                                            </p:tgtEl>
                                            <p:attrNameLst>
                                              <p:attrName>ppt_x</p:attrName>
                                            </p:attrNameLst>
                                          </p:cBhvr>
                                          <p:tavLst>
                                            <p:tav tm="0">
                                              <p:val>
                                                <p:strVal val="ppt_x"/>
                                              </p:val>
                                            </p:tav>
                                            <p:tav tm="100000">
                                              <p:val>
                                                <p:strVal val="ppt_x"/>
                                              </p:val>
                                            </p:tav>
                                          </p:tavLst>
                                        </p:anim>
                                        <p:anim calcmode="lin" valueType="num">
                                          <p:cBhvr additive="base">
                                            <p:cTn id="81" dur="350"/>
                                            <p:tgtEl>
                                              <p:spTgt spid="31"/>
                                            </p:tgtEl>
                                            <p:attrNameLst>
                                              <p:attrName>ppt_y</p:attrName>
                                            </p:attrNameLst>
                                          </p:cBhvr>
                                          <p:tavLst>
                                            <p:tav tm="0">
                                              <p:val>
                                                <p:strVal val="ppt_y"/>
                                              </p:val>
                                            </p:tav>
                                            <p:tav tm="100000">
                                              <p:val>
                                                <p:strVal val="1+ppt_h/2"/>
                                              </p:val>
                                            </p:tav>
                                          </p:tavLst>
                                        </p:anim>
                                        <p:set>
                                          <p:cBhvr>
                                            <p:cTn id="82" dur="1" fill="hold">
                                              <p:stCondLst>
                                                <p:cond delay="349"/>
                                              </p:stCondLst>
                                            </p:cTn>
                                            <p:tgtEl>
                                              <p:spTgt spid="31"/>
                                            </p:tgtEl>
                                            <p:attrNameLst>
                                              <p:attrName>style.visibility</p:attrName>
                                            </p:attrNameLst>
                                          </p:cBhvr>
                                          <p:to>
                                            <p:strVal val="hidden"/>
                                          </p:to>
                                        </p:set>
                                      </p:childTnLst>
                                    </p:cTn>
                                  </p:par>
                                  <p:par>
                                    <p:cTn id="83" presetID="2" presetClass="exit" presetSubtype="3" fill="hold" grpId="1" nodeType="withEffect">
                                      <p:stCondLst>
                                        <p:cond delay="200"/>
                                      </p:stCondLst>
                                      <p:childTnLst>
                                        <p:anim calcmode="lin" valueType="num">
                                          <p:cBhvr additive="base">
                                            <p:cTn id="84" dur="350"/>
                                            <p:tgtEl>
                                              <p:spTgt spid="32"/>
                                            </p:tgtEl>
                                            <p:attrNameLst>
                                              <p:attrName>ppt_x</p:attrName>
                                            </p:attrNameLst>
                                          </p:cBhvr>
                                          <p:tavLst>
                                            <p:tav tm="0">
                                              <p:val>
                                                <p:strVal val="ppt_x"/>
                                              </p:val>
                                            </p:tav>
                                            <p:tav tm="100000">
                                              <p:val>
                                                <p:strVal val="1+ppt_w/2"/>
                                              </p:val>
                                            </p:tav>
                                          </p:tavLst>
                                        </p:anim>
                                        <p:anim calcmode="lin" valueType="num">
                                          <p:cBhvr additive="base">
                                            <p:cTn id="85" dur="350"/>
                                            <p:tgtEl>
                                              <p:spTgt spid="32"/>
                                            </p:tgtEl>
                                            <p:attrNameLst>
                                              <p:attrName>ppt_y</p:attrName>
                                            </p:attrNameLst>
                                          </p:cBhvr>
                                          <p:tavLst>
                                            <p:tav tm="0">
                                              <p:val>
                                                <p:strVal val="ppt_y"/>
                                              </p:val>
                                            </p:tav>
                                            <p:tav tm="100000">
                                              <p:val>
                                                <p:strVal val="0-ppt_h/2"/>
                                              </p:val>
                                            </p:tav>
                                          </p:tavLst>
                                        </p:anim>
                                        <p:set>
                                          <p:cBhvr>
                                            <p:cTn id="86" dur="1" fill="hold">
                                              <p:stCondLst>
                                                <p:cond delay="349"/>
                                              </p:stCondLst>
                                            </p:cTn>
                                            <p:tgtEl>
                                              <p:spTgt spid="32"/>
                                            </p:tgtEl>
                                            <p:attrNameLst>
                                              <p:attrName>style.visibility</p:attrName>
                                            </p:attrNameLst>
                                          </p:cBhvr>
                                          <p:to>
                                            <p:strVal val="hidden"/>
                                          </p:to>
                                        </p:set>
                                      </p:childTnLst>
                                    </p:cTn>
                                  </p:par>
                                  <p:par>
                                    <p:cTn id="87" presetID="2" presetClass="exit" presetSubtype="1" fill="hold" grpId="1" nodeType="withEffect">
                                      <p:stCondLst>
                                        <p:cond delay="200"/>
                                      </p:stCondLst>
                                      <p:childTnLst>
                                        <p:anim calcmode="lin" valueType="num">
                                          <p:cBhvr additive="base">
                                            <p:cTn id="88" dur="350"/>
                                            <p:tgtEl>
                                              <p:spTgt spid="33"/>
                                            </p:tgtEl>
                                            <p:attrNameLst>
                                              <p:attrName>ppt_x</p:attrName>
                                            </p:attrNameLst>
                                          </p:cBhvr>
                                          <p:tavLst>
                                            <p:tav tm="0">
                                              <p:val>
                                                <p:strVal val="ppt_x"/>
                                              </p:val>
                                            </p:tav>
                                            <p:tav tm="100000">
                                              <p:val>
                                                <p:strVal val="ppt_x"/>
                                              </p:val>
                                            </p:tav>
                                          </p:tavLst>
                                        </p:anim>
                                        <p:anim calcmode="lin" valueType="num">
                                          <p:cBhvr additive="base">
                                            <p:cTn id="89" dur="350"/>
                                            <p:tgtEl>
                                              <p:spTgt spid="33"/>
                                            </p:tgtEl>
                                            <p:attrNameLst>
                                              <p:attrName>ppt_y</p:attrName>
                                            </p:attrNameLst>
                                          </p:cBhvr>
                                          <p:tavLst>
                                            <p:tav tm="0">
                                              <p:val>
                                                <p:strVal val="ppt_y"/>
                                              </p:val>
                                            </p:tav>
                                            <p:tav tm="100000">
                                              <p:val>
                                                <p:strVal val="0-ppt_h/2"/>
                                              </p:val>
                                            </p:tav>
                                          </p:tavLst>
                                        </p:anim>
                                        <p:set>
                                          <p:cBhvr>
                                            <p:cTn id="90" dur="1" fill="hold">
                                              <p:stCondLst>
                                                <p:cond delay="349"/>
                                              </p:stCondLst>
                                            </p:cTn>
                                            <p:tgtEl>
                                              <p:spTgt spid="33"/>
                                            </p:tgtEl>
                                            <p:attrNameLst>
                                              <p:attrName>style.visibility</p:attrName>
                                            </p:attrNameLst>
                                          </p:cBhvr>
                                          <p:to>
                                            <p:strVal val="hidden"/>
                                          </p:to>
                                        </p:set>
                                      </p:childTnLst>
                                    </p:cTn>
                                  </p:par>
                                  <p:par>
                                    <p:cTn id="91" presetID="2" presetClass="exit" presetSubtype="9" fill="hold" grpId="1" nodeType="withEffect">
                                      <p:stCondLst>
                                        <p:cond delay="200"/>
                                      </p:stCondLst>
                                      <p:childTnLst>
                                        <p:anim calcmode="lin" valueType="num">
                                          <p:cBhvr additive="base">
                                            <p:cTn id="92" dur="350"/>
                                            <p:tgtEl>
                                              <p:spTgt spid="34"/>
                                            </p:tgtEl>
                                            <p:attrNameLst>
                                              <p:attrName>ppt_x</p:attrName>
                                            </p:attrNameLst>
                                          </p:cBhvr>
                                          <p:tavLst>
                                            <p:tav tm="0">
                                              <p:val>
                                                <p:strVal val="ppt_x"/>
                                              </p:val>
                                            </p:tav>
                                            <p:tav tm="100000">
                                              <p:val>
                                                <p:strVal val="0-ppt_w/2"/>
                                              </p:val>
                                            </p:tav>
                                          </p:tavLst>
                                        </p:anim>
                                        <p:anim calcmode="lin" valueType="num">
                                          <p:cBhvr additive="base">
                                            <p:cTn id="93" dur="350"/>
                                            <p:tgtEl>
                                              <p:spTgt spid="34"/>
                                            </p:tgtEl>
                                            <p:attrNameLst>
                                              <p:attrName>ppt_y</p:attrName>
                                            </p:attrNameLst>
                                          </p:cBhvr>
                                          <p:tavLst>
                                            <p:tav tm="0">
                                              <p:val>
                                                <p:strVal val="ppt_y"/>
                                              </p:val>
                                            </p:tav>
                                            <p:tav tm="100000">
                                              <p:val>
                                                <p:strVal val="0-ppt_h/2"/>
                                              </p:val>
                                            </p:tav>
                                          </p:tavLst>
                                        </p:anim>
                                        <p:set>
                                          <p:cBhvr>
                                            <p:cTn id="94" dur="1" fill="hold">
                                              <p:stCondLst>
                                                <p:cond delay="349"/>
                                              </p:stCondLst>
                                            </p:cTn>
                                            <p:tgtEl>
                                              <p:spTgt spid="34"/>
                                            </p:tgtEl>
                                            <p:attrNameLst>
                                              <p:attrName>style.visibility</p:attrName>
                                            </p:attrNameLst>
                                          </p:cBhvr>
                                          <p:to>
                                            <p:strVal val="hidden"/>
                                          </p:to>
                                        </p:set>
                                      </p:childTnLst>
                                    </p:cTn>
                                  </p:par>
                                  <p:par>
                                    <p:cTn id="95" presetID="2" presetClass="exit" presetSubtype="4" fill="hold" grpId="1" nodeType="withEffect">
                                      <p:stCondLst>
                                        <p:cond delay="200"/>
                                      </p:stCondLst>
                                      <p:childTnLst>
                                        <p:anim calcmode="lin" valueType="num">
                                          <p:cBhvr additive="base">
                                            <p:cTn id="96" dur="350"/>
                                            <p:tgtEl>
                                              <p:spTgt spid="35"/>
                                            </p:tgtEl>
                                            <p:attrNameLst>
                                              <p:attrName>ppt_x</p:attrName>
                                            </p:attrNameLst>
                                          </p:cBhvr>
                                          <p:tavLst>
                                            <p:tav tm="0">
                                              <p:val>
                                                <p:strVal val="ppt_x"/>
                                              </p:val>
                                            </p:tav>
                                            <p:tav tm="100000">
                                              <p:val>
                                                <p:strVal val="ppt_x"/>
                                              </p:val>
                                            </p:tav>
                                          </p:tavLst>
                                        </p:anim>
                                        <p:anim calcmode="lin" valueType="num">
                                          <p:cBhvr additive="base">
                                            <p:cTn id="97" dur="350"/>
                                            <p:tgtEl>
                                              <p:spTgt spid="35"/>
                                            </p:tgtEl>
                                            <p:attrNameLst>
                                              <p:attrName>ppt_y</p:attrName>
                                            </p:attrNameLst>
                                          </p:cBhvr>
                                          <p:tavLst>
                                            <p:tav tm="0">
                                              <p:val>
                                                <p:strVal val="ppt_y"/>
                                              </p:val>
                                            </p:tav>
                                            <p:tav tm="100000">
                                              <p:val>
                                                <p:strVal val="1+ppt_h/2"/>
                                              </p:val>
                                            </p:tav>
                                          </p:tavLst>
                                        </p:anim>
                                        <p:set>
                                          <p:cBhvr>
                                            <p:cTn id="98" dur="1" fill="hold">
                                              <p:stCondLst>
                                                <p:cond delay="349"/>
                                              </p:stCondLst>
                                            </p:cTn>
                                            <p:tgtEl>
                                              <p:spTgt spid="35"/>
                                            </p:tgtEl>
                                            <p:attrNameLst>
                                              <p:attrName>style.visibility</p:attrName>
                                            </p:attrNameLst>
                                          </p:cBhvr>
                                          <p:to>
                                            <p:strVal val="hidden"/>
                                          </p:to>
                                        </p:set>
                                      </p:childTnLst>
                                    </p:cTn>
                                  </p:par>
                                  <p:par>
                                    <p:cTn id="99" presetID="2" presetClass="exit" presetSubtype="4" fill="hold" grpId="1" nodeType="withEffect">
                                      <p:stCondLst>
                                        <p:cond delay="200"/>
                                      </p:stCondLst>
                                      <p:childTnLst>
                                        <p:anim calcmode="lin" valueType="num">
                                          <p:cBhvr additive="base">
                                            <p:cTn id="100" dur="350"/>
                                            <p:tgtEl>
                                              <p:spTgt spid="36"/>
                                            </p:tgtEl>
                                            <p:attrNameLst>
                                              <p:attrName>ppt_x</p:attrName>
                                            </p:attrNameLst>
                                          </p:cBhvr>
                                          <p:tavLst>
                                            <p:tav tm="0">
                                              <p:val>
                                                <p:strVal val="ppt_x"/>
                                              </p:val>
                                            </p:tav>
                                            <p:tav tm="100000">
                                              <p:val>
                                                <p:strVal val="ppt_x"/>
                                              </p:val>
                                            </p:tav>
                                          </p:tavLst>
                                        </p:anim>
                                        <p:anim calcmode="lin" valueType="num">
                                          <p:cBhvr additive="base">
                                            <p:cTn id="101" dur="350"/>
                                            <p:tgtEl>
                                              <p:spTgt spid="36"/>
                                            </p:tgtEl>
                                            <p:attrNameLst>
                                              <p:attrName>ppt_y</p:attrName>
                                            </p:attrNameLst>
                                          </p:cBhvr>
                                          <p:tavLst>
                                            <p:tav tm="0">
                                              <p:val>
                                                <p:strVal val="ppt_y"/>
                                              </p:val>
                                            </p:tav>
                                            <p:tav tm="100000">
                                              <p:val>
                                                <p:strVal val="1+ppt_h/2"/>
                                              </p:val>
                                            </p:tav>
                                          </p:tavLst>
                                        </p:anim>
                                        <p:set>
                                          <p:cBhvr>
                                            <p:cTn id="102" dur="1" fill="hold">
                                              <p:stCondLst>
                                                <p:cond delay="349"/>
                                              </p:stCondLst>
                                            </p:cTn>
                                            <p:tgtEl>
                                              <p:spTgt spid="36"/>
                                            </p:tgtEl>
                                            <p:attrNameLst>
                                              <p:attrName>style.visibility</p:attrName>
                                            </p:attrNameLst>
                                          </p:cBhvr>
                                          <p:to>
                                            <p:strVal val="hidden"/>
                                          </p:to>
                                        </p:set>
                                      </p:childTnLst>
                                    </p:cTn>
                                  </p:par>
                                  <p:par>
                                    <p:cTn id="103" presetID="2" presetClass="exit" presetSubtype="6" fill="hold" grpId="1" nodeType="withEffect">
                                      <p:stCondLst>
                                        <p:cond delay="200"/>
                                      </p:stCondLst>
                                      <p:childTnLst>
                                        <p:anim calcmode="lin" valueType="num">
                                          <p:cBhvr additive="base">
                                            <p:cTn id="104" dur="350"/>
                                            <p:tgtEl>
                                              <p:spTgt spid="37"/>
                                            </p:tgtEl>
                                            <p:attrNameLst>
                                              <p:attrName>ppt_x</p:attrName>
                                            </p:attrNameLst>
                                          </p:cBhvr>
                                          <p:tavLst>
                                            <p:tav tm="0">
                                              <p:val>
                                                <p:strVal val="ppt_x"/>
                                              </p:val>
                                            </p:tav>
                                            <p:tav tm="100000">
                                              <p:val>
                                                <p:strVal val="1+ppt_w/2"/>
                                              </p:val>
                                            </p:tav>
                                          </p:tavLst>
                                        </p:anim>
                                        <p:anim calcmode="lin" valueType="num">
                                          <p:cBhvr additive="base">
                                            <p:cTn id="105" dur="350"/>
                                            <p:tgtEl>
                                              <p:spTgt spid="37"/>
                                            </p:tgtEl>
                                            <p:attrNameLst>
                                              <p:attrName>ppt_y</p:attrName>
                                            </p:attrNameLst>
                                          </p:cBhvr>
                                          <p:tavLst>
                                            <p:tav tm="0">
                                              <p:val>
                                                <p:strVal val="ppt_y"/>
                                              </p:val>
                                            </p:tav>
                                            <p:tav tm="100000">
                                              <p:val>
                                                <p:strVal val="1+ppt_h/2"/>
                                              </p:val>
                                            </p:tav>
                                          </p:tavLst>
                                        </p:anim>
                                        <p:set>
                                          <p:cBhvr>
                                            <p:cTn id="106" dur="1" fill="hold">
                                              <p:stCondLst>
                                                <p:cond delay="349"/>
                                              </p:stCondLst>
                                            </p:cTn>
                                            <p:tgtEl>
                                              <p:spTgt spid="37"/>
                                            </p:tgtEl>
                                            <p:attrNameLst>
                                              <p:attrName>style.visibility</p:attrName>
                                            </p:attrNameLst>
                                          </p:cBhvr>
                                          <p:to>
                                            <p:strVal val="hidden"/>
                                          </p:to>
                                        </p:set>
                                      </p:childTnLst>
                                    </p:cTn>
                                  </p:par>
                                  <p:par>
                                    <p:cTn id="107" presetID="2" presetClass="exit" presetSubtype="12" fill="hold" grpId="1" nodeType="withEffect">
                                      <p:stCondLst>
                                        <p:cond delay="200"/>
                                      </p:stCondLst>
                                      <p:childTnLst>
                                        <p:anim calcmode="lin" valueType="num">
                                          <p:cBhvr additive="base">
                                            <p:cTn id="108" dur="350"/>
                                            <p:tgtEl>
                                              <p:spTgt spid="38"/>
                                            </p:tgtEl>
                                            <p:attrNameLst>
                                              <p:attrName>ppt_x</p:attrName>
                                            </p:attrNameLst>
                                          </p:cBhvr>
                                          <p:tavLst>
                                            <p:tav tm="0">
                                              <p:val>
                                                <p:strVal val="ppt_x"/>
                                              </p:val>
                                            </p:tav>
                                            <p:tav tm="100000">
                                              <p:val>
                                                <p:strVal val="0-ppt_w/2"/>
                                              </p:val>
                                            </p:tav>
                                          </p:tavLst>
                                        </p:anim>
                                        <p:anim calcmode="lin" valueType="num">
                                          <p:cBhvr additive="base">
                                            <p:cTn id="109" dur="350"/>
                                            <p:tgtEl>
                                              <p:spTgt spid="38"/>
                                            </p:tgtEl>
                                            <p:attrNameLst>
                                              <p:attrName>ppt_y</p:attrName>
                                            </p:attrNameLst>
                                          </p:cBhvr>
                                          <p:tavLst>
                                            <p:tav tm="0">
                                              <p:val>
                                                <p:strVal val="ppt_y"/>
                                              </p:val>
                                            </p:tav>
                                            <p:tav tm="100000">
                                              <p:val>
                                                <p:strVal val="1+ppt_h/2"/>
                                              </p:val>
                                            </p:tav>
                                          </p:tavLst>
                                        </p:anim>
                                        <p:set>
                                          <p:cBhvr>
                                            <p:cTn id="110" dur="1" fill="hold">
                                              <p:stCondLst>
                                                <p:cond delay="349"/>
                                              </p:stCondLst>
                                            </p:cTn>
                                            <p:tgtEl>
                                              <p:spTgt spid="38"/>
                                            </p:tgtEl>
                                            <p:attrNameLst>
                                              <p:attrName>style.visibility</p:attrName>
                                            </p:attrNameLst>
                                          </p:cBhvr>
                                          <p:to>
                                            <p:strVal val="hidden"/>
                                          </p:to>
                                        </p:set>
                                      </p:childTnLst>
                                    </p:cTn>
                                  </p:par>
                                  <p:par>
                                    <p:cTn id="111" presetID="2" presetClass="exit" presetSubtype="6" fill="hold" grpId="1" nodeType="withEffect">
                                      <p:stCondLst>
                                        <p:cond delay="200"/>
                                      </p:stCondLst>
                                      <p:childTnLst>
                                        <p:anim calcmode="lin" valueType="num">
                                          <p:cBhvr additive="base">
                                            <p:cTn id="112" dur="350"/>
                                            <p:tgtEl>
                                              <p:spTgt spid="39"/>
                                            </p:tgtEl>
                                            <p:attrNameLst>
                                              <p:attrName>ppt_x</p:attrName>
                                            </p:attrNameLst>
                                          </p:cBhvr>
                                          <p:tavLst>
                                            <p:tav tm="0">
                                              <p:val>
                                                <p:strVal val="ppt_x"/>
                                              </p:val>
                                            </p:tav>
                                            <p:tav tm="100000">
                                              <p:val>
                                                <p:strVal val="1+ppt_w/2"/>
                                              </p:val>
                                            </p:tav>
                                          </p:tavLst>
                                        </p:anim>
                                        <p:anim calcmode="lin" valueType="num">
                                          <p:cBhvr additive="base">
                                            <p:cTn id="113" dur="350"/>
                                            <p:tgtEl>
                                              <p:spTgt spid="39"/>
                                            </p:tgtEl>
                                            <p:attrNameLst>
                                              <p:attrName>ppt_y</p:attrName>
                                            </p:attrNameLst>
                                          </p:cBhvr>
                                          <p:tavLst>
                                            <p:tav tm="0">
                                              <p:val>
                                                <p:strVal val="ppt_y"/>
                                              </p:val>
                                            </p:tav>
                                            <p:tav tm="100000">
                                              <p:val>
                                                <p:strVal val="1+ppt_h/2"/>
                                              </p:val>
                                            </p:tav>
                                          </p:tavLst>
                                        </p:anim>
                                        <p:set>
                                          <p:cBhvr>
                                            <p:cTn id="114" dur="1" fill="hold">
                                              <p:stCondLst>
                                                <p:cond delay="349"/>
                                              </p:stCondLst>
                                            </p:cTn>
                                            <p:tgtEl>
                                              <p:spTgt spid="39"/>
                                            </p:tgtEl>
                                            <p:attrNameLst>
                                              <p:attrName>style.visibility</p:attrName>
                                            </p:attrNameLst>
                                          </p:cBhvr>
                                          <p:to>
                                            <p:strVal val="hidden"/>
                                          </p:to>
                                        </p:set>
                                      </p:childTnLst>
                                    </p:cTn>
                                  </p:par>
                                  <p:par>
                                    <p:cTn id="115" presetID="2" presetClass="exit" presetSubtype="2" fill="hold" grpId="1" nodeType="withEffect">
                                      <p:stCondLst>
                                        <p:cond delay="200"/>
                                      </p:stCondLst>
                                      <p:childTnLst>
                                        <p:anim calcmode="lin" valueType="num">
                                          <p:cBhvr additive="base">
                                            <p:cTn id="116" dur="350"/>
                                            <p:tgtEl>
                                              <p:spTgt spid="40"/>
                                            </p:tgtEl>
                                            <p:attrNameLst>
                                              <p:attrName>ppt_x</p:attrName>
                                            </p:attrNameLst>
                                          </p:cBhvr>
                                          <p:tavLst>
                                            <p:tav tm="0">
                                              <p:val>
                                                <p:strVal val="ppt_x"/>
                                              </p:val>
                                            </p:tav>
                                            <p:tav tm="100000">
                                              <p:val>
                                                <p:strVal val="1+ppt_w/2"/>
                                              </p:val>
                                            </p:tav>
                                          </p:tavLst>
                                        </p:anim>
                                        <p:anim calcmode="lin" valueType="num">
                                          <p:cBhvr additive="base">
                                            <p:cTn id="117" dur="350"/>
                                            <p:tgtEl>
                                              <p:spTgt spid="40"/>
                                            </p:tgtEl>
                                            <p:attrNameLst>
                                              <p:attrName>ppt_y</p:attrName>
                                            </p:attrNameLst>
                                          </p:cBhvr>
                                          <p:tavLst>
                                            <p:tav tm="0">
                                              <p:val>
                                                <p:strVal val="ppt_y"/>
                                              </p:val>
                                            </p:tav>
                                            <p:tav tm="100000">
                                              <p:val>
                                                <p:strVal val="ppt_y"/>
                                              </p:val>
                                            </p:tav>
                                          </p:tavLst>
                                        </p:anim>
                                        <p:set>
                                          <p:cBhvr>
                                            <p:cTn id="118" dur="1" fill="hold">
                                              <p:stCondLst>
                                                <p:cond delay="349"/>
                                              </p:stCondLst>
                                            </p:cTn>
                                            <p:tgtEl>
                                              <p:spTgt spid="40"/>
                                            </p:tgtEl>
                                            <p:attrNameLst>
                                              <p:attrName>style.visibility</p:attrName>
                                            </p:attrNameLst>
                                          </p:cBhvr>
                                          <p:to>
                                            <p:strVal val="hidden"/>
                                          </p:to>
                                        </p:set>
                                      </p:childTnLst>
                                    </p:cTn>
                                  </p:par>
                                  <p:par>
                                    <p:cTn id="119" presetID="21" presetClass="entr" presetSubtype="8" fill="hold" nodeType="withEffect">
                                      <p:stCondLst>
                                        <p:cond delay="0"/>
                                      </p:stCondLst>
                                      <p:childTnLst>
                                        <p:set>
                                          <p:cBhvr>
                                            <p:cTn id="120" dur="1" fill="hold">
                                              <p:stCondLst>
                                                <p:cond delay="0"/>
                                              </p:stCondLst>
                                            </p:cTn>
                                            <p:tgtEl>
                                              <p:spTgt spid="41"/>
                                            </p:tgtEl>
                                            <p:attrNameLst>
                                              <p:attrName>style.visibility</p:attrName>
                                            </p:attrNameLst>
                                          </p:cBhvr>
                                          <p:to>
                                            <p:strVal val="visible"/>
                                          </p:to>
                                        </p:set>
                                        <p:animEffect transition="in" filter="wheel(8)">
                                          <p:cBhvr>
                                            <p:cTn id="121" dur="1000"/>
                                            <p:tgtEl>
                                              <p:spTgt spid="41"/>
                                            </p:tgtEl>
                                          </p:cBhvr>
                                        </p:animEffect>
                                      </p:childTnLst>
                                    </p:cTn>
                                  </p:par>
                                </p:childTnLst>
                              </p:cTn>
                            </p:par>
                            <p:par>
                              <p:cTn id="122" fill="hold">
                                <p:stCondLst>
                                  <p:cond delay="1000"/>
                                </p:stCondLst>
                                <p:childTnLst>
                                  <p:par>
                                    <p:cTn id="123" presetID="2" presetClass="entr" presetSubtype="2" fill="hold" grpId="0" nodeType="afterEffect">
                                      <p:stCondLst>
                                        <p:cond delay="0"/>
                                      </p:stCondLst>
                                      <p:childTnLst>
                                        <p:set>
                                          <p:cBhvr>
                                            <p:cTn id="124" dur="1" fill="hold">
                                              <p:stCondLst>
                                                <p:cond delay="0"/>
                                              </p:stCondLst>
                                            </p:cTn>
                                            <p:tgtEl>
                                              <p:spTgt spid="26"/>
                                            </p:tgtEl>
                                            <p:attrNameLst>
                                              <p:attrName>style.visibility</p:attrName>
                                            </p:attrNameLst>
                                          </p:cBhvr>
                                          <p:to>
                                            <p:strVal val="visible"/>
                                          </p:to>
                                        </p:set>
                                        <p:anim calcmode="lin" valueType="num">
                                          <p:cBhvr additive="base">
                                            <p:cTn id="125" dur="750" fill="hold"/>
                                            <p:tgtEl>
                                              <p:spTgt spid="26"/>
                                            </p:tgtEl>
                                            <p:attrNameLst>
                                              <p:attrName>ppt_x</p:attrName>
                                            </p:attrNameLst>
                                          </p:cBhvr>
                                          <p:tavLst>
                                            <p:tav tm="0">
                                              <p:val>
                                                <p:strVal val="1+#ppt_w/2"/>
                                              </p:val>
                                            </p:tav>
                                            <p:tav tm="100000">
                                              <p:val>
                                                <p:strVal val="#ppt_x"/>
                                              </p:val>
                                            </p:tav>
                                          </p:tavLst>
                                        </p:anim>
                                        <p:anim calcmode="lin" valueType="num">
                                          <p:cBhvr additive="base">
                                            <p:cTn id="126" dur="750" fill="hold"/>
                                            <p:tgtEl>
                                              <p:spTgt spid="26"/>
                                            </p:tgtEl>
                                            <p:attrNameLst>
                                              <p:attrName>ppt_y</p:attrName>
                                            </p:attrNameLst>
                                          </p:cBhvr>
                                          <p:tavLst>
                                            <p:tav tm="0">
                                              <p:val>
                                                <p:strVal val="#ppt_y"/>
                                              </p:val>
                                            </p:tav>
                                            <p:tav tm="100000">
                                              <p:val>
                                                <p:strVal val="#ppt_y"/>
                                              </p:val>
                                            </p:tav>
                                          </p:tavLst>
                                        </p:anim>
                                      </p:childTnLst>
                                    </p:cTn>
                                  </p:par>
                                </p:childTnLst>
                              </p:cTn>
                            </p:par>
                            <p:par>
                              <p:cTn id="127" fill="hold">
                                <p:stCondLst>
                                  <p:cond delay="1750"/>
                                </p:stCondLst>
                                <p:childTnLst>
                                  <p:par>
                                    <p:cTn id="128" presetID="2" presetClass="entr" presetSubtype="2" fill="hold" grpId="0" nodeType="afterEffect">
                                      <p:stCondLst>
                                        <p:cond delay="0"/>
                                      </p:stCondLst>
                                      <p:childTnLst>
                                        <p:set>
                                          <p:cBhvr>
                                            <p:cTn id="129" dur="1" fill="hold">
                                              <p:stCondLst>
                                                <p:cond delay="0"/>
                                              </p:stCondLst>
                                            </p:cTn>
                                            <p:tgtEl>
                                              <p:spTgt spid="28"/>
                                            </p:tgtEl>
                                            <p:attrNameLst>
                                              <p:attrName>style.visibility</p:attrName>
                                            </p:attrNameLst>
                                          </p:cBhvr>
                                          <p:to>
                                            <p:strVal val="visible"/>
                                          </p:to>
                                        </p:set>
                                        <p:anim calcmode="lin" valueType="num">
                                          <p:cBhvr additive="base">
                                            <p:cTn id="130" dur="750" fill="hold"/>
                                            <p:tgtEl>
                                              <p:spTgt spid="28"/>
                                            </p:tgtEl>
                                            <p:attrNameLst>
                                              <p:attrName>ppt_x</p:attrName>
                                            </p:attrNameLst>
                                          </p:cBhvr>
                                          <p:tavLst>
                                            <p:tav tm="0">
                                              <p:val>
                                                <p:strVal val="1+#ppt_w/2"/>
                                              </p:val>
                                            </p:tav>
                                            <p:tav tm="100000">
                                              <p:val>
                                                <p:strVal val="#ppt_x"/>
                                              </p:val>
                                            </p:tav>
                                          </p:tavLst>
                                        </p:anim>
                                        <p:anim calcmode="lin" valueType="num">
                                          <p:cBhvr additive="base">
                                            <p:cTn id="131" dur="75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6" grpId="0"/>
          <p:bldP spid="28" grpId="0"/>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69" grpId="0" animBg="1"/>
          <p:bldP spid="52"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923849" y="438403"/>
            <a:ext cx="2492917" cy="646294"/>
          </a:xfrm>
          <a:prstGeom prst="rect">
            <a:avLst/>
          </a:prstGeom>
          <a:noFill/>
        </p:spPr>
        <p:txBody>
          <a:bodyPr wrap="none" lIns="91404" tIns="45702" rIns="91404" bIns="45702" rtlCol="0">
            <a:spAutoFit/>
          </a:bodyPr>
          <a:lstStyle/>
          <a:p>
            <a:r>
              <a:rPr lang="zh-TW" altLang="en-US" sz="3600" b="1" dirty="0" smtClean="0">
                <a:solidFill>
                  <a:srgbClr val="E74337"/>
                </a:solidFill>
                <a:latin typeface="微软雅黑" pitchFamily="34" charset="-122"/>
                <a:ea typeface="微软雅黑" pitchFamily="34" charset="-122"/>
              </a:rPr>
              <a:t>系統架構圖</a:t>
            </a:r>
            <a:endParaRPr lang="en-US" altLang="zh-CN" sz="3600" b="1" dirty="0">
              <a:solidFill>
                <a:srgbClr val="E74337"/>
              </a:solidFill>
              <a:latin typeface="微软雅黑" pitchFamily="34" charset="-122"/>
              <a:ea typeface="微软雅黑" pitchFamily="34" charset="-122"/>
            </a:endParaRPr>
          </a:p>
        </p:txBody>
      </p:sp>
      <p:grpSp>
        <p:nvGrpSpPr>
          <p:cNvPr id="29" name="组合 28"/>
          <p:cNvGrpSpPr/>
          <p:nvPr/>
        </p:nvGrpSpPr>
        <p:grpSpPr>
          <a:xfrm>
            <a:off x="8412148" y="572424"/>
            <a:ext cx="8647786" cy="381452"/>
            <a:chOff x="3546557" y="3058874"/>
            <a:chExt cx="8647786" cy="381452"/>
          </a:xfrm>
        </p:grpSpPr>
        <p:grpSp>
          <p:nvGrpSpPr>
            <p:cNvPr id="30" name="组合 29"/>
            <p:cNvGrpSpPr/>
            <p:nvPr/>
          </p:nvGrpSpPr>
          <p:grpSpPr>
            <a:xfrm>
              <a:off x="3546557" y="3058874"/>
              <a:ext cx="381452" cy="381452"/>
              <a:chOff x="3123591" y="3333387"/>
              <a:chExt cx="381452" cy="381452"/>
            </a:xfrm>
          </p:grpSpPr>
          <p:sp>
            <p:nvSpPr>
              <p:cNvPr id="32" name="椭圆 31"/>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3" name="椭圆 32"/>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1" name="直接连接符 30"/>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4834779" y="572424"/>
            <a:ext cx="8712639" cy="381452"/>
            <a:chOff x="-3986345" y="345226"/>
            <a:chExt cx="8712639" cy="381452"/>
          </a:xfrm>
          <a:solidFill>
            <a:srgbClr val="E74337"/>
          </a:solidFill>
        </p:grpSpPr>
        <p:grpSp>
          <p:nvGrpSpPr>
            <p:cNvPr id="35" name="组合 34"/>
            <p:cNvGrpSpPr/>
            <p:nvPr/>
          </p:nvGrpSpPr>
          <p:grpSpPr>
            <a:xfrm>
              <a:off x="4344842" y="345226"/>
              <a:ext cx="381452" cy="381452"/>
              <a:chOff x="3123591" y="3333387"/>
              <a:chExt cx="381452" cy="381452"/>
            </a:xfrm>
            <a:grpFill/>
          </p:grpSpPr>
          <p:sp>
            <p:nvSpPr>
              <p:cNvPr id="37" name="椭圆 36"/>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8" name="椭圆 37"/>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6" name="直接连接符 35"/>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975" y="5122860"/>
            <a:ext cx="1417370" cy="1417370"/>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9366" y="3406677"/>
            <a:ext cx="1029765" cy="2053934"/>
          </a:xfrm>
          <a:prstGeom prst="rect">
            <a:avLst/>
          </a:prstGeom>
        </p:spPr>
      </p:pic>
      <p:pic>
        <p:nvPicPr>
          <p:cNvPr id="4" name="圖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8933" y="1388547"/>
            <a:ext cx="1822748" cy="1817540"/>
          </a:xfrm>
          <a:prstGeom prst="rect">
            <a:avLst/>
          </a:prstGeom>
        </p:spPr>
      </p:pic>
      <p:pic>
        <p:nvPicPr>
          <p:cNvPr id="5" name="圖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71600" y="3427396"/>
            <a:ext cx="1650794" cy="1028571"/>
          </a:xfrm>
          <a:prstGeom prst="rect">
            <a:avLst/>
          </a:prstGeom>
        </p:spPr>
      </p:pic>
      <p:pic>
        <p:nvPicPr>
          <p:cNvPr id="6" name="圖片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17202" y="4528894"/>
            <a:ext cx="914286" cy="1003175"/>
          </a:xfrm>
          <a:prstGeom prst="rect">
            <a:avLst/>
          </a:prstGeom>
        </p:spPr>
      </p:pic>
      <p:sp>
        <p:nvSpPr>
          <p:cNvPr id="8" name="橢圓 7"/>
          <p:cNvSpPr/>
          <p:nvPr/>
        </p:nvSpPr>
        <p:spPr>
          <a:xfrm>
            <a:off x="10931488" y="2853262"/>
            <a:ext cx="1028643" cy="102864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153746" y="3075546"/>
            <a:ext cx="584127" cy="546032"/>
          </a:xfrm>
          <a:prstGeom prst="rect">
            <a:avLst/>
          </a:prstGeom>
        </p:spPr>
      </p:pic>
      <p:cxnSp>
        <p:nvCxnSpPr>
          <p:cNvPr id="10" name="直線單箭頭接點 9"/>
          <p:cNvCxnSpPr>
            <a:stCxn id="2" idx="0"/>
            <a:endCxn id="3" idx="1"/>
          </p:cNvCxnSpPr>
          <p:nvPr/>
        </p:nvCxnSpPr>
        <p:spPr>
          <a:xfrm flipV="1">
            <a:off x="2032660" y="4433644"/>
            <a:ext cx="1606706" cy="689216"/>
          </a:xfrm>
          <a:prstGeom prst="straightConnector1">
            <a:avLst/>
          </a:prstGeom>
          <a:ln w="762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線接點 14"/>
          <p:cNvCxnSpPr>
            <a:stCxn id="3" idx="0"/>
            <a:endCxn id="4" idx="1"/>
          </p:cNvCxnSpPr>
          <p:nvPr/>
        </p:nvCxnSpPr>
        <p:spPr>
          <a:xfrm flipV="1">
            <a:off x="4154249" y="2297317"/>
            <a:ext cx="1104684" cy="110936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a:stCxn id="4" idx="3"/>
            <a:endCxn id="5" idx="0"/>
          </p:cNvCxnSpPr>
          <p:nvPr/>
        </p:nvCxnSpPr>
        <p:spPr>
          <a:xfrm>
            <a:off x="7081681" y="2297317"/>
            <a:ext cx="1415316" cy="1130079"/>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a:stCxn id="5" idx="3"/>
            <a:endCxn id="6" idx="0"/>
          </p:cNvCxnSpPr>
          <p:nvPr/>
        </p:nvCxnSpPr>
        <p:spPr>
          <a:xfrm>
            <a:off x="9322394" y="3941682"/>
            <a:ext cx="1151951" cy="587212"/>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8" idx="3"/>
            <a:endCxn id="6" idx="0"/>
          </p:cNvCxnSpPr>
          <p:nvPr/>
        </p:nvCxnSpPr>
        <p:spPr>
          <a:xfrm flipH="1">
            <a:off x="10474345" y="3731264"/>
            <a:ext cx="607784" cy="797630"/>
          </a:xfrm>
          <a:prstGeom prst="straightConnector1">
            <a:avLst/>
          </a:prstGeom>
          <a:ln w="762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a:off x="5504557" y="3500431"/>
            <a:ext cx="1331499" cy="461665"/>
          </a:xfrm>
          <a:prstGeom prst="rect">
            <a:avLst/>
          </a:prstGeom>
          <a:noFill/>
        </p:spPr>
        <p:txBody>
          <a:bodyPr wrap="square" rtlCol="0">
            <a:spAutoFit/>
          </a:bodyPr>
          <a:lstStyle/>
          <a:p>
            <a:r>
              <a:rPr lang="en-US" altLang="zh-TW" sz="2400" dirty="0" smtClean="0">
                <a:solidFill>
                  <a:schemeClr val="bg1"/>
                </a:solidFill>
                <a:latin typeface="Microsoft YaHei" panose="020B0503020204020204" pitchFamily="34" charset="-122"/>
                <a:ea typeface="Microsoft YaHei" panose="020B0503020204020204" pitchFamily="34" charset="-122"/>
              </a:rPr>
              <a:t>Integer</a:t>
            </a:r>
            <a:endParaRPr lang="zh-TW" altLang="en-US" sz="2400" dirty="0">
              <a:solidFill>
                <a:schemeClr val="bg1"/>
              </a:solidFill>
              <a:latin typeface="Microsoft YaHei" panose="020B0503020204020204" pitchFamily="34" charset="-122"/>
              <a:ea typeface="Microsoft YaHei" panose="020B0503020204020204" pitchFamily="34" charset="-122"/>
            </a:endParaRPr>
          </a:p>
        </p:txBody>
      </p:sp>
      <p:sp>
        <p:nvSpPr>
          <p:cNvPr id="39" name="文字方塊 38"/>
          <p:cNvSpPr txBox="1"/>
          <p:nvPr/>
        </p:nvSpPr>
        <p:spPr>
          <a:xfrm>
            <a:off x="3536389" y="5600711"/>
            <a:ext cx="1246383" cy="461665"/>
          </a:xfrm>
          <a:prstGeom prst="rect">
            <a:avLst/>
          </a:prstGeom>
          <a:noFill/>
        </p:spPr>
        <p:txBody>
          <a:bodyPr wrap="square" rtlCol="0">
            <a:spAutoFit/>
          </a:bodyPr>
          <a:lstStyle/>
          <a:p>
            <a:r>
              <a:rPr lang="en-US" altLang="zh-TW" sz="2400" dirty="0" smtClean="0">
                <a:solidFill>
                  <a:schemeClr val="bg1"/>
                </a:solidFill>
                <a:latin typeface="Microsoft YaHei" panose="020B0503020204020204" pitchFamily="34" charset="-122"/>
                <a:ea typeface="Microsoft YaHei" panose="020B0503020204020204" pitchFamily="34" charset="-122"/>
              </a:rPr>
              <a:t>IPhone</a:t>
            </a:r>
            <a:endParaRPr lang="zh-TW" altLang="en-US" sz="2400" dirty="0">
              <a:solidFill>
                <a:schemeClr val="bg1"/>
              </a:solidFill>
              <a:latin typeface="Microsoft YaHei" panose="020B0503020204020204" pitchFamily="34" charset="-122"/>
              <a:ea typeface="Microsoft YaHei" panose="020B0503020204020204" pitchFamily="34" charset="-122"/>
            </a:endParaRPr>
          </a:p>
        </p:txBody>
      </p:sp>
      <p:sp>
        <p:nvSpPr>
          <p:cNvPr id="40" name="文字方塊 39"/>
          <p:cNvSpPr txBox="1"/>
          <p:nvPr/>
        </p:nvSpPr>
        <p:spPr>
          <a:xfrm>
            <a:off x="1552575" y="4681294"/>
            <a:ext cx="942975" cy="461665"/>
          </a:xfrm>
          <a:prstGeom prst="rect">
            <a:avLst/>
          </a:prstGeom>
          <a:noFill/>
        </p:spPr>
        <p:txBody>
          <a:bodyPr wrap="square" rtlCol="0">
            <a:spAutoFit/>
          </a:bodyPr>
          <a:lstStyle/>
          <a:p>
            <a:r>
              <a:rPr lang="en-US" altLang="zh-TW" sz="2400" dirty="0" smtClean="0">
                <a:solidFill>
                  <a:schemeClr val="bg1"/>
                </a:solidFill>
                <a:latin typeface="Microsoft YaHei" panose="020B0503020204020204" pitchFamily="34" charset="-122"/>
                <a:ea typeface="Microsoft YaHei" panose="020B0503020204020204" pitchFamily="34" charset="-122"/>
              </a:rPr>
              <a:t>User</a:t>
            </a:r>
            <a:endParaRPr lang="zh-TW" altLang="en-US" sz="2400" dirty="0">
              <a:solidFill>
                <a:schemeClr val="bg1"/>
              </a:solidFill>
              <a:latin typeface="Microsoft YaHei" panose="020B0503020204020204" pitchFamily="34" charset="-122"/>
              <a:ea typeface="Microsoft YaHei" panose="020B0503020204020204" pitchFamily="34" charset="-122"/>
            </a:endParaRPr>
          </a:p>
        </p:txBody>
      </p:sp>
      <p:sp>
        <p:nvSpPr>
          <p:cNvPr id="41" name="文字方塊 40"/>
          <p:cNvSpPr txBox="1"/>
          <p:nvPr/>
        </p:nvSpPr>
        <p:spPr>
          <a:xfrm>
            <a:off x="8038866" y="4714388"/>
            <a:ext cx="1128016" cy="461665"/>
          </a:xfrm>
          <a:prstGeom prst="rect">
            <a:avLst/>
          </a:prstGeom>
          <a:noFill/>
        </p:spPr>
        <p:txBody>
          <a:bodyPr wrap="square" rtlCol="0">
            <a:spAutoFit/>
          </a:bodyPr>
          <a:lstStyle/>
          <a:p>
            <a:r>
              <a:rPr lang="en-US" altLang="zh-TW" sz="2400" dirty="0" smtClean="0">
                <a:solidFill>
                  <a:schemeClr val="bg1"/>
                </a:solidFill>
                <a:latin typeface="Microsoft YaHei" panose="020B0503020204020204" pitchFamily="34" charset="-122"/>
                <a:ea typeface="Microsoft YaHei" panose="020B0503020204020204" pitchFamily="34" charset="-122"/>
              </a:rPr>
              <a:t>Server</a:t>
            </a:r>
            <a:endParaRPr lang="zh-TW" altLang="en-US" sz="2400" dirty="0">
              <a:solidFill>
                <a:schemeClr val="bg1"/>
              </a:solidFill>
              <a:latin typeface="Microsoft YaHei" panose="020B0503020204020204" pitchFamily="34" charset="-122"/>
              <a:ea typeface="Microsoft YaHei" panose="020B0503020204020204" pitchFamily="34" charset="-122"/>
            </a:endParaRPr>
          </a:p>
        </p:txBody>
      </p:sp>
      <p:sp>
        <p:nvSpPr>
          <p:cNvPr id="42" name="文字方塊 41"/>
          <p:cNvSpPr txBox="1"/>
          <p:nvPr/>
        </p:nvSpPr>
        <p:spPr>
          <a:xfrm>
            <a:off x="9645914" y="5831545"/>
            <a:ext cx="1656862" cy="461665"/>
          </a:xfrm>
          <a:prstGeom prst="rect">
            <a:avLst/>
          </a:prstGeom>
          <a:noFill/>
        </p:spPr>
        <p:txBody>
          <a:bodyPr wrap="square" rtlCol="0">
            <a:spAutoFit/>
          </a:bodyPr>
          <a:lstStyle/>
          <a:p>
            <a:r>
              <a:rPr lang="en-US" altLang="zh-TW" sz="2400" dirty="0" smtClean="0">
                <a:solidFill>
                  <a:schemeClr val="bg1"/>
                </a:solidFill>
                <a:latin typeface="Microsoft YaHei" panose="020B0503020204020204" pitchFamily="34" charset="-122"/>
                <a:ea typeface="Microsoft YaHei" panose="020B0503020204020204" pitchFamily="34" charset="-122"/>
              </a:rPr>
              <a:t>Database</a:t>
            </a:r>
            <a:endParaRPr lang="zh-TW" altLang="en-US" sz="2400" dirty="0">
              <a:solidFill>
                <a:schemeClr val="bg1"/>
              </a:solidFill>
              <a:latin typeface="Microsoft YaHei" panose="020B0503020204020204" pitchFamily="34" charset="-122"/>
              <a:ea typeface="Microsoft YaHei" panose="020B0503020204020204" pitchFamily="34" charset="-122"/>
            </a:endParaRPr>
          </a:p>
        </p:txBody>
      </p:sp>
      <p:sp>
        <p:nvSpPr>
          <p:cNvPr id="43" name="文字方塊 42"/>
          <p:cNvSpPr txBox="1"/>
          <p:nvPr/>
        </p:nvSpPr>
        <p:spPr>
          <a:xfrm>
            <a:off x="10404328" y="2269964"/>
            <a:ext cx="1656862" cy="461665"/>
          </a:xfrm>
          <a:prstGeom prst="rect">
            <a:avLst/>
          </a:prstGeom>
          <a:noFill/>
        </p:spPr>
        <p:txBody>
          <a:bodyPr wrap="square" rtlCol="0">
            <a:spAutoFit/>
          </a:bodyPr>
          <a:lstStyle/>
          <a:p>
            <a:r>
              <a:rPr lang="en-US" altLang="zh-TW" sz="2400" dirty="0">
                <a:solidFill>
                  <a:schemeClr val="bg1"/>
                </a:solidFill>
                <a:latin typeface="Microsoft YaHei" panose="020B0503020204020204" pitchFamily="34" charset="-122"/>
                <a:ea typeface="Microsoft YaHei" panose="020B0503020204020204" pitchFamily="34" charset="-122"/>
              </a:rPr>
              <a:t>Manager</a:t>
            </a:r>
            <a:endParaRPr lang="zh-TW" altLang="en-US" sz="240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740592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3546557" y="3058874"/>
            <a:ext cx="381452" cy="381452"/>
            <a:chOff x="3123591" y="3333387"/>
            <a:chExt cx="381452" cy="381452"/>
          </a:xfrm>
        </p:grpSpPr>
        <p:sp>
          <p:nvSpPr>
            <p:cNvPr id="35" name="椭圆 34"/>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6" name="椭圆 35"/>
            <p:cNvSpPr/>
            <p:nvPr/>
          </p:nvSpPr>
          <p:spPr>
            <a:xfrm flipV="1">
              <a:off x="3208440" y="3418236"/>
              <a:ext cx="211754" cy="211754"/>
            </a:xfrm>
            <a:prstGeom prst="ellipse">
              <a:avLst/>
            </a:prstGeom>
            <a:solidFill>
              <a:srgbClr val="E74337"/>
            </a:solidFill>
            <a:ln w="28575">
              <a:no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7" name="直接连接符 36"/>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rot="21028799">
            <a:off x="2350215" y="2341743"/>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椭圆 38"/>
          <p:cNvSpPr/>
          <p:nvPr/>
        </p:nvSpPr>
        <p:spPr>
          <a:xfrm rot="21028799" flipV="1">
            <a:off x="2024563" y="2784315"/>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rot="21028799">
            <a:off x="1466324" y="2899265"/>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p:cNvSpPr/>
          <p:nvPr/>
        </p:nvSpPr>
        <p:spPr>
          <a:xfrm rot="21028799" flipV="1">
            <a:off x="2605610" y="2682588"/>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p:cNvSpPr/>
          <p:nvPr/>
        </p:nvSpPr>
        <p:spPr>
          <a:xfrm rot="21028799">
            <a:off x="1590555" y="2358699"/>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p:cNvSpPr/>
          <p:nvPr/>
        </p:nvSpPr>
        <p:spPr>
          <a:xfrm rot="21028799" flipV="1">
            <a:off x="866085" y="2724550"/>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p:cNvSpPr/>
          <p:nvPr/>
        </p:nvSpPr>
        <p:spPr>
          <a:xfrm rot="10228799">
            <a:off x="1332836" y="4007445"/>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椭圆 44"/>
          <p:cNvSpPr/>
          <p:nvPr/>
        </p:nvSpPr>
        <p:spPr>
          <a:xfrm rot="10228799" flipV="1">
            <a:off x="1479761" y="3386146"/>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椭圆 45"/>
          <p:cNvSpPr/>
          <p:nvPr/>
        </p:nvSpPr>
        <p:spPr>
          <a:xfrm rot="10228799">
            <a:off x="2216727" y="3449923"/>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p:cNvSpPr/>
          <p:nvPr/>
        </p:nvSpPr>
        <p:spPr>
          <a:xfrm rot="10228799" flipV="1">
            <a:off x="863011" y="3452170"/>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椭圆 47"/>
          <p:cNvSpPr/>
          <p:nvPr/>
        </p:nvSpPr>
        <p:spPr>
          <a:xfrm rot="10228799">
            <a:off x="1868853" y="3766846"/>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椭圆 48"/>
          <p:cNvSpPr/>
          <p:nvPr/>
        </p:nvSpPr>
        <p:spPr>
          <a:xfrm rot="10228799" flipV="1">
            <a:off x="2579819" y="3387491"/>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TextBox 49"/>
          <p:cNvSpPr txBox="1"/>
          <p:nvPr/>
        </p:nvSpPr>
        <p:spPr>
          <a:xfrm>
            <a:off x="6144149" y="3749891"/>
            <a:ext cx="1388522" cy="738664"/>
          </a:xfrm>
          <a:prstGeom prst="rect">
            <a:avLst/>
          </a:prstGeom>
          <a:noFill/>
        </p:spPr>
        <p:txBody>
          <a:bodyPr wrap="none" rtlCol="0">
            <a:spAutoFit/>
          </a:bodyPr>
          <a:lstStyle/>
          <a:p>
            <a:r>
              <a:rPr lang="en-US" altLang="zh-TW" sz="4200" dirty="0" smtClean="0">
                <a:solidFill>
                  <a:srgbClr val="E74337"/>
                </a:solidFill>
                <a:latin typeface="微软雅黑" pitchFamily="34" charset="-122"/>
                <a:ea typeface="微软雅黑" pitchFamily="34" charset="-122"/>
              </a:rPr>
              <a:t>UML</a:t>
            </a:r>
            <a:endParaRPr lang="en-US" altLang="zh-CN" sz="4200" dirty="0" smtClean="0">
              <a:solidFill>
                <a:srgbClr val="E74337"/>
              </a:solidFill>
              <a:latin typeface="微软雅黑" pitchFamily="34" charset="-122"/>
              <a:ea typeface="微软雅黑" pitchFamily="34" charset="-122"/>
            </a:endParaRPr>
          </a:p>
        </p:txBody>
      </p:sp>
      <p:sp>
        <p:nvSpPr>
          <p:cNvPr id="51" name="TextBox 50"/>
          <p:cNvSpPr txBox="1"/>
          <p:nvPr/>
        </p:nvSpPr>
        <p:spPr>
          <a:xfrm>
            <a:off x="5670457" y="2076527"/>
            <a:ext cx="2007088" cy="738664"/>
          </a:xfrm>
          <a:prstGeom prst="rect">
            <a:avLst/>
          </a:prstGeom>
          <a:noFill/>
        </p:spPr>
        <p:txBody>
          <a:bodyPr wrap="none" rtlCol="0">
            <a:spAutoFit/>
          </a:bodyPr>
          <a:lstStyle/>
          <a:p>
            <a:r>
              <a:rPr lang="en-US" altLang="zh-CN" sz="4200" dirty="0" smtClean="0">
                <a:solidFill>
                  <a:schemeClr val="bg1"/>
                </a:solidFill>
                <a:latin typeface="微软雅黑" pitchFamily="34" charset="-122"/>
                <a:ea typeface="微软雅黑" pitchFamily="34" charset="-122"/>
              </a:rPr>
              <a:t>Part 04</a:t>
            </a:r>
          </a:p>
        </p:txBody>
      </p:sp>
      <p:grpSp>
        <p:nvGrpSpPr>
          <p:cNvPr id="52" name="组合 51"/>
          <p:cNvGrpSpPr/>
          <p:nvPr/>
        </p:nvGrpSpPr>
        <p:grpSpPr>
          <a:xfrm>
            <a:off x="858879" y="2355867"/>
            <a:ext cx="2143332" cy="1852005"/>
            <a:chOff x="858879" y="2355867"/>
            <a:chExt cx="2143332" cy="1852005"/>
          </a:xfrm>
        </p:grpSpPr>
        <p:sp>
          <p:nvSpPr>
            <p:cNvPr id="53" name="椭圆 52"/>
            <p:cNvSpPr/>
            <p:nvPr/>
          </p:nvSpPr>
          <p:spPr>
            <a:xfrm rot="21028799">
              <a:off x="2346083" y="235586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椭圆 53"/>
            <p:cNvSpPr/>
            <p:nvPr/>
          </p:nvSpPr>
          <p:spPr>
            <a:xfrm rot="21028799" flipV="1">
              <a:off x="2020431" y="2798439"/>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p:cNvSpPr/>
            <p:nvPr/>
          </p:nvSpPr>
          <p:spPr>
            <a:xfrm rot="21028799">
              <a:off x="1462192" y="29133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椭圆 55"/>
            <p:cNvSpPr/>
            <p:nvPr/>
          </p:nvSpPr>
          <p:spPr>
            <a:xfrm rot="21028799" flipV="1">
              <a:off x="2601478" y="2696712"/>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nvSpPr>
          <p:spPr>
            <a:xfrm rot="21028799">
              <a:off x="1586423" y="2372823"/>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椭圆 57"/>
            <p:cNvSpPr/>
            <p:nvPr/>
          </p:nvSpPr>
          <p:spPr>
            <a:xfrm rot="21028799" flipV="1">
              <a:off x="861953" y="2738674"/>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椭圆 58"/>
            <p:cNvSpPr/>
            <p:nvPr/>
          </p:nvSpPr>
          <p:spPr>
            <a:xfrm rot="10228799">
              <a:off x="1328704" y="4021569"/>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椭圆 59"/>
            <p:cNvSpPr/>
            <p:nvPr/>
          </p:nvSpPr>
          <p:spPr>
            <a:xfrm rot="10228799" flipV="1">
              <a:off x="1475629" y="3400270"/>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椭圆 60"/>
            <p:cNvSpPr/>
            <p:nvPr/>
          </p:nvSpPr>
          <p:spPr>
            <a:xfrm rot="10228799">
              <a:off x="2212595" y="3464047"/>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rot="10228799" flipV="1">
              <a:off x="858879" y="3466294"/>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椭圆 62"/>
            <p:cNvSpPr/>
            <p:nvPr/>
          </p:nvSpPr>
          <p:spPr>
            <a:xfrm rot="10228799">
              <a:off x="1864721" y="3780970"/>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椭圆 93"/>
            <p:cNvSpPr/>
            <p:nvPr/>
          </p:nvSpPr>
          <p:spPr>
            <a:xfrm rot="10228799" flipV="1">
              <a:off x="2575687" y="3401615"/>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365252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350" fill="hold"/>
                                            <p:tgtEl>
                                              <p:spTgt spid="38"/>
                                            </p:tgtEl>
                                            <p:attrNameLst>
                                              <p:attrName>ppt_x</p:attrName>
                                            </p:attrNameLst>
                                          </p:cBhvr>
                                          <p:tavLst>
                                            <p:tav tm="0">
                                              <p:val>
                                                <p:strVal val="#ppt_x"/>
                                              </p:val>
                                            </p:tav>
                                            <p:tav tm="100000">
                                              <p:val>
                                                <p:strVal val="#ppt_x"/>
                                              </p:val>
                                            </p:tav>
                                          </p:tavLst>
                                        </p:anim>
                                        <p:anim calcmode="lin" valueType="num">
                                          <p:cBhvr additive="base">
                                            <p:cTn id="8" dur="3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350" fill="hold"/>
                                            <p:tgtEl>
                                              <p:spTgt spid="39"/>
                                            </p:tgtEl>
                                            <p:attrNameLst>
                                              <p:attrName>ppt_x</p:attrName>
                                            </p:attrNameLst>
                                          </p:cBhvr>
                                          <p:tavLst>
                                            <p:tav tm="0">
                                              <p:val>
                                                <p:strVal val="1+#ppt_w/2"/>
                                              </p:val>
                                            </p:tav>
                                            <p:tav tm="100000">
                                              <p:val>
                                                <p:strVal val="#ppt_x"/>
                                              </p:val>
                                            </p:tav>
                                          </p:tavLst>
                                        </p:anim>
                                        <p:anim calcmode="lin" valueType="num">
                                          <p:cBhvr additive="base">
                                            <p:cTn id="12" dur="3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350" fill="hold"/>
                                            <p:tgtEl>
                                              <p:spTgt spid="40"/>
                                            </p:tgtEl>
                                            <p:attrNameLst>
                                              <p:attrName>ppt_x</p:attrName>
                                            </p:attrNameLst>
                                          </p:cBhvr>
                                          <p:tavLst>
                                            <p:tav tm="0">
                                              <p:val>
                                                <p:strVal val="#ppt_x"/>
                                              </p:val>
                                            </p:tav>
                                            <p:tav tm="100000">
                                              <p:val>
                                                <p:strVal val="#ppt_x"/>
                                              </p:val>
                                            </p:tav>
                                          </p:tavLst>
                                        </p:anim>
                                        <p:anim calcmode="lin" valueType="num">
                                          <p:cBhvr additive="base">
                                            <p:cTn id="16" dur="35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350" fill="hold"/>
                                            <p:tgtEl>
                                              <p:spTgt spid="41"/>
                                            </p:tgtEl>
                                            <p:attrNameLst>
                                              <p:attrName>ppt_x</p:attrName>
                                            </p:attrNameLst>
                                          </p:cBhvr>
                                          <p:tavLst>
                                            <p:tav tm="0">
                                              <p:val>
                                                <p:strVal val="1+#ppt_w/2"/>
                                              </p:val>
                                            </p:tav>
                                            <p:tav tm="100000">
                                              <p:val>
                                                <p:strVal val="#ppt_x"/>
                                              </p:val>
                                            </p:tav>
                                          </p:tavLst>
                                        </p:anim>
                                        <p:anim calcmode="lin" valueType="num">
                                          <p:cBhvr additive="base">
                                            <p:cTn id="20" dur="350" fill="hold"/>
                                            <p:tgtEl>
                                              <p:spTgt spid="4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350" fill="hold"/>
                                            <p:tgtEl>
                                              <p:spTgt spid="42"/>
                                            </p:tgtEl>
                                            <p:attrNameLst>
                                              <p:attrName>ppt_x</p:attrName>
                                            </p:attrNameLst>
                                          </p:cBhvr>
                                          <p:tavLst>
                                            <p:tav tm="0">
                                              <p:val>
                                                <p:strVal val="0-#ppt_w/2"/>
                                              </p:val>
                                            </p:tav>
                                            <p:tav tm="100000">
                                              <p:val>
                                                <p:strVal val="#ppt_x"/>
                                              </p:val>
                                            </p:tav>
                                          </p:tavLst>
                                        </p:anim>
                                        <p:anim calcmode="lin" valueType="num">
                                          <p:cBhvr additive="base">
                                            <p:cTn id="24" dur="350" fill="hold"/>
                                            <p:tgtEl>
                                              <p:spTgt spid="42"/>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350" fill="hold"/>
                                            <p:tgtEl>
                                              <p:spTgt spid="43"/>
                                            </p:tgtEl>
                                            <p:attrNameLst>
                                              <p:attrName>ppt_x</p:attrName>
                                            </p:attrNameLst>
                                          </p:cBhvr>
                                          <p:tavLst>
                                            <p:tav tm="0">
                                              <p:val>
                                                <p:strVal val="0-#ppt_w/2"/>
                                              </p:val>
                                            </p:tav>
                                            <p:tav tm="100000">
                                              <p:val>
                                                <p:strVal val="#ppt_x"/>
                                              </p:val>
                                            </p:tav>
                                          </p:tavLst>
                                        </p:anim>
                                        <p:anim calcmode="lin" valueType="num">
                                          <p:cBhvr additive="base">
                                            <p:cTn id="28" dur="350" fill="hold"/>
                                            <p:tgtEl>
                                              <p:spTgt spid="43"/>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350" fill="hold"/>
                                            <p:tgtEl>
                                              <p:spTgt spid="44"/>
                                            </p:tgtEl>
                                            <p:attrNameLst>
                                              <p:attrName>ppt_x</p:attrName>
                                            </p:attrNameLst>
                                          </p:cBhvr>
                                          <p:tavLst>
                                            <p:tav tm="0">
                                              <p:val>
                                                <p:strVal val="#ppt_x"/>
                                              </p:val>
                                            </p:tav>
                                            <p:tav tm="100000">
                                              <p:val>
                                                <p:strVal val="#ppt_x"/>
                                              </p:val>
                                            </p:tav>
                                          </p:tavLst>
                                        </p:anim>
                                        <p:anim calcmode="lin" valueType="num">
                                          <p:cBhvr additive="base">
                                            <p:cTn id="32" dur="35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350" fill="hold"/>
                                            <p:tgtEl>
                                              <p:spTgt spid="45"/>
                                            </p:tgtEl>
                                            <p:attrNameLst>
                                              <p:attrName>ppt_x</p:attrName>
                                            </p:attrNameLst>
                                          </p:cBhvr>
                                          <p:tavLst>
                                            <p:tav tm="0">
                                              <p:val>
                                                <p:strVal val="#ppt_x"/>
                                              </p:val>
                                            </p:tav>
                                            <p:tav tm="100000">
                                              <p:val>
                                                <p:strVal val="#ppt_x"/>
                                              </p:val>
                                            </p:tav>
                                          </p:tavLst>
                                        </p:anim>
                                        <p:anim calcmode="lin" valueType="num">
                                          <p:cBhvr additive="base">
                                            <p:cTn id="36" dur="35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350" fill="hold"/>
                                            <p:tgtEl>
                                              <p:spTgt spid="46"/>
                                            </p:tgtEl>
                                            <p:attrNameLst>
                                              <p:attrName>ppt_x</p:attrName>
                                            </p:attrNameLst>
                                          </p:cBhvr>
                                          <p:tavLst>
                                            <p:tav tm="0">
                                              <p:val>
                                                <p:strVal val="1+#ppt_w/2"/>
                                              </p:val>
                                            </p:tav>
                                            <p:tav tm="100000">
                                              <p:val>
                                                <p:strVal val="#ppt_x"/>
                                              </p:val>
                                            </p:tav>
                                          </p:tavLst>
                                        </p:anim>
                                        <p:anim calcmode="lin" valueType="num">
                                          <p:cBhvr additive="base">
                                            <p:cTn id="40" dur="35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350" fill="hold"/>
                                            <p:tgtEl>
                                              <p:spTgt spid="47"/>
                                            </p:tgtEl>
                                            <p:attrNameLst>
                                              <p:attrName>ppt_x</p:attrName>
                                            </p:attrNameLst>
                                          </p:cBhvr>
                                          <p:tavLst>
                                            <p:tav tm="0">
                                              <p:val>
                                                <p:strVal val="0-#ppt_w/2"/>
                                              </p:val>
                                            </p:tav>
                                            <p:tav tm="100000">
                                              <p:val>
                                                <p:strVal val="#ppt_x"/>
                                              </p:val>
                                            </p:tav>
                                          </p:tavLst>
                                        </p:anim>
                                        <p:anim calcmode="lin" valueType="num">
                                          <p:cBhvr additive="base">
                                            <p:cTn id="44" dur="35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350" fill="hold"/>
                                            <p:tgtEl>
                                              <p:spTgt spid="48"/>
                                            </p:tgtEl>
                                            <p:attrNameLst>
                                              <p:attrName>ppt_x</p:attrName>
                                            </p:attrNameLst>
                                          </p:cBhvr>
                                          <p:tavLst>
                                            <p:tav tm="0">
                                              <p:val>
                                                <p:strVal val="#ppt_x"/>
                                              </p:val>
                                            </p:tav>
                                            <p:tav tm="100000">
                                              <p:val>
                                                <p:strVal val="#ppt_x"/>
                                              </p:val>
                                            </p:tav>
                                          </p:tavLst>
                                        </p:anim>
                                        <p:anim calcmode="lin" valueType="num">
                                          <p:cBhvr additive="base">
                                            <p:cTn id="48" dur="35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350" fill="hold"/>
                                            <p:tgtEl>
                                              <p:spTgt spid="49"/>
                                            </p:tgtEl>
                                            <p:attrNameLst>
                                              <p:attrName>ppt_x</p:attrName>
                                            </p:attrNameLst>
                                          </p:cBhvr>
                                          <p:tavLst>
                                            <p:tav tm="0">
                                              <p:val>
                                                <p:strVal val="1+#ppt_w/2"/>
                                              </p:val>
                                            </p:tav>
                                            <p:tav tm="100000">
                                              <p:val>
                                                <p:strVal val="#ppt_x"/>
                                              </p:val>
                                            </p:tav>
                                          </p:tavLst>
                                        </p:anim>
                                        <p:anim calcmode="lin" valueType="num">
                                          <p:cBhvr additive="base">
                                            <p:cTn id="52" dur="350" fill="hold"/>
                                            <p:tgtEl>
                                              <p:spTgt spid="49"/>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8"/>
                                            </p:tgtEl>
                                            <p:attrNameLst>
                                              <p:attrName>ppt_x</p:attrName>
                                            </p:attrNameLst>
                                          </p:cBhvr>
                                          <p:tavLst>
                                            <p:tav tm="0">
                                              <p:val>
                                                <p:strVal val="ppt_x"/>
                                              </p:val>
                                            </p:tav>
                                            <p:tav tm="100000">
                                              <p:val>
                                                <p:strVal val="ppt_x"/>
                                              </p:val>
                                            </p:tav>
                                          </p:tavLst>
                                        </p:anim>
                                        <p:anim calcmode="lin" valueType="num">
                                          <p:cBhvr additive="base">
                                            <p:cTn id="55" dur="350"/>
                                            <p:tgtEl>
                                              <p:spTgt spid="38"/>
                                            </p:tgtEl>
                                            <p:attrNameLst>
                                              <p:attrName>ppt_y</p:attrName>
                                            </p:attrNameLst>
                                          </p:cBhvr>
                                          <p:tavLst>
                                            <p:tav tm="0">
                                              <p:val>
                                                <p:strVal val="ppt_y"/>
                                              </p:val>
                                            </p:tav>
                                            <p:tav tm="100000">
                                              <p:val>
                                                <p:strVal val="1+ppt_h/2"/>
                                              </p:val>
                                            </p:tav>
                                          </p:tavLst>
                                        </p:anim>
                                        <p:set>
                                          <p:cBhvr>
                                            <p:cTn id="56" dur="1" fill="hold">
                                              <p:stCondLst>
                                                <p:cond delay="349"/>
                                              </p:stCondLst>
                                            </p:cTn>
                                            <p:tgtEl>
                                              <p:spTgt spid="38"/>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9"/>
                                            </p:tgtEl>
                                            <p:attrNameLst>
                                              <p:attrName>ppt_x</p:attrName>
                                            </p:attrNameLst>
                                          </p:cBhvr>
                                          <p:tavLst>
                                            <p:tav tm="0">
                                              <p:val>
                                                <p:strVal val="ppt_x"/>
                                              </p:val>
                                            </p:tav>
                                            <p:tav tm="100000">
                                              <p:val>
                                                <p:strVal val="1+ppt_w/2"/>
                                              </p:val>
                                            </p:tav>
                                          </p:tavLst>
                                        </p:anim>
                                        <p:anim calcmode="lin" valueType="num">
                                          <p:cBhvr additive="base">
                                            <p:cTn id="59" dur="350"/>
                                            <p:tgtEl>
                                              <p:spTgt spid="39"/>
                                            </p:tgtEl>
                                            <p:attrNameLst>
                                              <p:attrName>ppt_y</p:attrName>
                                            </p:attrNameLst>
                                          </p:cBhvr>
                                          <p:tavLst>
                                            <p:tav tm="0">
                                              <p:val>
                                                <p:strVal val="ppt_y"/>
                                              </p:val>
                                            </p:tav>
                                            <p:tav tm="100000">
                                              <p:val>
                                                <p:strVal val="0-ppt_h/2"/>
                                              </p:val>
                                            </p:tav>
                                          </p:tavLst>
                                        </p:anim>
                                        <p:set>
                                          <p:cBhvr>
                                            <p:cTn id="60" dur="1" fill="hold">
                                              <p:stCondLst>
                                                <p:cond delay="349"/>
                                              </p:stCondLst>
                                            </p:cTn>
                                            <p:tgtEl>
                                              <p:spTgt spid="39"/>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40"/>
                                            </p:tgtEl>
                                            <p:attrNameLst>
                                              <p:attrName>ppt_x</p:attrName>
                                            </p:attrNameLst>
                                          </p:cBhvr>
                                          <p:tavLst>
                                            <p:tav tm="0">
                                              <p:val>
                                                <p:strVal val="ppt_x"/>
                                              </p:val>
                                            </p:tav>
                                            <p:tav tm="100000">
                                              <p:val>
                                                <p:strVal val="ppt_x"/>
                                              </p:val>
                                            </p:tav>
                                          </p:tavLst>
                                        </p:anim>
                                        <p:anim calcmode="lin" valueType="num">
                                          <p:cBhvr additive="base">
                                            <p:cTn id="63" dur="350"/>
                                            <p:tgtEl>
                                              <p:spTgt spid="40"/>
                                            </p:tgtEl>
                                            <p:attrNameLst>
                                              <p:attrName>ppt_y</p:attrName>
                                            </p:attrNameLst>
                                          </p:cBhvr>
                                          <p:tavLst>
                                            <p:tav tm="0">
                                              <p:val>
                                                <p:strVal val="ppt_y"/>
                                              </p:val>
                                            </p:tav>
                                            <p:tav tm="100000">
                                              <p:val>
                                                <p:strVal val="1+ppt_h/2"/>
                                              </p:val>
                                            </p:tav>
                                          </p:tavLst>
                                        </p:anim>
                                        <p:set>
                                          <p:cBhvr>
                                            <p:cTn id="64" dur="1" fill="hold">
                                              <p:stCondLst>
                                                <p:cond delay="349"/>
                                              </p:stCondLst>
                                            </p:cTn>
                                            <p:tgtEl>
                                              <p:spTgt spid="40"/>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1"/>
                                            </p:tgtEl>
                                            <p:attrNameLst>
                                              <p:attrName>ppt_x</p:attrName>
                                            </p:attrNameLst>
                                          </p:cBhvr>
                                          <p:tavLst>
                                            <p:tav tm="0">
                                              <p:val>
                                                <p:strVal val="ppt_x"/>
                                              </p:val>
                                            </p:tav>
                                            <p:tav tm="100000">
                                              <p:val>
                                                <p:strVal val="1+ppt_w/2"/>
                                              </p:val>
                                            </p:tav>
                                          </p:tavLst>
                                        </p:anim>
                                        <p:anim calcmode="lin" valueType="num">
                                          <p:cBhvr additive="base">
                                            <p:cTn id="67" dur="350"/>
                                            <p:tgtEl>
                                              <p:spTgt spid="41"/>
                                            </p:tgtEl>
                                            <p:attrNameLst>
                                              <p:attrName>ppt_y</p:attrName>
                                            </p:attrNameLst>
                                          </p:cBhvr>
                                          <p:tavLst>
                                            <p:tav tm="0">
                                              <p:val>
                                                <p:strVal val="ppt_y"/>
                                              </p:val>
                                            </p:tav>
                                            <p:tav tm="100000">
                                              <p:val>
                                                <p:strVal val="0-ppt_h/2"/>
                                              </p:val>
                                            </p:tav>
                                          </p:tavLst>
                                        </p:anim>
                                        <p:set>
                                          <p:cBhvr>
                                            <p:cTn id="68" dur="1" fill="hold">
                                              <p:stCondLst>
                                                <p:cond delay="349"/>
                                              </p:stCondLst>
                                            </p:cTn>
                                            <p:tgtEl>
                                              <p:spTgt spid="41"/>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2"/>
                                            </p:tgtEl>
                                            <p:attrNameLst>
                                              <p:attrName>ppt_x</p:attrName>
                                            </p:attrNameLst>
                                          </p:cBhvr>
                                          <p:tavLst>
                                            <p:tav tm="0">
                                              <p:val>
                                                <p:strVal val="ppt_x"/>
                                              </p:val>
                                            </p:tav>
                                            <p:tav tm="100000">
                                              <p:val>
                                                <p:strVal val="ppt_x"/>
                                              </p:val>
                                            </p:tav>
                                          </p:tavLst>
                                        </p:anim>
                                        <p:anim calcmode="lin" valueType="num">
                                          <p:cBhvr additive="base">
                                            <p:cTn id="71" dur="350"/>
                                            <p:tgtEl>
                                              <p:spTgt spid="42"/>
                                            </p:tgtEl>
                                            <p:attrNameLst>
                                              <p:attrName>ppt_y</p:attrName>
                                            </p:attrNameLst>
                                          </p:cBhvr>
                                          <p:tavLst>
                                            <p:tav tm="0">
                                              <p:val>
                                                <p:strVal val="ppt_y"/>
                                              </p:val>
                                            </p:tav>
                                            <p:tav tm="100000">
                                              <p:val>
                                                <p:strVal val="0-ppt_h/2"/>
                                              </p:val>
                                            </p:tav>
                                          </p:tavLst>
                                        </p:anim>
                                        <p:set>
                                          <p:cBhvr>
                                            <p:cTn id="72" dur="1" fill="hold">
                                              <p:stCondLst>
                                                <p:cond delay="349"/>
                                              </p:stCondLst>
                                            </p:cTn>
                                            <p:tgtEl>
                                              <p:spTgt spid="42"/>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3"/>
                                            </p:tgtEl>
                                            <p:attrNameLst>
                                              <p:attrName>ppt_x</p:attrName>
                                            </p:attrNameLst>
                                          </p:cBhvr>
                                          <p:tavLst>
                                            <p:tav tm="0">
                                              <p:val>
                                                <p:strVal val="ppt_x"/>
                                              </p:val>
                                            </p:tav>
                                            <p:tav tm="100000">
                                              <p:val>
                                                <p:strVal val="0-ppt_w/2"/>
                                              </p:val>
                                            </p:tav>
                                          </p:tavLst>
                                        </p:anim>
                                        <p:anim calcmode="lin" valueType="num">
                                          <p:cBhvr additive="base">
                                            <p:cTn id="75" dur="350"/>
                                            <p:tgtEl>
                                              <p:spTgt spid="43"/>
                                            </p:tgtEl>
                                            <p:attrNameLst>
                                              <p:attrName>ppt_y</p:attrName>
                                            </p:attrNameLst>
                                          </p:cBhvr>
                                          <p:tavLst>
                                            <p:tav tm="0">
                                              <p:val>
                                                <p:strVal val="ppt_y"/>
                                              </p:val>
                                            </p:tav>
                                            <p:tav tm="100000">
                                              <p:val>
                                                <p:strVal val="0-ppt_h/2"/>
                                              </p:val>
                                            </p:tav>
                                          </p:tavLst>
                                        </p:anim>
                                        <p:set>
                                          <p:cBhvr>
                                            <p:cTn id="76" dur="1" fill="hold">
                                              <p:stCondLst>
                                                <p:cond delay="349"/>
                                              </p:stCondLst>
                                            </p:cTn>
                                            <p:tgtEl>
                                              <p:spTgt spid="43"/>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4"/>
                                            </p:tgtEl>
                                            <p:attrNameLst>
                                              <p:attrName>ppt_x</p:attrName>
                                            </p:attrNameLst>
                                          </p:cBhvr>
                                          <p:tavLst>
                                            <p:tav tm="0">
                                              <p:val>
                                                <p:strVal val="ppt_x"/>
                                              </p:val>
                                            </p:tav>
                                            <p:tav tm="100000">
                                              <p:val>
                                                <p:strVal val="ppt_x"/>
                                              </p:val>
                                            </p:tav>
                                          </p:tavLst>
                                        </p:anim>
                                        <p:anim calcmode="lin" valueType="num">
                                          <p:cBhvr additive="base">
                                            <p:cTn id="79" dur="350"/>
                                            <p:tgtEl>
                                              <p:spTgt spid="44"/>
                                            </p:tgtEl>
                                            <p:attrNameLst>
                                              <p:attrName>ppt_y</p:attrName>
                                            </p:attrNameLst>
                                          </p:cBhvr>
                                          <p:tavLst>
                                            <p:tav tm="0">
                                              <p:val>
                                                <p:strVal val="ppt_y"/>
                                              </p:val>
                                            </p:tav>
                                            <p:tav tm="100000">
                                              <p:val>
                                                <p:strVal val="1+ppt_h/2"/>
                                              </p:val>
                                            </p:tav>
                                          </p:tavLst>
                                        </p:anim>
                                        <p:set>
                                          <p:cBhvr>
                                            <p:cTn id="80" dur="1" fill="hold">
                                              <p:stCondLst>
                                                <p:cond delay="349"/>
                                              </p:stCondLst>
                                            </p:cTn>
                                            <p:tgtEl>
                                              <p:spTgt spid="44"/>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5"/>
                                            </p:tgtEl>
                                            <p:attrNameLst>
                                              <p:attrName>ppt_x</p:attrName>
                                            </p:attrNameLst>
                                          </p:cBhvr>
                                          <p:tavLst>
                                            <p:tav tm="0">
                                              <p:val>
                                                <p:strVal val="ppt_x"/>
                                              </p:val>
                                            </p:tav>
                                            <p:tav tm="100000">
                                              <p:val>
                                                <p:strVal val="ppt_x"/>
                                              </p:val>
                                            </p:tav>
                                          </p:tavLst>
                                        </p:anim>
                                        <p:anim calcmode="lin" valueType="num">
                                          <p:cBhvr additive="base">
                                            <p:cTn id="83" dur="350"/>
                                            <p:tgtEl>
                                              <p:spTgt spid="45"/>
                                            </p:tgtEl>
                                            <p:attrNameLst>
                                              <p:attrName>ppt_y</p:attrName>
                                            </p:attrNameLst>
                                          </p:cBhvr>
                                          <p:tavLst>
                                            <p:tav tm="0">
                                              <p:val>
                                                <p:strVal val="ppt_y"/>
                                              </p:val>
                                            </p:tav>
                                            <p:tav tm="100000">
                                              <p:val>
                                                <p:strVal val="1+ppt_h/2"/>
                                              </p:val>
                                            </p:tav>
                                          </p:tavLst>
                                        </p:anim>
                                        <p:set>
                                          <p:cBhvr>
                                            <p:cTn id="84" dur="1" fill="hold">
                                              <p:stCondLst>
                                                <p:cond delay="349"/>
                                              </p:stCondLst>
                                            </p:cTn>
                                            <p:tgtEl>
                                              <p:spTgt spid="45"/>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46"/>
                                            </p:tgtEl>
                                            <p:attrNameLst>
                                              <p:attrName>ppt_x</p:attrName>
                                            </p:attrNameLst>
                                          </p:cBhvr>
                                          <p:tavLst>
                                            <p:tav tm="0">
                                              <p:val>
                                                <p:strVal val="ppt_x"/>
                                              </p:val>
                                            </p:tav>
                                            <p:tav tm="100000">
                                              <p:val>
                                                <p:strVal val="1+ppt_w/2"/>
                                              </p:val>
                                            </p:tav>
                                          </p:tavLst>
                                        </p:anim>
                                        <p:anim calcmode="lin" valueType="num">
                                          <p:cBhvr additive="base">
                                            <p:cTn id="87" dur="350"/>
                                            <p:tgtEl>
                                              <p:spTgt spid="46"/>
                                            </p:tgtEl>
                                            <p:attrNameLst>
                                              <p:attrName>ppt_y</p:attrName>
                                            </p:attrNameLst>
                                          </p:cBhvr>
                                          <p:tavLst>
                                            <p:tav tm="0">
                                              <p:val>
                                                <p:strVal val="ppt_y"/>
                                              </p:val>
                                            </p:tav>
                                            <p:tav tm="100000">
                                              <p:val>
                                                <p:strVal val="1+ppt_h/2"/>
                                              </p:val>
                                            </p:tav>
                                          </p:tavLst>
                                        </p:anim>
                                        <p:set>
                                          <p:cBhvr>
                                            <p:cTn id="88" dur="1" fill="hold">
                                              <p:stCondLst>
                                                <p:cond delay="349"/>
                                              </p:stCondLst>
                                            </p:cTn>
                                            <p:tgtEl>
                                              <p:spTgt spid="46"/>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47"/>
                                            </p:tgtEl>
                                            <p:attrNameLst>
                                              <p:attrName>ppt_x</p:attrName>
                                            </p:attrNameLst>
                                          </p:cBhvr>
                                          <p:tavLst>
                                            <p:tav tm="0">
                                              <p:val>
                                                <p:strVal val="ppt_x"/>
                                              </p:val>
                                            </p:tav>
                                            <p:tav tm="100000">
                                              <p:val>
                                                <p:strVal val="0-ppt_w/2"/>
                                              </p:val>
                                            </p:tav>
                                          </p:tavLst>
                                        </p:anim>
                                        <p:anim calcmode="lin" valueType="num">
                                          <p:cBhvr additive="base">
                                            <p:cTn id="91" dur="350"/>
                                            <p:tgtEl>
                                              <p:spTgt spid="47"/>
                                            </p:tgtEl>
                                            <p:attrNameLst>
                                              <p:attrName>ppt_y</p:attrName>
                                            </p:attrNameLst>
                                          </p:cBhvr>
                                          <p:tavLst>
                                            <p:tav tm="0">
                                              <p:val>
                                                <p:strVal val="ppt_y"/>
                                              </p:val>
                                            </p:tav>
                                            <p:tav tm="100000">
                                              <p:val>
                                                <p:strVal val="1+ppt_h/2"/>
                                              </p:val>
                                            </p:tav>
                                          </p:tavLst>
                                        </p:anim>
                                        <p:set>
                                          <p:cBhvr>
                                            <p:cTn id="92" dur="1" fill="hold">
                                              <p:stCondLst>
                                                <p:cond delay="349"/>
                                              </p:stCondLst>
                                            </p:cTn>
                                            <p:tgtEl>
                                              <p:spTgt spid="47"/>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48"/>
                                            </p:tgtEl>
                                            <p:attrNameLst>
                                              <p:attrName>ppt_x</p:attrName>
                                            </p:attrNameLst>
                                          </p:cBhvr>
                                          <p:tavLst>
                                            <p:tav tm="0">
                                              <p:val>
                                                <p:strVal val="ppt_x"/>
                                              </p:val>
                                            </p:tav>
                                            <p:tav tm="100000">
                                              <p:val>
                                                <p:strVal val="1+ppt_w/2"/>
                                              </p:val>
                                            </p:tav>
                                          </p:tavLst>
                                        </p:anim>
                                        <p:anim calcmode="lin" valueType="num">
                                          <p:cBhvr additive="base">
                                            <p:cTn id="95" dur="350"/>
                                            <p:tgtEl>
                                              <p:spTgt spid="48"/>
                                            </p:tgtEl>
                                            <p:attrNameLst>
                                              <p:attrName>ppt_y</p:attrName>
                                            </p:attrNameLst>
                                          </p:cBhvr>
                                          <p:tavLst>
                                            <p:tav tm="0">
                                              <p:val>
                                                <p:strVal val="ppt_y"/>
                                              </p:val>
                                            </p:tav>
                                            <p:tav tm="100000">
                                              <p:val>
                                                <p:strVal val="1+ppt_h/2"/>
                                              </p:val>
                                            </p:tav>
                                          </p:tavLst>
                                        </p:anim>
                                        <p:set>
                                          <p:cBhvr>
                                            <p:cTn id="96" dur="1" fill="hold">
                                              <p:stCondLst>
                                                <p:cond delay="349"/>
                                              </p:stCondLst>
                                            </p:cTn>
                                            <p:tgtEl>
                                              <p:spTgt spid="48"/>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49"/>
                                            </p:tgtEl>
                                            <p:attrNameLst>
                                              <p:attrName>ppt_x</p:attrName>
                                            </p:attrNameLst>
                                          </p:cBhvr>
                                          <p:tavLst>
                                            <p:tav tm="0">
                                              <p:val>
                                                <p:strVal val="ppt_x"/>
                                              </p:val>
                                            </p:tav>
                                            <p:tav tm="100000">
                                              <p:val>
                                                <p:strVal val="1+ppt_w/2"/>
                                              </p:val>
                                            </p:tav>
                                          </p:tavLst>
                                        </p:anim>
                                        <p:anim calcmode="lin" valueType="num">
                                          <p:cBhvr additive="base">
                                            <p:cTn id="99" dur="350"/>
                                            <p:tgtEl>
                                              <p:spTgt spid="49"/>
                                            </p:tgtEl>
                                            <p:attrNameLst>
                                              <p:attrName>ppt_y</p:attrName>
                                            </p:attrNameLst>
                                          </p:cBhvr>
                                          <p:tavLst>
                                            <p:tav tm="0">
                                              <p:val>
                                                <p:strVal val="ppt_y"/>
                                              </p:val>
                                            </p:tav>
                                            <p:tav tm="100000">
                                              <p:val>
                                                <p:strVal val="ppt_y"/>
                                              </p:val>
                                            </p:tav>
                                          </p:tavLst>
                                        </p:anim>
                                        <p:set>
                                          <p:cBhvr>
                                            <p:cTn id="100" dur="1" fill="hold">
                                              <p:stCondLst>
                                                <p:cond delay="349"/>
                                              </p:stCondLst>
                                            </p:cTn>
                                            <p:tgtEl>
                                              <p:spTgt spid="49"/>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heel(8)">
                                          <p:cBhvr>
                                            <p:cTn id="103" dur="1000"/>
                                            <p:tgtEl>
                                              <p:spTgt spid="52"/>
                                            </p:tgtEl>
                                          </p:cBhvr>
                                        </p:animEffect>
                                      </p:childTnLst>
                                    </p:cTn>
                                  </p:par>
                                  <p:par>
                                    <p:cTn id="104" presetID="2" presetClass="entr" presetSubtype="2" fill="hold" nodeType="withEffect" p14:presetBounceEnd="20000">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14:bounceEnd="20000">
                                          <p:cBhvr additive="base">
                                            <p:cTn id="106" dur="500" fill="hold"/>
                                            <p:tgtEl>
                                              <p:spTgt spid="33"/>
                                            </p:tgtEl>
                                            <p:attrNameLst>
                                              <p:attrName>ppt_x</p:attrName>
                                            </p:attrNameLst>
                                          </p:cBhvr>
                                          <p:tavLst>
                                            <p:tav tm="0">
                                              <p:val>
                                                <p:strVal val="1+#ppt_w/2"/>
                                              </p:val>
                                            </p:tav>
                                            <p:tav tm="100000">
                                              <p:val>
                                                <p:strVal val="#ppt_x"/>
                                              </p:val>
                                            </p:tav>
                                          </p:tavLst>
                                        </p:anim>
                                        <p:anim calcmode="lin" valueType="num" p14:bounceEnd="20000">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wipe(left)">
                                          <p:cBhvr>
                                            <p:cTn id="110" dur="500"/>
                                            <p:tgtEl>
                                              <p:spTgt spid="37"/>
                                            </p:tgtEl>
                                          </p:cBhvr>
                                        </p:animEffect>
                                      </p:childTnLst>
                                    </p:cTn>
                                  </p:par>
                                  <p:par>
                                    <p:cTn id="111" presetID="2" presetClass="entr" presetSubtype="1" fill="hold" grpId="0" nodeType="withEffect" p14:presetBounceEnd="36000">
                                      <p:stCondLst>
                                        <p:cond delay="0"/>
                                      </p:stCondLst>
                                      <p:childTnLst>
                                        <p:set>
                                          <p:cBhvr>
                                            <p:cTn id="112" dur="1" fill="hold">
                                              <p:stCondLst>
                                                <p:cond delay="0"/>
                                              </p:stCondLst>
                                            </p:cTn>
                                            <p:tgtEl>
                                              <p:spTgt spid="51"/>
                                            </p:tgtEl>
                                            <p:attrNameLst>
                                              <p:attrName>style.visibility</p:attrName>
                                            </p:attrNameLst>
                                          </p:cBhvr>
                                          <p:to>
                                            <p:strVal val="visible"/>
                                          </p:to>
                                        </p:set>
                                        <p:anim calcmode="lin" valueType="num" p14:bounceEnd="36000">
                                          <p:cBhvr additive="base">
                                            <p:cTn id="113" dur="500" fill="hold"/>
                                            <p:tgtEl>
                                              <p:spTgt spid="51"/>
                                            </p:tgtEl>
                                            <p:attrNameLst>
                                              <p:attrName>ppt_x</p:attrName>
                                            </p:attrNameLst>
                                          </p:cBhvr>
                                          <p:tavLst>
                                            <p:tav tm="0">
                                              <p:val>
                                                <p:strVal val="#ppt_x"/>
                                              </p:val>
                                            </p:tav>
                                            <p:tav tm="100000">
                                              <p:val>
                                                <p:strVal val="#ppt_x"/>
                                              </p:val>
                                            </p:tav>
                                          </p:tavLst>
                                        </p:anim>
                                        <p:anim calcmode="lin" valueType="num" p14:bounceEnd="36000">
                                          <p:cBhvr additive="base">
                                            <p:cTn id="114" dur="500" fill="hold"/>
                                            <p:tgtEl>
                                              <p:spTgt spid="51"/>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14:presetBounceEnd="36000">
                                      <p:stCondLst>
                                        <p:cond delay="0"/>
                                      </p:stCondLst>
                                      <p:childTnLst>
                                        <p:set>
                                          <p:cBhvr>
                                            <p:cTn id="116" dur="1" fill="hold">
                                              <p:stCondLst>
                                                <p:cond delay="0"/>
                                              </p:stCondLst>
                                            </p:cTn>
                                            <p:tgtEl>
                                              <p:spTgt spid="50"/>
                                            </p:tgtEl>
                                            <p:attrNameLst>
                                              <p:attrName>style.visibility</p:attrName>
                                            </p:attrNameLst>
                                          </p:cBhvr>
                                          <p:to>
                                            <p:strVal val="visible"/>
                                          </p:to>
                                        </p:set>
                                        <p:anim calcmode="lin" valueType="num" p14:bounceEnd="36000">
                                          <p:cBhvr additive="base">
                                            <p:cTn id="117" dur="500" fill="hold"/>
                                            <p:tgtEl>
                                              <p:spTgt spid="50"/>
                                            </p:tgtEl>
                                            <p:attrNameLst>
                                              <p:attrName>ppt_x</p:attrName>
                                            </p:attrNameLst>
                                          </p:cBhvr>
                                          <p:tavLst>
                                            <p:tav tm="0">
                                              <p:val>
                                                <p:strVal val="#ppt_x"/>
                                              </p:val>
                                            </p:tav>
                                            <p:tav tm="100000">
                                              <p:val>
                                                <p:strVal val="#ppt_x"/>
                                              </p:val>
                                            </p:tav>
                                          </p:tavLst>
                                        </p:anim>
                                        <p:anim calcmode="lin" valueType="num" p14:bounceEnd="36000">
                                          <p:cBhvr additive="base">
                                            <p:cTn id="11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p:bldP spid="5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350" fill="hold"/>
                                            <p:tgtEl>
                                              <p:spTgt spid="38"/>
                                            </p:tgtEl>
                                            <p:attrNameLst>
                                              <p:attrName>ppt_x</p:attrName>
                                            </p:attrNameLst>
                                          </p:cBhvr>
                                          <p:tavLst>
                                            <p:tav tm="0">
                                              <p:val>
                                                <p:strVal val="#ppt_x"/>
                                              </p:val>
                                            </p:tav>
                                            <p:tav tm="100000">
                                              <p:val>
                                                <p:strVal val="#ppt_x"/>
                                              </p:val>
                                            </p:tav>
                                          </p:tavLst>
                                        </p:anim>
                                        <p:anim calcmode="lin" valueType="num">
                                          <p:cBhvr additive="base">
                                            <p:cTn id="8" dur="3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350" fill="hold"/>
                                            <p:tgtEl>
                                              <p:spTgt spid="39"/>
                                            </p:tgtEl>
                                            <p:attrNameLst>
                                              <p:attrName>ppt_x</p:attrName>
                                            </p:attrNameLst>
                                          </p:cBhvr>
                                          <p:tavLst>
                                            <p:tav tm="0">
                                              <p:val>
                                                <p:strVal val="1+#ppt_w/2"/>
                                              </p:val>
                                            </p:tav>
                                            <p:tav tm="100000">
                                              <p:val>
                                                <p:strVal val="#ppt_x"/>
                                              </p:val>
                                            </p:tav>
                                          </p:tavLst>
                                        </p:anim>
                                        <p:anim calcmode="lin" valueType="num">
                                          <p:cBhvr additive="base">
                                            <p:cTn id="12" dur="3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350" fill="hold"/>
                                            <p:tgtEl>
                                              <p:spTgt spid="40"/>
                                            </p:tgtEl>
                                            <p:attrNameLst>
                                              <p:attrName>ppt_x</p:attrName>
                                            </p:attrNameLst>
                                          </p:cBhvr>
                                          <p:tavLst>
                                            <p:tav tm="0">
                                              <p:val>
                                                <p:strVal val="#ppt_x"/>
                                              </p:val>
                                            </p:tav>
                                            <p:tav tm="100000">
                                              <p:val>
                                                <p:strVal val="#ppt_x"/>
                                              </p:val>
                                            </p:tav>
                                          </p:tavLst>
                                        </p:anim>
                                        <p:anim calcmode="lin" valueType="num">
                                          <p:cBhvr additive="base">
                                            <p:cTn id="16" dur="35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350" fill="hold"/>
                                            <p:tgtEl>
                                              <p:spTgt spid="41"/>
                                            </p:tgtEl>
                                            <p:attrNameLst>
                                              <p:attrName>ppt_x</p:attrName>
                                            </p:attrNameLst>
                                          </p:cBhvr>
                                          <p:tavLst>
                                            <p:tav tm="0">
                                              <p:val>
                                                <p:strVal val="1+#ppt_w/2"/>
                                              </p:val>
                                            </p:tav>
                                            <p:tav tm="100000">
                                              <p:val>
                                                <p:strVal val="#ppt_x"/>
                                              </p:val>
                                            </p:tav>
                                          </p:tavLst>
                                        </p:anim>
                                        <p:anim calcmode="lin" valueType="num">
                                          <p:cBhvr additive="base">
                                            <p:cTn id="20" dur="350" fill="hold"/>
                                            <p:tgtEl>
                                              <p:spTgt spid="4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350" fill="hold"/>
                                            <p:tgtEl>
                                              <p:spTgt spid="42"/>
                                            </p:tgtEl>
                                            <p:attrNameLst>
                                              <p:attrName>ppt_x</p:attrName>
                                            </p:attrNameLst>
                                          </p:cBhvr>
                                          <p:tavLst>
                                            <p:tav tm="0">
                                              <p:val>
                                                <p:strVal val="0-#ppt_w/2"/>
                                              </p:val>
                                            </p:tav>
                                            <p:tav tm="100000">
                                              <p:val>
                                                <p:strVal val="#ppt_x"/>
                                              </p:val>
                                            </p:tav>
                                          </p:tavLst>
                                        </p:anim>
                                        <p:anim calcmode="lin" valueType="num">
                                          <p:cBhvr additive="base">
                                            <p:cTn id="24" dur="350" fill="hold"/>
                                            <p:tgtEl>
                                              <p:spTgt spid="42"/>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350" fill="hold"/>
                                            <p:tgtEl>
                                              <p:spTgt spid="43"/>
                                            </p:tgtEl>
                                            <p:attrNameLst>
                                              <p:attrName>ppt_x</p:attrName>
                                            </p:attrNameLst>
                                          </p:cBhvr>
                                          <p:tavLst>
                                            <p:tav tm="0">
                                              <p:val>
                                                <p:strVal val="0-#ppt_w/2"/>
                                              </p:val>
                                            </p:tav>
                                            <p:tav tm="100000">
                                              <p:val>
                                                <p:strVal val="#ppt_x"/>
                                              </p:val>
                                            </p:tav>
                                          </p:tavLst>
                                        </p:anim>
                                        <p:anim calcmode="lin" valueType="num">
                                          <p:cBhvr additive="base">
                                            <p:cTn id="28" dur="350" fill="hold"/>
                                            <p:tgtEl>
                                              <p:spTgt spid="43"/>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350" fill="hold"/>
                                            <p:tgtEl>
                                              <p:spTgt spid="44"/>
                                            </p:tgtEl>
                                            <p:attrNameLst>
                                              <p:attrName>ppt_x</p:attrName>
                                            </p:attrNameLst>
                                          </p:cBhvr>
                                          <p:tavLst>
                                            <p:tav tm="0">
                                              <p:val>
                                                <p:strVal val="#ppt_x"/>
                                              </p:val>
                                            </p:tav>
                                            <p:tav tm="100000">
                                              <p:val>
                                                <p:strVal val="#ppt_x"/>
                                              </p:val>
                                            </p:tav>
                                          </p:tavLst>
                                        </p:anim>
                                        <p:anim calcmode="lin" valueType="num">
                                          <p:cBhvr additive="base">
                                            <p:cTn id="32" dur="35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350" fill="hold"/>
                                            <p:tgtEl>
                                              <p:spTgt spid="45"/>
                                            </p:tgtEl>
                                            <p:attrNameLst>
                                              <p:attrName>ppt_x</p:attrName>
                                            </p:attrNameLst>
                                          </p:cBhvr>
                                          <p:tavLst>
                                            <p:tav tm="0">
                                              <p:val>
                                                <p:strVal val="#ppt_x"/>
                                              </p:val>
                                            </p:tav>
                                            <p:tav tm="100000">
                                              <p:val>
                                                <p:strVal val="#ppt_x"/>
                                              </p:val>
                                            </p:tav>
                                          </p:tavLst>
                                        </p:anim>
                                        <p:anim calcmode="lin" valueType="num">
                                          <p:cBhvr additive="base">
                                            <p:cTn id="36" dur="35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350" fill="hold"/>
                                            <p:tgtEl>
                                              <p:spTgt spid="46"/>
                                            </p:tgtEl>
                                            <p:attrNameLst>
                                              <p:attrName>ppt_x</p:attrName>
                                            </p:attrNameLst>
                                          </p:cBhvr>
                                          <p:tavLst>
                                            <p:tav tm="0">
                                              <p:val>
                                                <p:strVal val="1+#ppt_w/2"/>
                                              </p:val>
                                            </p:tav>
                                            <p:tav tm="100000">
                                              <p:val>
                                                <p:strVal val="#ppt_x"/>
                                              </p:val>
                                            </p:tav>
                                          </p:tavLst>
                                        </p:anim>
                                        <p:anim calcmode="lin" valueType="num">
                                          <p:cBhvr additive="base">
                                            <p:cTn id="40" dur="35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350" fill="hold"/>
                                            <p:tgtEl>
                                              <p:spTgt spid="47"/>
                                            </p:tgtEl>
                                            <p:attrNameLst>
                                              <p:attrName>ppt_x</p:attrName>
                                            </p:attrNameLst>
                                          </p:cBhvr>
                                          <p:tavLst>
                                            <p:tav tm="0">
                                              <p:val>
                                                <p:strVal val="0-#ppt_w/2"/>
                                              </p:val>
                                            </p:tav>
                                            <p:tav tm="100000">
                                              <p:val>
                                                <p:strVal val="#ppt_x"/>
                                              </p:val>
                                            </p:tav>
                                          </p:tavLst>
                                        </p:anim>
                                        <p:anim calcmode="lin" valueType="num">
                                          <p:cBhvr additive="base">
                                            <p:cTn id="44" dur="35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350" fill="hold"/>
                                            <p:tgtEl>
                                              <p:spTgt spid="48"/>
                                            </p:tgtEl>
                                            <p:attrNameLst>
                                              <p:attrName>ppt_x</p:attrName>
                                            </p:attrNameLst>
                                          </p:cBhvr>
                                          <p:tavLst>
                                            <p:tav tm="0">
                                              <p:val>
                                                <p:strVal val="#ppt_x"/>
                                              </p:val>
                                            </p:tav>
                                            <p:tav tm="100000">
                                              <p:val>
                                                <p:strVal val="#ppt_x"/>
                                              </p:val>
                                            </p:tav>
                                          </p:tavLst>
                                        </p:anim>
                                        <p:anim calcmode="lin" valueType="num">
                                          <p:cBhvr additive="base">
                                            <p:cTn id="48" dur="35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350" fill="hold"/>
                                            <p:tgtEl>
                                              <p:spTgt spid="49"/>
                                            </p:tgtEl>
                                            <p:attrNameLst>
                                              <p:attrName>ppt_x</p:attrName>
                                            </p:attrNameLst>
                                          </p:cBhvr>
                                          <p:tavLst>
                                            <p:tav tm="0">
                                              <p:val>
                                                <p:strVal val="1+#ppt_w/2"/>
                                              </p:val>
                                            </p:tav>
                                            <p:tav tm="100000">
                                              <p:val>
                                                <p:strVal val="#ppt_x"/>
                                              </p:val>
                                            </p:tav>
                                          </p:tavLst>
                                        </p:anim>
                                        <p:anim calcmode="lin" valueType="num">
                                          <p:cBhvr additive="base">
                                            <p:cTn id="52" dur="350" fill="hold"/>
                                            <p:tgtEl>
                                              <p:spTgt spid="49"/>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8"/>
                                            </p:tgtEl>
                                            <p:attrNameLst>
                                              <p:attrName>ppt_x</p:attrName>
                                            </p:attrNameLst>
                                          </p:cBhvr>
                                          <p:tavLst>
                                            <p:tav tm="0">
                                              <p:val>
                                                <p:strVal val="ppt_x"/>
                                              </p:val>
                                            </p:tav>
                                            <p:tav tm="100000">
                                              <p:val>
                                                <p:strVal val="ppt_x"/>
                                              </p:val>
                                            </p:tav>
                                          </p:tavLst>
                                        </p:anim>
                                        <p:anim calcmode="lin" valueType="num">
                                          <p:cBhvr additive="base">
                                            <p:cTn id="55" dur="350"/>
                                            <p:tgtEl>
                                              <p:spTgt spid="38"/>
                                            </p:tgtEl>
                                            <p:attrNameLst>
                                              <p:attrName>ppt_y</p:attrName>
                                            </p:attrNameLst>
                                          </p:cBhvr>
                                          <p:tavLst>
                                            <p:tav tm="0">
                                              <p:val>
                                                <p:strVal val="ppt_y"/>
                                              </p:val>
                                            </p:tav>
                                            <p:tav tm="100000">
                                              <p:val>
                                                <p:strVal val="1+ppt_h/2"/>
                                              </p:val>
                                            </p:tav>
                                          </p:tavLst>
                                        </p:anim>
                                        <p:set>
                                          <p:cBhvr>
                                            <p:cTn id="56" dur="1" fill="hold">
                                              <p:stCondLst>
                                                <p:cond delay="349"/>
                                              </p:stCondLst>
                                            </p:cTn>
                                            <p:tgtEl>
                                              <p:spTgt spid="38"/>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9"/>
                                            </p:tgtEl>
                                            <p:attrNameLst>
                                              <p:attrName>ppt_x</p:attrName>
                                            </p:attrNameLst>
                                          </p:cBhvr>
                                          <p:tavLst>
                                            <p:tav tm="0">
                                              <p:val>
                                                <p:strVal val="ppt_x"/>
                                              </p:val>
                                            </p:tav>
                                            <p:tav tm="100000">
                                              <p:val>
                                                <p:strVal val="1+ppt_w/2"/>
                                              </p:val>
                                            </p:tav>
                                          </p:tavLst>
                                        </p:anim>
                                        <p:anim calcmode="lin" valueType="num">
                                          <p:cBhvr additive="base">
                                            <p:cTn id="59" dur="350"/>
                                            <p:tgtEl>
                                              <p:spTgt spid="39"/>
                                            </p:tgtEl>
                                            <p:attrNameLst>
                                              <p:attrName>ppt_y</p:attrName>
                                            </p:attrNameLst>
                                          </p:cBhvr>
                                          <p:tavLst>
                                            <p:tav tm="0">
                                              <p:val>
                                                <p:strVal val="ppt_y"/>
                                              </p:val>
                                            </p:tav>
                                            <p:tav tm="100000">
                                              <p:val>
                                                <p:strVal val="0-ppt_h/2"/>
                                              </p:val>
                                            </p:tav>
                                          </p:tavLst>
                                        </p:anim>
                                        <p:set>
                                          <p:cBhvr>
                                            <p:cTn id="60" dur="1" fill="hold">
                                              <p:stCondLst>
                                                <p:cond delay="349"/>
                                              </p:stCondLst>
                                            </p:cTn>
                                            <p:tgtEl>
                                              <p:spTgt spid="39"/>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40"/>
                                            </p:tgtEl>
                                            <p:attrNameLst>
                                              <p:attrName>ppt_x</p:attrName>
                                            </p:attrNameLst>
                                          </p:cBhvr>
                                          <p:tavLst>
                                            <p:tav tm="0">
                                              <p:val>
                                                <p:strVal val="ppt_x"/>
                                              </p:val>
                                            </p:tav>
                                            <p:tav tm="100000">
                                              <p:val>
                                                <p:strVal val="ppt_x"/>
                                              </p:val>
                                            </p:tav>
                                          </p:tavLst>
                                        </p:anim>
                                        <p:anim calcmode="lin" valueType="num">
                                          <p:cBhvr additive="base">
                                            <p:cTn id="63" dur="350"/>
                                            <p:tgtEl>
                                              <p:spTgt spid="40"/>
                                            </p:tgtEl>
                                            <p:attrNameLst>
                                              <p:attrName>ppt_y</p:attrName>
                                            </p:attrNameLst>
                                          </p:cBhvr>
                                          <p:tavLst>
                                            <p:tav tm="0">
                                              <p:val>
                                                <p:strVal val="ppt_y"/>
                                              </p:val>
                                            </p:tav>
                                            <p:tav tm="100000">
                                              <p:val>
                                                <p:strVal val="1+ppt_h/2"/>
                                              </p:val>
                                            </p:tav>
                                          </p:tavLst>
                                        </p:anim>
                                        <p:set>
                                          <p:cBhvr>
                                            <p:cTn id="64" dur="1" fill="hold">
                                              <p:stCondLst>
                                                <p:cond delay="349"/>
                                              </p:stCondLst>
                                            </p:cTn>
                                            <p:tgtEl>
                                              <p:spTgt spid="40"/>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1"/>
                                            </p:tgtEl>
                                            <p:attrNameLst>
                                              <p:attrName>ppt_x</p:attrName>
                                            </p:attrNameLst>
                                          </p:cBhvr>
                                          <p:tavLst>
                                            <p:tav tm="0">
                                              <p:val>
                                                <p:strVal val="ppt_x"/>
                                              </p:val>
                                            </p:tav>
                                            <p:tav tm="100000">
                                              <p:val>
                                                <p:strVal val="1+ppt_w/2"/>
                                              </p:val>
                                            </p:tav>
                                          </p:tavLst>
                                        </p:anim>
                                        <p:anim calcmode="lin" valueType="num">
                                          <p:cBhvr additive="base">
                                            <p:cTn id="67" dur="350"/>
                                            <p:tgtEl>
                                              <p:spTgt spid="41"/>
                                            </p:tgtEl>
                                            <p:attrNameLst>
                                              <p:attrName>ppt_y</p:attrName>
                                            </p:attrNameLst>
                                          </p:cBhvr>
                                          <p:tavLst>
                                            <p:tav tm="0">
                                              <p:val>
                                                <p:strVal val="ppt_y"/>
                                              </p:val>
                                            </p:tav>
                                            <p:tav tm="100000">
                                              <p:val>
                                                <p:strVal val="0-ppt_h/2"/>
                                              </p:val>
                                            </p:tav>
                                          </p:tavLst>
                                        </p:anim>
                                        <p:set>
                                          <p:cBhvr>
                                            <p:cTn id="68" dur="1" fill="hold">
                                              <p:stCondLst>
                                                <p:cond delay="349"/>
                                              </p:stCondLst>
                                            </p:cTn>
                                            <p:tgtEl>
                                              <p:spTgt spid="41"/>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2"/>
                                            </p:tgtEl>
                                            <p:attrNameLst>
                                              <p:attrName>ppt_x</p:attrName>
                                            </p:attrNameLst>
                                          </p:cBhvr>
                                          <p:tavLst>
                                            <p:tav tm="0">
                                              <p:val>
                                                <p:strVal val="ppt_x"/>
                                              </p:val>
                                            </p:tav>
                                            <p:tav tm="100000">
                                              <p:val>
                                                <p:strVal val="ppt_x"/>
                                              </p:val>
                                            </p:tav>
                                          </p:tavLst>
                                        </p:anim>
                                        <p:anim calcmode="lin" valueType="num">
                                          <p:cBhvr additive="base">
                                            <p:cTn id="71" dur="350"/>
                                            <p:tgtEl>
                                              <p:spTgt spid="42"/>
                                            </p:tgtEl>
                                            <p:attrNameLst>
                                              <p:attrName>ppt_y</p:attrName>
                                            </p:attrNameLst>
                                          </p:cBhvr>
                                          <p:tavLst>
                                            <p:tav tm="0">
                                              <p:val>
                                                <p:strVal val="ppt_y"/>
                                              </p:val>
                                            </p:tav>
                                            <p:tav tm="100000">
                                              <p:val>
                                                <p:strVal val="0-ppt_h/2"/>
                                              </p:val>
                                            </p:tav>
                                          </p:tavLst>
                                        </p:anim>
                                        <p:set>
                                          <p:cBhvr>
                                            <p:cTn id="72" dur="1" fill="hold">
                                              <p:stCondLst>
                                                <p:cond delay="349"/>
                                              </p:stCondLst>
                                            </p:cTn>
                                            <p:tgtEl>
                                              <p:spTgt spid="42"/>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3"/>
                                            </p:tgtEl>
                                            <p:attrNameLst>
                                              <p:attrName>ppt_x</p:attrName>
                                            </p:attrNameLst>
                                          </p:cBhvr>
                                          <p:tavLst>
                                            <p:tav tm="0">
                                              <p:val>
                                                <p:strVal val="ppt_x"/>
                                              </p:val>
                                            </p:tav>
                                            <p:tav tm="100000">
                                              <p:val>
                                                <p:strVal val="0-ppt_w/2"/>
                                              </p:val>
                                            </p:tav>
                                          </p:tavLst>
                                        </p:anim>
                                        <p:anim calcmode="lin" valueType="num">
                                          <p:cBhvr additive="base">
                                            <p:cTn id="75" dur="350"/>
                                            <p:tgtEl>
                                              <p:spTgt spid="43"/>
                                            </p:tgtEl>
                                            <p:attrNameLst>
                                              <p:attrName>ppt_y</p:attrName>
                                            </p:attrNameLst>
                                          </p:cBhvr>
                                          <p:tavLst>
                                            <p:tav tm="0">
                                              <p:val>
                                                <p:strVal val="ppt_y"/>
                                              </p:val>
                                            </p:tav>
                                            <p:tav tm="100000">
                                              <p:val>
                                                <p:strVal val="0-ppt_h/2"/>
                                              </p:val>
                                            </p:tav>
                                          </p:tavLst>
                                        </p:anim>
                                        <p:set>
                                          <p:cBhvr>
                                            <p:cTn id="76" dur="1" fill="hold">
                                              <p:stCondLst>
                                                <p:cond delay="349"/>
                                              </p:stCondLst>
                                            </p:cTn>
                                            <p:tgtEl>
                                              <p:spTgt spid="43"/>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4"/>
                                            </p:tgtEl>
                                            <p:attrNameLst>
                                              <p:attrName>ppt_x</p:attrName>
                                            </p:attrNameLst>
                                          </p:cBhvr>
                                          <p:tavLst>
                                            <p:tav tm="0">
                                              <p:val>
                                                <p:strVal val="ppt_x"/>
                                              </p:val>
                                            </p:tav>
                                            <p:tav tm="100000">
                                              <p:val>
                                                <p:strVal val="ppt_x"/>
                                              </p:val>
                                            </p:tav>
                                          </p:tavLst>
                                        </p:anim>
                                        <p:anim calcmode="lin" valueType="num">
                                          <p:cBhvr additive="base">
                                            <p:cTn id="79" dur="350"/>
                                            <p:tgtEl>
                                              <p:spTgt spid="44"/>
                                            </p:tgtEl>
                                            <p:attrNameLst>
                                              <p:attrName>ppt_y</p:attrName>
                                            </p:attrNameLst>
                                          </p:cBhvr>
                                          <p:tavLst>
                                            <p:tav tm="0">
                                              <p:val>
                                                <p:strVal val="ppt_y"/>
                                              </p:val>
                                            </p:tav>
                                            <p:tav tm="100000">
                                              <p:val>
                                                <p:strVal val="1+ppt_h/2"/>
                                              </p:val>
                                            </p:tav>
                                          </p:tavLst>
                                        </p:anim>
                                        <p:set>
                                          <p:cBhvr>
                                            <p:cTn id="80" dur="1" fill="hold">
                                              <p:stCondLst>
                                                <p:cond delay="349"/>
                                              </p:stCondLst>
                                            </p:cTn>
                                            <p:tgtEl>
                                              <p:spTgt spid="44"/>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5"/>
                                            </p:tgtEl>
                                            <p:attrNameLst>
                                              <p:attrName>ppt_x</p:attrName>
                                            </p:attrNameLst>
                                          </p:cBhvr>
                                          <p:tavLst>
                                            <p:tav tm="0">
                                              <p:val>
                                                <p:strVal val="ppt_x"/>
                                              </p:val>
                                            </p:tav>
                                            <p:tav tm="100000">
                                              <p:val>
                                                <p:strVal val="ppt_x"/>
                                              </p:val>
                                            </p:tav>
                                          </p:tavLst>
                                        </p:anim>
                                        <p:anim calcmode="lin" valueType="num">
                                          <p:cBhvr additive="base">
                                            <p:cTn id="83" dur="350"/>
                                            <p:tgtEl>
                                              <p:spTgt spid="45"/>
                                            </p:tgtEl>
                                            <p:attrNameLst>
                                              <p:attrName>ppt_y</p:attrName>
                                            </p:attrNameLst>
                                          </p:cBhvr>
                                          <p:tavLst>
                                            <p:tav tm="0">
                                              <p:val>
                                                <p:strVal val="ppt_y"/>
                                              </p:val>
                                            </p:tav>
                                            <p:tav tm="100000">
                                              <p:val>
                                                <p:strVal val="1+ppt_h/2"/>
                                              </p:val>
                                            </p:tav>
                                          </p:tavLst>
                                        </p:anim>
                                        <p:set>
                                          <p:cBhvr>
                                            <p:cTn id="84" dur="1" fill="hold">
                                              <p:stCondLst>
                                                <p:cond delay="349"/>
                                              </p:stCondLst>
                                            </p:cTn>
                                            <p:tgtEl>
                                              <p:spTgt spid="45"/>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46"/>
                                            </p:tgtEl>
                                            <p:attrNameLst>
                                              <p:attrName>ppt_x</p:attrName>
                                            </p:attrNameLst>
                                          </p:cBhvr>
                                          <p:tavLst>
                                            <p:tav tm="0">
                                              <p:val>
                                                <p:strVal val="ppt_x"/>
                                              </p:val>
                                            </p:tav>
                                            <p:tav tm="100000">
                                              <p:val>
                                                <p:strVal val="1+ppt_w/2"/>
                                              </p:val>
                                            </p:tav>
                                          </p:tavLst>
                                        </p:anim>
                                        <p:anim calcmode="lin" valueType="num">
                                          <p:cBhvr additive="base">
                                            <p:cTn id="87" dur="350"/>
                                            <p:tgtEl>
                                              <p:spTgt spid="46"/>
                                            </p:tgtEl>
                                            <p:attrNameLst>
                                              <p:attrName>ppt_y</p:attrName>
                                            </p:attrNameLst>
                                          </p:cBhvr>
                                          <p:tavLst>
                                            <p:tav tm="0">
                                              <p:val>
                                                <p:strVal val="ppt_y"/>
                                              </p:val>
                                            </p:tav>
                                            <p:tav tm="100000">
                                              <p:val>
                                                <p:strVal val="1+ppt_h/2"/>
                                              </p:val>
                                            </p:tav>
                                          </p:tavLst>
                                        </p:anim>
                                        <p:set>
                                          <p:cBhvr>
                                            <p:cTn id="88" dur="1" fill="hold">
                                              <p:stCondLst>
                                                <p:cond delay="349"/>
                                              </p:stCondLst>
                                            </p:cTn>
                                            <p:tgtEl>
                                              <p:spTgt spid="46"/>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47"/>
                                            </p:tgtEl>
                                            <p:attrNameLst>
                                              <p:attrName>ppt_x</p:attrName>
                                            </p:attrNameLst>
                                          </p:cBhvr>
                                          <p:tavLst>
                                            <p:tav tm="0">
                                              <p:val>
                                                <p:strVal val="ppt_x"/>
                                              </p:val>
                                            </p:tav>
                                            <p:tav tm="100000">
                                              <p:val>
                                                <p:strVal val="0-ppt_w/2"/>
                                              </p:val>
                                            </p:tav>
                                          </p:tavLst>
                                        </p:anim>
                                        <p:anim calcmode="lin" valueType="num">
                                          <p:cBhvr additive="base">
                                            <p:cTn id="91" dur="350"/>
                                            <p:tgtEl>
                                              <p:spTgt spid="47"/>
                                            </p:tgtEl>
                                            <p:attrNameLst>
                                              <p:attrName>ppt_y</p:attrName>
                                            </p:attrNameLst>
                                          </p:cBhvr>
                                          <p:tavLst>
                                            <p:tav tm="0">
                                              <p:val>
                                                <p:strVal val="ppt_y"/>
                                              </p:val>
                                            </p:tav>
                                            <p:tav tm="100000">
                                              <p:val>
                                                <p:strVal val="1+ppt_h/2"/>
                                              </p:val>
                                            </p:tav>
                                          </p:tavLst>
                                        </p:anim>
                                        <p:set>
                                          <p:cBhvr>
                                            <p:cTn id="92" dur="1" fill="hold">
                                              <p:stCondLst>
                                                <p:cond delay="349"/>
                                              </p:stCondLst>
                                            </p:cTn>
                                            <p:tgtEl>
                                              <p:spTgt spid="47"/>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48"/>
                                            </p:tgtEl>
                                            <p:attrNameLst>
                                              <p:attrName>ppt_x</p:attrName>
                                            </p:attrNameLst>
                                          </p:cBhvr>
                                          <p:tavLst>
                                            <p:tav tm="0">
                                              <p:val>
                                                <p:strVal val="ppt_x"/>
                                              </p:val>
                                            </p:tav>
                                            <p:tav tm="100000">
                                              <p:val>
                                                <p:strVal val="1+ppt_w/2"/>
                                              </p:val>
                                            </p:tav>
                                          </p:tavLst>
                                        </p:anim>
                                        <p:anim calcmode="lin" valueType="num">
                                          <p:cBhvr additive="base">
                                            <p:cTn id="95" dur="350"/>
                                            <p:tgtEl>
                                              <p:spTgt spid="48"/>
                                            </p:tgtEl>
                                            <p:attrNameLst>
                                              <p:attrName>ppt_y</p:attrName>
                                            </p:attrNameLst>
                                          </p:cBhvr>
                                          <p:tavLst>
                                            <p:tav tm="0">
                                              <p:val>
                                                <p:strVal val="ppt_y"/>
                                              </p:val>
                                            </p:tav>
                                            <p:tav tm="100000">
                                              <p:val>
                                                <p:strVal val="1+ppt_h/2"/>
                                              </p:val>
                                            </p:tav>
                                          </p:tavLst>
                                        </p:anim>
                                        <p:set>
                                          <p:cBhvr>
                                            <p:cTn id="96" dur="1" fill="hold">
                                              <p:stCondLst>
                                                <p:cond delay="349"/>
                                              </p:stCondLst>
                                            </p:cTn>
                                            <p:tgtEl>
                                              <p:spTgt spid="48"/>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49"/>
                                            </p:tgtEl>
                                            <p:attrNameLst>
                                              <p:attrName>ppt_x</p:attrName>
                                            </p:attrNameLst>
                                          </p:cBhvr>
                                          <p:tavLst>
                                            <p:tav tm="0">
                                              <p:val>
                                                <p:strVal val="ppt_x"/>
                                              </p:val>
                                            </p:tav>
                                            <p:tav tm="100000">
                                              <p:val>
                                                <p:strVal val="1+ppt_w/2"/>
                                              </p:val>
                                            </p:tav>
                                          </p:tavLst>
                                        </p:anim>
                                        <p:anim calcmode="lin" valueType="num">
                                          <p:cBhvr additive="base">
                                            <p:cTn id="99" dur="350"/>
                                            <p:tgtEl>
                                              <p:spTgt spid="49"/>
                                            </p:tgtEl>
                                            <p:attrNameLst>
                                              <p:attrName>ppt_y</p:attrName>
                                            </p:attrNameLst>
                                          </p:cBhvr>
                                          <p:tavLst>
                                            <p:tav tm="0">
                                              <p:val>
                                                <p:strVal val="ppt_y"/>
                                              </p:val>
                                            </p:tav>
                                            <p:tav tm="100000">
                                              <p:val>
                                                <p:strVal val="ppt_y"/>
                                              </p:val>
                                            </p:tav>
                                          </p:tavLst>
                                        </p:anim>
                                        <p:set>
                                          <p:cBhvr>
                                            <p:cTn id="100" dur="1" fill="hold">
                                              <p:stCondLst>
                                                <p:cond delay="349"/>
                                              </p:stCondLst>
                                            </p:cTn>
                                            <p:tgtEl>
                                              <p:spTgt spid="49"/>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heel(8)">
                                          <p:cBhvr>
                                            <p:cTn id="103" dur="1000"/>
                                            <p:tgtEl>
                                              <p:spTgt spid="52"/>
                                            </p:tgtEl>
                                          </p:cBhvr>
                                        </p:animEffect>
                                      </p:childTnLst>
                                    </p:cTn>
                                  </p:par>
                                  <p:par>
                                    <p:cTn id="104" presetID="2" presetClass="entr" presetSubtype="2" fill="hold" nodeType="withEffect">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cBhvr additive="base">
                                            <p:cTn id="106" dur="500" fill="hold"/>
                                            <p:tgtEl>
                                              <p:spTgt spid="33"/>
                                            </p:tgtEl>
                                            <p:attrNameLst>
                                              <p:attrName>ppt_x</p:attrName>
                                            </p:attrNameLst>
                                          </p:cBhvr>
                                          <p:tavLst>
                                            <p:tav tm="0">
                                              <p:val>
                                                <p:strVal val="1+#ppt_w/2"/>
                                              </p:val>
                                            </p:tav>
                                            <p:tav tm="100000">
                                              <p:val>
                                                <p:strVal val="#ppt_x"/>
                                              </p:val>
                                            </p:tav>
                                          </p:tavLst>
                                        </p:anim>
                                        <p:anim calcmode="lin" valueType="num">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wipe(left)">
                                          <p:cBhvr>
                                            <p:cTn id="110" dur="500"/>
                                            <p:tgtEl>
                                              <p:spTgt spid="37"/>
                                            </p:tgtEl>
                                          </p:cBhvr>
                                        </p:animEffect>
                                      </p:childTnLst>
                                    </p:cTn>
                                  </p:par>
                                  <p:par>
                                    <p:cTn id="111" presetID="2" presetClass="entr" presetSubtype="1" fill="hold" grpId="0" nodeType="withEffect">
                                      <p:stCondLst>
                                        <p:cond delay="0"/>
                                      </p:stCondLst>
                                      <p:childTnLst>
                                        <p:set>
                                          <p:cBhvr>
                                            <p:cTn id="112" dur="1" fill="hold">
                                              <p:stCondLst>
                                                <p:cond delay="0"/>
                                              </p:stCondLst>
                                            </p:cTn>
                                            <p:tgtEl>
                                              <p:spTgt spid="51"/>
                                            </p:tgtEl>
                                            <p:attrNameLst>
                                              <p:attrName>style.visibility</p:attrName>
                                            </p:attrNameLst>
                                          </p:cBhvr>
                                          <p:to>
                                            <p:strVal val="visible"/>
                                          </p:to>
                                        </p:set>
                                        <p:anim calcmode="lin" valueType="num">
                                          <p:cBhvr additive="base">
                                            <p:cTn id="113" dur="500" fill="hold"/>
                                            <p:tgtEl>
                                              <p:spTgt spid="51"/>
                                            </p:tgtEl>
                                            <p:attrNameLst>
                                              <p:attrName>ppt_x</p:attrName>
                                            </p:attrNameLst>
                                          </p:cBhvr>
                                          <p:tavLst>
                                            <p:tav tm="0">
                                              <p:val>
                                                <p:strVal val="#ppt_x"/>
                                              </p:val>
                                            </p:tav>
                                            <p:tav tm="100000">
                                              <p:val>
                                                <p:strVal val="#ppt_x"/>
                                              </p:val>
                                            </p:tav>
                                          </p:tavLst>
                                        </p:anim>
                                        <p:anim calcmode="lin" valueType="num">
                                          <p:cBhvr additive="base">
                                            <p:cTn id="114" dur="500" fill="hold"/>
                                            <p:tgtEl>
                                              <p:spTgt spid="51"/>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anim calcmode="lin" valueType="num">
                                          <p:cBhvr additive="base">
                                            <p:cTn id="117" dur="500" fill="hold"/>
                                            <p:tgtEl>
                                              <p:spTgt spid="50"/>
                                            </p:tgtEl>
                                            <p:attrNameLst>
                                              <p:attrName>ppt_x</p:attrName>
                                            </p:attrNameLst>
                                          </p:cBhvr>
                                          <p:tavLst>
                                            <p:tav tm="0">
                                              <p:val>
                                                <p:strVal val="#ppt_x"/>
                                              </p:val>
                                            </p:tav>
                                            <p:tav tm="100000">
                                              <p:val>
                                                <p:strVal val="#ppt_x"/>
                                              </p:val>
                                            </p:tav>
                                          </p:tavLst>
                                        </p:anim>
                                        <p:anim calcmode="lin" valueType="num">
                                          <p:cBhvr additive="base">
                                            <p:cTn id="11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p:bldP spid="51"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759566" y="469180"/>
            <a:ext cx="2646806" cy="584739"/>
          </a:xfrm>
          <a:prstGeom prst="rect">
            <a:avLst/>
          </a:prstGeom>
          <a:noFill/>
        </p:spPr>
        <p:txBody>
          <a:bodyPr wrap="none" lIns="91404" tIns="45702" rIns="91404" bIns="45702" rtlCol="0">
            <a:spAutoFit/>
          </a:bodyPr>
          <a:lstStyle/>
          <a:p>
            <a:r>
              <a:rPr lang="zh-TW" altLang="en-US" sz="3200" b="1" dirty="0" smtClean="0">
                <a:solidFill>
                  <a:srgbClr val="E74337"/>
                </a:solidFill>
                <a:latin typeface="微软雅黑" pitchFamily="34" charset="-122"/>
                <a:ea typeface="微软雅黑" pitchFamily="34" charset="-122"/>
              </a:rPr>
              <a:t>消費者行為圖</a:t>
            </a:r>
            <a:endParaRPr lang="en-US" altLang="zh-CN" sz="3200" b="1" dirty="0">
              <a:solidFill>
                <a:srgbClr val="E74337"/>
              </a:solidFill>
              <a:latin typeface="微软雅黑" pitchFamily="34" charset="-122"/>
              <a:ea typeface="微软雅黑" pitchFamily="34" charset="-122"/>
            </a:endParaRPr>
          </a:p>
        </p:txBody>
      </p:sp>
      <p:grpSp>
        <p:nvGrpSpPr>
          <p:cNvPr id="58" name="组合 57"/>
          <p:cNvGrpSpPr/>
          <p:nvPr/>
        </p:nvGrpSpPr>
        <p:grpSpPr>
          <a:xfrm>
            <a:off x="8412148" y="572424"/>
            <a:ext cx="8647786" cy="381452"/>
            <a:chOff x="3546557" y="3058874"/>
            <a:chExt cx="8647786" cy="381452"/>
          </a:xfrm>
        </p:grpSpPr>
        <p:grpSp>
          <p:nvGrpSpPr>
            <p:cNvPr id="59" name="组合 58"/>
            <p:cNvGrpSpPr/>
            <p:nvPr/>
          </p:nvGrpSpPr>
          <p:grpSpPr>
            <a:xfrm>
              <a:off x="3546557" y="3058874"/>
              <a:ext cx="381452" cy="381452"/>
              <a:chOff x="3123591" y="3333387"/>
              <a:chExt cx="381452" cy="381452"/>
            </a:xfrm>
          </p:grpSpPr>
          <p:sp>
            <p:nvSpPr>
              <p:cNvPr id="61" name="椭圆 6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2" name="椭圆 6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0" name="直接连接符 59"/>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4834779" y="572424"/>
            <a:ext cx="8712639" cy="381452"/>
            <a:chOff x="-3986345" y="345226"/>
            <a:chExt cx="8712639" cy="381452"/>
          </a:xfrm>
          <a:solidFill>
            <a:srgbClr val="E74337"/>
          </a:solidFill>
        </p:grpSpPr>
        <p:grpSp>
          <p:nvGrpSpPr>
            <p:cNvPr id="64" name="组合 63"/>
            <p:cNvGrpSpPr/>
            <p:nvPr/>
          </p:nvGrpSpPr>
          <p:grpSpPr>
            <a:xfrm>
              <a:off x="4344842" y="345226"/>
              <a:ext cx="381452" cy="381452"/>
              <a:chOff x="3123591" y="3333387"/>
              <a:chExt cx="381452" cy="381452"/>
            </a:xfrm>
            <a:grpFill/>
          </p:grpSpPr>
          <p:sp>
            <p:nvSpPr>
              <p:cNvPr id="66" name="椭圆 6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7" name="椭圆 6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5" name="直接连接符 64"/>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pic>
        <p:nvPicPr>
          <p:cNvPr id="2" name="圖片 1"/>
          <p:cNvPicPr>
            <a:picLocks noChangeAspect="1"/>
          </p:cNvPicPr>
          <p:nvPr/>
        </p:nvPicPr>
        <p:blipFill rotWithShape="1">
          <a:blip r:embed="rId3" cstate="print">
            <a:extLst>
              <a:ext uri="{28A0092B-C50C-407E-A947-70E740481C1C}">
                <a14:useLocalDpi xmlns:a14="http://schemas.microsoft.com/office/drawing/2010/main" val="0"/>
              </a:ext>
            </a:extLst>
          </a:blip>
          <a:srcRect l="7461" t="5008" r="2478" b="8068"/>
          <a:stretch/>
        </p:blipFill>
        <p:spPr>
          <a:xfrm>
            <a:off x="2930560" y="1362074"/>
            <a:ext cx="6304817" cy="51103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795359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664439" y="469180"/>
            <a:ext cx="1415699" cy="584739"/>
          </a:xfrm>
          <a:prstGeom prst="rect">
            <a:avLst/>
          </a:prstGeom>
          <a:noFill/>
        </p:spPr>
        <p:txBody>
          <a:bodyPr wrap="none" lIns="91404" tIns="45702" rIns="91404" bIns="45702" rtlCol="0">
            <a:spAutoFit/>
          </a:bodyPr>
          <a:lstStyle/>
          <a:p>
            <a:r>
              <a:rPr lang="zh-TW" altLang="en-US" sz="3200" b="1" dirty="0" smtClean="0">
                <a:solidFill>
                  <a:srgbClr val="E74337"/>
                </a:solidFill>
                <a:latin typeface="微软雅黑" pitchFamily="34" charset="-122"/>
                <a:ea typeface="微软雅黑" pitchFamily="34" charset="-122"/>
              </a:rPr>
              <a:t>類別圖</a:t>
            </a:r>
            <a:endParaRPr lang="en-US" altLang="zh-CN" sz="3200" b="1" dirty="0">
              <a:solidFill>
                <a:srgbClr val="E74337"/>
              </a:solidFill>
              <a:latin typeface="微软雅黑" pitchFamily="34" charset="-122"/>
              <a:ea typeface="微软雅黑" pitchFamily="34" charset="-122"/>
            </a:endParaRPr>
          </a:p>
        </p:txBody>
      </p:sp>
      <p:grpSp>
        <p:nvGrpSpPr>
          <p:cNvPr id="58" name="组合 57"/>
          <p:cNvGrpSpPr/>
          <p:nvPr/>
        </p:nvGrpSpPr>
        <p:grpSpPr>
          <a:xfrm>
            <a:off x="8412148" y="572424"/>
            <a:ext cx="8647786" cy="381452"/>
            <a:chOff x="3546557" y="3058874"/>
            <a:chExt cx="8647786" cy="381452"/>
          </a:xfrm>
        </p:grpSpPr>
        <p:grpSp>
          <p:nvGrpSpPr>
            <p:cNvPr id="59" name="组合 58"/>
            <p:cNvGrpSpPr/>
            <p:nvPr/>
          </p:nvGrpSpPr>
          <p:grpSpPr>
            <a:xfrm>
              <a:off x="3546557" y="3058874"/>
              <a:ext cx="381452" cy="381452"/>
              <a:chOff x="3123591" y="3333387"/>
              <a:chExt cx="381452" cy="381452"/>
            </a:xfrm>
          </p:grpSpPr>
          <p:sp>
            <p:nvSpPr>
              <p:cNvPr id="61" name="椭圆 6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2" name="椭圆 6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0" name="直接连接符 59"/>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4834779" y="572424"/>
            <a:ext cx="8712639" cy="381452"/>
            <a:chOff x="-3986345" y="345226"/>
            <a:chExt cx="8712639" cy="381452"/>
          </a:xfrm>
          <a:solidFill>
            <a:srgbClr val="E74337"/>
          </a:solidFill>
        </p:grpSpPr>
        <p:grpSp>
          <p:nvGrpSpPr>
            <p:cNvPr id="64" name="组合 63"/>
            <p:cNvGrpSpPr/>
            <p:nvPr/>
          </p:nvGrpSpPr>
          <p:grpSpPr>
            <a:xfrm>
              <a:off x="4344842" y="345226"/>
              <a:ext cx="381452" cy="381452"/>
              <a:chOff x="3123591" y="3333387"/>
              <a:chExt cx="381452" cy="381452"/>
            </a:xfrm>
            <a:grpFill/>
          </p:grpSpPr>
          <p:sp>
            <p:nvSpPr>
              <p:cNvPr id="66" name="椭圆 6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7" name="椭圆 6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5" name="直接连接符 64"/>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302" y="1820863"/>
            <a:ext cx="7725975" cy="373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8280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3546557" y="3058874"/>
            <a:ext cx="381452" cy="381452"/>
            <a:chOff x="3123591" y="3333387"/>
            <a:chExt cx="381452" cy="381452"/>
          </a:xfrm>
        </p:grpSpPr>
        <p:sp>
          <p:nvSpPr>
            <p:cNvPr id="35" name="椭圆 34"/>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6" name="椭圆 35"/>
            <p:cNvSpPr/>
            <p:nvPr/>
          </p:nvSpPr>
          <p:spPr>
            <a:xfrm flipV="1">
              <a:off x="3208440" y="3418236"/>
              <a:ext cx="211754" cy="211754"/>
            </a:xfrm>
            <a:prstGeom prst="ellipse">
              <a:avLst/>
            </a:prstGeom>
            <a:solidFill>
              <a:srgbClr val="E74337"/>
            </a:solidFill>
            <a:ln w="28575">
              <a:no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7" name="直接连接符 36"/>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rot="21028799">
            <a:off x="2350215" y="2341743"/>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椭圆 38"/>
          <p:cNvSpPr/>
          <p:nvPr/>
        </p:nvSpPr>
        <p:spPr>
          <a:xfrm rot="21028799" flipV="1">
            <a:off x="2024563" y="2784315"/>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rot="21028799">
            <a:off x="1466324" y="2899265"/>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p:cNvSpPr/>
          <p:nvPr/>
        </p:nvSpPr>
        <p:spPr>
          <a:xfrm rot="21028799" flipV="1">
            <a:off x="2605610" y="2682588"/>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p:cNvSpPr/>
          <p:nvPr/>
        </p:nvSpPr>
        <p:spPr>
          <a:xfrm rot="21028799">
            <a:off x="1590555" y="2358699"/>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p:cNvSpPr/>
          <p:nvPr/>
        </p:nvSpPr>
        <p:spPr>
          <a:xfrm rot="21028799" flipV="1">
            <a:off x="866085" y="2724550"/>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p:cNvSpPr/>
          <p:nvPr/>
        </p:nvSpPr>
        <p:spPr>
          <a:xfrm rot="10228799">
            <a:off x="1332836" y="4007445"/>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椭圆 44"/>
          <p:cNvSpPr/>
          <p:nvPr/>
        </p:nvSpPr>
        <p:spPr>
          <a:xfrm rot="10228799" flipV="1">
            <a:off x="1479761" y="3386146"/>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椭圆 45"/>
          <p:cNvSpPr/>
          <p:nvPr/>
        </p:nvSpPr>
        <p:spPr>
          <a:xfrm rot="10228799">
            <a:off x="2216727" y="3449923"/>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p:cNvSpPr/>
          <p:nvPr/>
        </p:nvSpPr>
        <p:spPr>
          <a:xfrm rot="10228799" flipV="1">
            <a:off x="863011" y="3452170"/>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椭圆 47"/>
          <p:cNvSpPr/>
          <p:nvPr/>
        </p:nvSpPr>
        <p:spPr>
          <a:xfrm rot="10228799">
            <a:off x="1868853" y="3766846"/>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椭圆 48"/>
          <p:cNvSpPr/>
          <p:nvPr/>
        </p:nvSpPr>
        <p:spPr>
          <a:xfrm rot="10228799" flipV="1">
            <a:off x="2579819" y="3387491"/>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TextBox 49"/>
          <p:cNvSpPr txBox="1"/>
          <p:nvPr/>
        </p:nvSpPr>
        <p:spPr>
          <a:xfrm>
            <a:off x="6061022" y="3749891"/>
            <a:ext cx="4990725" cy="738664"/>
          </a:xfrm>
          <a:prstGeom prst="rect">
            <a:avLst/>
          </a:prstGeom>
          <a:noFill/>
        </p:spPr>
        <p:txBody>
          <a:bodyPr wrap="none" rtlCol="0">
            <a:spAutoFit/>
          </a:bodyPr>
          <a:lstStyle/>
          <a:p>
            <a:r>
              <a:rPr lang="en-US" altLang="zh-TW" sz="4200" dirty="0" smtClean="0">
                <a:solidFill>
                  <a:srgbClr val="E74337"/>
                </a:solidFill>
                <a:latin typeface="微软雅黑" pitchFamily="34" charset="-122"/>
                <a:ea typeface="微软雅黑" pitchFamily="34" charset="-122"/>
              </a:rPr>
              <a:t>Resource</a:t>
            </a:r>
            <a:r>
              <a:rPr lang="zh-TW" altLang="en-US" sz="4200" dirty="0" smtClean="0">
                <a:solidFill>
                  <a:srgbClr val="E74337"/>
                </a:solidFill>
                <a:latin typeface="微软雅黑" pitchFamily="34" charset="-122"/>
                <a:ea typeface="微软雅黑" pitchFamily="34" charset="-122"/>
              </a:rPr>
              <a:t> </a:t>
            </a:r>
            <a:r>
              <a:rPr lang="en-US" altLang="zh-TW" sz="4200" dirty="0" smtClean="0">
                <a:solidFill>
                  <a:srgbClr val="E74337"/>
                </a:solidFill>
                <a:latin typeface="微软雅黑" pitchFamily="34" charset="-122"/>
                <a:ea typeface="微软雅黑" pitchFamily="34" charset="-122"/>
              </a:rPr>
              <a:t>Required</a:t>
            </a:r>
            <a:endParaRPr lang="en-US" altLang="zh-TW" sz="4200" dirty="0">
              <a:solidFill>
                <a:srgbClr val="E74337"/>
              </a:solidFill>
              <a:latin typeface="微软雅黑" pitchFamily="34" charset="-122"/>
              <a:ea typeface="微软雅黑" pitchFamily="34" charset="-122"/>
            </a:endParaRPr>
          </a:p>
        </p:txBody>
      </p:sp>
      <p:sp>
        <p:nvSpPr>
          <p:cNvPr id="51" name="TextBox 50"/>
          <p:cNvSpPr txBox="1"/>
          <p:nvPr/>
        </p:nvSpPr>
        <p:spPr>
          <a:xfrm>
            <a:off x="5670457" y="2076527"/>
            <a:ext cx="2007088" cy="738664"/>
          </a:xfrm>
          <a:prstGeom prst="rect">
            <a:avLst/>
          </a:prstGeom>
          <a:noFill/>
        </p:spPr>
        <p:txBody>
          <a:bodyPr wrap="none" rtlCol="0">
            <a:spAutoFit/>
          </a:bodyPr>
          <a:lstStyle/>
          <a:p>
            <a:r>
              <a:rPr lang="en-US" altLang="zh-CN" sz="4200" dirty="0" smtClean="0">
                <a:solidFill>
                  <a:schemeClr val="bg1"/>
                </a:solidFill>
                <a:latin typeface="微软雅黑" pitchFamily="34" charset="-122"/>
                <a:ea typeface="微软雅黑" pitchFamily="34" charset="-122"/>
              </a:rPr>
              <a:t>Part 0</a:t>
            </a:r>
            <a:r>
              <a:rPr lang="en-US" altLang="zh-TW" sz="4200" dirty="0" smtClean="0">
                <a:solidFill>
                  <a:schemeClr val="bg1"/>
                </a:solidFill>
                <a:latin typeface="微软雅黑" pitchFamily="34" charset="-122"/>
                <a:ea typeface="微软雅黑" pitchFamily="34" charset="-122"/>
              </a:rPr>
              <a:t>5</a:t>
            </a:r>
            <a:endParaRPr lang="en-US" altLang="zh-CN" sz="4200" dirty="0" smtClean="0">
              <a:solidFill>
                <a:schemeClr val="bg1"/>
              </a:solidFill>
              <a:latin typeface="微软雅黑" pitchFamily="34" charset="-122"/>
              <a:ea typeface="微软雅黑" pitchFamily="34" charset="-122"/>
            </a:endParaRPr>
          </a:p>
        </p:txBody>
      </p:sp>
      <p:grpSp>
        <p:nvGrpSpPr>
          <p:cNvPr id="52" name="组合 51"/>
          <p:cNvGrpSpPr/>
          <p:nvPr/>
        </p:nvGrpSpPr>
        <p:grpSpPr>
          <a:xfrm>
            <a:off x="858879" y="2355867"/>
            <a:ext cx="2143332" cy="1852005"/>
            <a:chOff x="858879" y="2355867"/>
            <a:chExt cx="2143332" cy="1852005"/>
          </a:xfrm>
        </p:grpSpPr>
        <p:sp>
          <p:nvSpPr>
            <p:cNvPr id="53" name="椭圆 52"/>
            <p:cNvSpPr/>
            <p:nvPr/>
          </p:nvSpPr>
          <p:spPr>
            <a:xfrm rot="21028799">
              <a:off x="2346083" y="235586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椭圆 53"/>
            <p:cNvSpPr/>
            <p:nvPr/>
          </p:nvSpPr>
          <p:spPr>
            <a:xfrm rot="21028799" flipV="1">
              <a:off x="2020431" y="2798439"/>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p:cNvSpPr/>
            <p:nvPr/>
          </p:nvSpPr>
          <p:spPr>
            <a:xfrm rot="21028799">
              <a:off x="1462192" y="29133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椭圆 55"/>
            <p:cNvSpPr/>
            <p:nvPr/>
          </p:nvSpPr>
          <p:spPr>
            <a:xfrm rot="21028799" flipV="1">
              <a:off x="2601478" y="2696712"/>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nvSpPr>
          <p:spPr>
            <a:xfrm rot="21028799">
              <a:off x="1586423" y="2372823"/>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椭圆 57"/>
            <p:cNvSpPr/>
            <p:nvPr/>
          </p:nvSpPr>
          <p:spPr>
            <a:xfrm rot="21028799" flipV="1">
              <a:off x="861953" y="2738674"/>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椭圆 58"/>
            <p:cNvSpPr/>
            <p:nvPr/>
          </p:nvSpPr>
          <p:spPr>
            <a:xfrm rot="10228799">
              <a:off x="1328704" y="4021569"/>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椭圆 59"/>
            <p:cNvSpPr/>
            <p:nvPr/>
          </p:nvSpPr>
          <p:spPr>
            <a:xfrm rot="10228799" flipV="1">
              <a:off x="1475629" y="3400270"/>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椭圆 60"/>
            <p:cNvSpPr/>
            <p:nvPr/>
          </p:nvSpPr>
          <p:spPr>
            <a:xfrm rot="10228799">
              <a:off x="2212595" y="3464047"/>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rot="10228799" flipV="1">
              <a:off x="858879" y="3466294"/>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椭圆 62"/>
            <p:cNvSpPr/>
            <p:nvPr/>
          </p:nvSpPr>
          <p:spPr>
            <a:xfrm rot="10228799">
              <a:off x="1864721" y="3780970"/>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椭圆 93"/>
            <p:cNvSpPr/>
            <p:nvPr/>
          </p:nvSpPr>
          <p:spPr>
            <a:xfrm rot="10228799" flipV="1">
              <a:off x="2575687" y="3401615"/>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780044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350" fill="hold"/>
                                            <p:tgtEl>
                                              <p:spTgt spid="38"/>
                                            </p:tgtEl>
                                            <p:attrNameLst>
                                              <p:attrName>ppt_x</p:attrName>
                                            </p:attrNameLst>
                                          </p:cBhvr>
                                          <p:tavLst>
                                            <p:tav tm="0">
                                              <p:val>
                                                <p:strVal val="#ppt_x"/>
                                              </p:val>
                                            </p:tav>
                                            <p:tav tm="100000">
                                              <p:val>
                                                <p:strVal val="#ppt_x"/>
                                              </p:val>
                                            </p:tav>
                                          </p:tavLst>
                                        </p:anim>
                                        <p:anim calcmode="lin" valueType="num">
                                          <p:cBhvr additive="base">
                                            <p:cTn id="8" dur="3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350" fill="hold"/>
                                            <p:tgtEl>
                                              <p:spTgt spid="39"/>
                                            </p:tgtEl>
                                            <p:attrNameLst>
                                              <p:attrName>ppt_x</p:attrName>
                                            </p:attrNameLst>
                                          </p:cBhvr>
                                          <p:tavLst>
                                            <p:tav tm="0">
                                              <p:val>
                                                <p:strVal val="1+#ppt_w/2"/>
                                              </p:val>
                                            </p:tav>
                                            <p:tav tm="100000">
                                              <p:val>
                                                <p:strVal val="#ppt_x"/>
                                              </p:val>
                                            </p:tav>
                                          </p:tavLst>
                                        </p:anim>
                                        <p:anim calcmode="lin" valueType="num">
                                          <p:cBhvr additive="base">
                                            <p:cTn id="12" dur="3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350" fill="hold"/>
                                            <p:tgtEl>
                                              <p:spTgt spid="40"/>
                                            </p:tgtEl>
                                            <p:attrNameLst>
                                              <p:attrName>ppt_x</p:attrName>
                                            </p:attrNameLst>
                                          </p:cBhvr>
                                          <p:tavLst>
                                            <p:tav tm="0">
                                              <p:val>
                                                <p:strVal val="#ppt_x"/>
                                              </p:val>
                                            </p:tav>
                                            <p:tav tm="100000">
                                              <p:val>
                                                <p:strVal val="#ppt_x"/>
                                              </p:val>
                                            </p:tav>
                                          </p:tavLst>
                                        </p:anim>
                                        <p:anim calcmode="lin" valueType="num">
                                          <p:cBhvr additive="base">
                                            <p:cTn id="16" dur="35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350" fill="hold"/>
                                            <p:tgtEl>
                                              <p:spTgt spid="41"/>
                                            </p:tgtEl>
                                            <p:attrNameLst>
                                              <p:attrName>ppt_x</p:attrName>
                                            </p:attrNameLst>
                                          </p:cBhvr>
                                          <p:tavLst>
                                            <p:tav tm="0">
                                              <p:val>
                                                <p:strVal val="1+#ppt_w/2"/>
                                              </p:val>
                                            </p:tav>
                                            <p:tav tm="100000">
                                              <p:val>
                                                <p:strVal val="#ppt_x"/>
                                              </p:val>
                                            </p:tav>
                                          </p:tavLst>
                                        </p:anim>
                                        <p:anim calcmode="lin" valueType="num">
                                          <p:cBhvr additive="base">
                                            <p:cTn id="20" dur="350" fill="hold"/>
                                            <p:tgtEl>
                                              <p:spTgt spid="4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350" fill="hold"/>
                                            <p:tgtEl>
                                              <p:spTgt spid="42"/>
                                            </p:tgtEl>
                                            <p:attrNameLst>
                                              <p:attrName>ppt_x</p:attrName>
                                            </p:attrNameLst>
                                          </p:cBhvr>
                                          <p:tavLst>
                                            <p:tav tm="0">
                                              <p:val>
                                                <p:strVal val="0-#ppt_w/2"/>
                                              </p:val>
                                            </p:tav>
                                            <p:tav tm="100000">
                                              <p:val>
                                                <p:strVal val="#ppt_x"/>
                                              </p:val>
                                            </p:tav>
                                          </p:tavLst>
                                        </p:anim>
                                        <p:anim calcmode="lin" valueType="num">
                                          <p:cBhvr additive="base">
                                            <p:cTn id="24" dur="350" fill="hold"/>
                                            <p:tgtEl>
                                              <p:spTgt spid="42"/>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350" fill="hold"/>
                                            <p:tgtEl>
                                              <p:spTgt spid="43"/>
                                            </p:tgtEl>
                                            <p:attrNameLst>
                                              <p:attrName>ppt_x</p:attrName>
                                            </p:attrNameLst>
                                          </p:cBhvr>
                                          <p:tavLst>
                                            <p:tav tm="0">
                                              <p:val>
                                                <p:strVal val="0-#ppt_w/2"/>
                                              </p:val>
                                            </p:tav>
                                            <p:tav tm="100000">
                                              <p:val>
                                                <p:strVal val="#ppt_x"/>
                                              </p:val>
                                            </p:tav>
                                          </p:tavLst>
                                        </p:anim>
                                        <p:anim calcmode="lin" valueType="num">
                                          <p:cBhvr additive="base">
                                            <p:cTn id="28" dur="350" fill="hold"/>
                                            <p:tgtEl>
                                              <p:spTgt spid="43"/>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350" fill="hold"/>
                                            <p:tgtEl>
                                              <p:spTgt spid="44"/>
                                            </p:tgtEl>
                                            <p:attrNameLst>
                                              <p:attrName>ppt_x</p:attrName>
                                            </p:attrNameLst>
                                          </p:cBhvr>
                                          <p:tavLst>
                                            <p:tav tm="0">
                                              <p:val>
                                                <p:strVal val="#ppt_x"/>
                                              </p:val>
                                            </p:tav>
                                            <p:tav tm="100000">
                                              <p:val>
                                                <p:strVal val="#ppt_x"/>
                                              </p:val>
                                            </p:tav>
                                          </p:tavLst>
                                        </p:anim>
                                        <p:anim calcmode="lin" valueType="num">
                                          <p:cBhvr additive="base">
                                            <p:cTn id="32" dur="35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350" fill="hold"/>
                                            <p:tgtEl>
                                              <p:spTgt spid="45"/>
                                            </p:tgtEl>
                                            <p:attrNameLst>
                                              <p:attrName>ppt_x</p:attrName>
                                            </p:attrNameLst>
                                          </p:cBhvr>
                                          <p:tavLst>
                                            <p:tav tm="0">
                                              <p:val>
                                                <p:strVal val="#ppt_x"/>
                                              </p:val>
                                            </p:tav>
                                            <p:tav tm="100000">
                                              <p:val>
                                                <p:strVal val="#ppt_x"/>
                                              </p:val>
                                            </p:tav>
                                          </p:tavLst>
                                        </p:anim>
                                        <p:anim calcmode="lin" valueType="num">
                                          <p:cBhvr additive="base">
                                            <p:cTn id="36" dur="35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350" fill="hold"/>
                                            <p:tgtEl>
                                              <p:spTgt spid="46"/>
                                            </p:tgtEl>
                                            <p:attrNameLst>
                                              <p:attrName>ppt_x</p:attrName>
                                            </p:attrNameLst>
                                          </p:cBhvr>
                                          <p:tavLst>
                                            <p:tav tm="0">
                                              <p:val>
                                                <p:strVal val="1+#ppt_w/2"/>
                                              </p:val>
                                            </p:tav>
                                            <p:tav tm="100000">
                                              <p:val>
                                                <p:strVal val="#ppt_x"/>
                                              </p:val>
                                            </p:tav>
                                          </p:tavLst>
                                        </p:anim>
                                        <p:anim calcmode="lin" valueType="num">
                                          <p:cBhvr additive="base">
                                            <p:cTn id="40" dur="35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350" fill="hold"/>
                                            <p:tgtEl>
                                              <p:spTgt spid="47"/>
                                            </p:tgtEl>
                                            <p:attrNameLst>
                                              <p:attrName>ppt_x</p:attrName>
                                            </p:attrNameLst>
                                          </p:cBhvr>
                                          <p:tavLst>
                                            <p:tav tm="0">
                                              <p:val>
                                                <p:strVal val="0-#ppt_w/2"/>
                                              </p:val>
                                            </p:tav>
                                            <p:tav tm="100000">
                                              <p:val>
                                                <p:strVal val="#ppt_x"/>
                                              </p:val>
                                            </p:tav>
                                          </p:tavLst>
                                        </p:anim>
                                        <p:anim calcmode="lin" valueType="num">
                                          <p:cBhvr additive="base">
                                            <p:cTn id="44" dur="35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350" fill="hold"/>
                                            <p:tgtEl>
                                              <p:spTgt spid="48"/>
                                            </p:tgtEl>
                                            <p:attrNameLst>
                                              <p:attrName>ppt_x</p:attrName>
                                            </p:attrNameLst>
                                          </p:cBhvr>
                                          <p:tavLst>
                                            <p:tav tm="0">
                                              <p:val>
                                                <p:strVal val="#ppt_x"/>
                                              </p:val>
                                            </p:tav>
                                            <p:tav tm="100000">
                                              <p:val>
                                                <p:strVal val="#ppt_x"/>
                                              </p:val>
                                            </p:tav>
                                          </p:tavLst>
                                        </p:anim>
                                        <p:anim calcmode="lin" valueType="num">
                                          <p:cBhvr additive="base">
                                            <p:cTn id="48" dur="35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350" fill="hold"/>
                                            <p:tgtEl>
                                              <p:spTgt spid="49"/>
                                            </p:tgtEl>
                                            <p:attrNameLst>
                                              <p:attrName>ppt_x</p:attrName>
                                            </p:attrNameLst>
                                          </p:cBhvr>
                                          <p:tavLst>
                                            <p:tav tm="0">
                                              <p:val>
                                                <p:strVal val="1+#ppt_w/2"/>
                                              </p:val>
                                            </p:tav>
                                            <p:tav tm="100000">
                                              <p:val>
                                                <p:strVal val="#ppt_x"/>
                                              </p:val>
                                            </p:tav>
                                          </p:tavLst>
                                        </p:anim>
                                        <p:anim calcmode="lin" valueType="num">
                                          <p:cBhvr additive="base">
                                            <p:cTn id="52" dur="350" fill="hold"/>
                                            <p:tgtEl>
                                              <p:spTgt spid="49"/>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8"/>
                                            </p:tgtEl>
                                            <p:attrNameLst>
                                              <p:attrName>ppt_x</p:attrName>
                                            </p:attrNameLst>
                                          </p:cBhvr>
                                          <p:tavLst>
                                            <p:tav tm="0">
                                              <p:val>
                                                <p:strVal val="ppt_x"/>
                                              </p:val>
                                            </p:tav>
                                            <p:tav tm="100000">
                                              <p:val>
                                                <p:strVal val="ppt_x"/>
                                              </p:val>
                                            </p:tav>
                                          </p:tavLst>
                                        </p:anim>
                                        <p:anim calcmode="lin" valueType="num">
                                          <p:cBhvr additive="base">
                                            <p:cTn id="55" dur="350"/>
                                            <p:tgtEl>
                                              <p:spTgt spid="38"/>
                                            </p:tgtEl>
                                            <p:attrNameLst>
                                              <p:attrName>ppt_y</p:attrName>
                                            </p:attrNameLst>
                                          </p:cBhvr>
                                          <p:tavLst>
                                            <p:tav tm="0">
                                              <p:val>
                                                <p:strVal val="ppt_y"/>
                                              </p:val>
                                            </p:tav>
                                            <p:tav tm="100000">
                                              <p:val>
                                                <p:strVal val="1+ppt_h/2"/>
                                              </p:val>
                                            </p:tav>
                                          </p:tavLst>
                                        </p:anim>
                                        <p:set>
                                          <p:cBhvr>
                                            <p:cTn id="56" dur="1" fill="hold">
                                              <p:stCondLst>
                                                <p:cond delay="349"/>
                                              </p:stCondLst>
                                            </p:cTn>
                                            <p:tgtEl>
                                              <p:spTgt spid="38"/>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9"/>
                                            </p:tgtEl>
                                            <p:attrNameLst>
                                              <p:attrName>ppt_x</p:attrName>
                                            </p:attrNameLst>
                                          </p:cBhvr>
                                          <p:tavLst>
                                            <p:tav tm="0">
                                              <p:val>
                                                <p:strVal val="ppt_x"/>
                                              </p:val>
                                            </p:tav>
                                            <p:tav tm="100000">
                                              <p:val>
                                                <p:strVal val="1+ppt_w/2"/>
                                              </p:val>
                                            </p:tav>
                                          </p:tavLst>
                                        </p:anim>
                                        <p:anim calcmode="lin" valueType="num">
                                          <p:cBhvr additive="base">
                                            <p:cTn id="59" dur="350"/>
                                            <p:tgtEl>
                                              <p:spTgt spid="39"/>
                                            </p:tgtEl>
                                            <p:attrNameLst>
                                              <p:attrName>ppt_y</p:attrName>
                                            </p:attrNameLst>
                                          </p:cBhvr>
                                          <p:tavLst>
                                            <p:tav tm="0">
                                              <p:val>
                                                <p:strVal val="ppt_y"/>
                                              </p:val>
                                            </p:tav>
                                            <p:tav tm="100000">
                                              <p:val>
                                                <p:strVal val="0-ppt_h/2"/>
                                              </p:val>
                                            </p:tav>
                                          </p:tavLst>
                                        </p:anim>
                                        <p:set>
                                          <p:cBhvr>
                                            <p:cTn id="60" dur="1" fill="hold">
                                              <p:stCondLst>
                                                <p:cond delay="349"/>
                                              </p:stCondLst>
                                            </p:cTn>
                                            <p:tgtEl>
                                              <p:spTgt spid="39"/>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40"/>
                                            </p:tgtEl>
                                            <p:attrNameLst>
                                              <p:attrName>ppt_x</p:attrName>
                                            </p:attrNameLst>
                                          </p:cBhvr>
                                          <p:tavLst>
                                            <p:tav tm="0">
                                              <p:val>
                                                <p:strVal val="ppt_x"/>
                                              </p:val>
                                            </p:tav>
                                            <p:tav tm="100000">
                                              <p:val>
                                                <p:strVal val="ppt_x"/>
                                              </p:val>
                                            </p:tav>
                                          </p:tavLst>
                                        </p:anim>
                                        <p:anim calcmode="lin" valueType="num">
                                          <p:cBhvr additive="base">
                                            <p:cTn id="63" dur="350"/>
                                            <p:tgtEl>
                                              <p:spTgt spid="40"/>
                                            </p:tgtEl>
                                            <p:attrNameLst>
                                              <p:attrName>ppt_y</p:attrName>
                                            </p:attrNameLst>
                                          </p:cBhvr>
                                          <p:tavLst>
                                            <p:tav tm="0">
                                              <p:val>
                                                <p:strVal val="ppt_y"/>
                                              </p:val>
                                            </p:tav>
                                            <p:tav tm="100000">
                                              <p:val>
                                                <p:strVal val="1+ppt_h/2"/>
                                              </p:val>
                                            </p:tav>
                                          </p:tavLst>
                                        </p:anim>
                                        <p:set>
                                          <p:cBhvr>
                                            <p:cTn id="64" dur="1" fill="hold">
                                              <p:stCondLst>
                                                <p:cond delay="349"/>
                                              </p:stCondLst>
                                            </p:cTn>
                                            <p:tgtEl>
                                              <p:spTgt spid="40"/>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1"/>
                                            </p:tgtEl>
                                            <p:attrNameLst>
                                              <p:attrName>ppt_x</p:attrName>
                                            </p:attrNameLst>
                                          </p:cBhvr>
                                          <p:tavLst>
                                            <p:tav tm="0">
                                              <p:val>
                                                <p:strVal val="ppt_x"/>
                                              </p:val>
                                            </p:tav>
                                            <p:tav tm="100000">
                                              <p:val>
                                                <p:strVal val="1+ppt_w/2"/>
                                              </p:val>
                                            </p:tav>
                                          </p:tavLst>
                                        </p:anim>
                                        <p:anim calcmode="lin" valueType="num">
                                          <p:cBhvr additive="base">
                                            <p:cTn id="67" dur="350"/>
                                            <p:tgtEl>
                                              <p:spTgt spid="41"/>
                                            </p:tgtEl>
                                            <p:attrNameLst>
                                              <p:attrName>ppt_y</p:attrName>
                                            </p:attrNameLst>
                                          </p:cBhvr>
                                          <p:tavLst>
                                            <p:tav tm="0">
                                              <p:val>
                                                <p:strVal val="ppt_y"/>
                                              </p:val>
                                            </p:tav>
                                            <p:tav tm="100000">
                                              <p:val>
                                                <p:strVal val="0-ppt_h/2"/>
                                              </p:val>
                                            </p:tav>
                                          </p:tavLst>
                                        </p:anim>
                                        <p:set>
                                          <p:cBhvr>
                                            <p:cTn id="68" dur="1" fill="hold">
                                              <p:stCondLst>
                                                <p:cond delay="349"/>
                                              </p:stCondLst>
                                            </p:cTn>
                                            <p:tgtEl>
                                              <p:spTgt spid="41"/>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2"/>
                                            </p:tgtEl>
                                            <p:attrNameLst>
                                              <p:attrName>ppt_x</p:attrName>
                                            </p:attrNameLst>
                                          </p:cBhvr>
                                          <p:tavLst>
                                            <p:tav tm="0">
                                              <p:val>
                                                <p:strVal val="ppt_x"/>
                                              </p:val>
                                            </p:tav>
                                            <p:tav tm="100000">
                                              <p:val>
                                                <p:strVal val="ppt_x"/>
                                              </p:val>
                                            </p:tav>
                                          </p:tavLst>
                                        </p:anim>
                                        <p:anim calcmode="lin" valueType="num">
                                          <p:cBhvr additive="base">
                                            <p:cTn id="71" dur="350"/>
                                            <p:tgtEl>
                                              <p:spTgt spid="42"/>
                                            </p:tgtEl>
                                            <p:attrNameLst>
                                              <p:attrName>ppt_y</p:attrName>
                                            </p:attrNameLst>
                                          </p:cBhvr>
                                          <p:tavLst>
                                            <p:tav tm="0">
                                              <p:val>
                                                <p:strVal val="ppt_y"/>
                                              </p:val>
                                            </p:tav>
                                            <p:tav tm="100000">
                                              <p:val>
                                                <p:strVal val="0-ppt_h/2"/>
                                              </p:val>
                                            </p:tav>
                                          </p:tavLst>
                                        </p:anim>
                                        <p:set>
                                          <p:cBhvr>
                                            <p:cTn id="72" dur="1" fill="hold">
                                              <p:stCondLst>
                                                <p:cond delay="349"/>
                                              </p:stCondLst>
                                            </p:cTn>
                                            <p:tgtEl>
                                              <p:spTgt spid="42"/>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3"/>
                                            </p:tgtEl>
                                            <p:attrNameLst>
                                              <p:attrName>ppt_x</p:attrName>
                                            </p:attrNameLst>
                                          </p:cBhvr>
                                          <p:tavLst>
                                            <p:tav tm="0">
                                              <p:val>
                                                <p:strVal val="ppt_x"/>
                                              </p:val>
                                            </p:tav>
                                            <p:tav tm="100000">
                                              <p:val>
                                                <p:strVal val="0-ppt_w/2"/>
                                              </p:val>
                                            </p:tav>
                                          </p:tavLst>
                                        </p:anim>
                                        <p:anim calcmode="lin" valueType="num">
                                          <p:cBhvr additive="base">
                                            <p:cTn id="75" dur="350"/>
                                            <p:tgtEl>
                                              <p:spTgt spid="43"/>
                                            </p:tgtEl>
                                            <p:attrNameLst>
                                              <p:attrName>ppt_y</p:attrName>
                                            </p:attrNameLst>
                                          </p:cBhvr>
                                          <p:tavLst>
                                            <p:tav tm="0">
                                              <p:val>
                                                <p:strVal val="ppt_y"/>
                                              </p:val>
                                            </p:tav>
                                            <p:tav tm="100000">
                                              <p:val>
                                                <p:strVal val="0-ppt_h/2"/>
                                              </p:val>
                                            </p:tav>
                                          </p:tavLst>
                                        </p:anim>
                                        <p:set>
                                          <p:cBhvr>
                                            <p:cTn id="76" dur="1" fill="hold">
                                              <p:stCondLst>
                                                <p:cond delay="349"/>
                                              </p:stCondLst>
                                            </p:cTn>
                                            <p:tgtEl>
                                              <p:spTgt spid="43"/>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4"/>
                                            </p:tgtEl>
                                            <p:attrNameLst>
                                              <p:attrName>ppt_x</p:attrName>
                                            </p:attrNameLst>
                                          </p:cBhvr>
                                          <p:tavLst>
                                            <p:tav tm="0">
                                              <p:val>
                                                <p:strVal val="ppt_x"/>
                                              </p:val>
                                            </p:tav>
                                            <p:tav tm="100000">
                                              <p:val>
                                                <p:strVal val="ppt_x"/>
                                              </p:val>
                                            </p:tav>
                                          </p:tavLst>
                                        </p:anim>
                                        <p:anim calcmode="lin" valueType="num">
                                          <p:cBhvr additive="base">
                                            <p:cTn id="79" dur="350"/>
                                            <p:tgtEl>
                                              <p:spTgt spid="44"/>
                                            </p:tgtEl>
                                            <p:attrNameLst>
                                              <p:attrName>ppt_y</p:attrName>
                                            </p:attrNameLst>
                                          </p:cBhvr>
                                          <p:tavLst>
                                            <p:tav tm="0">
                                              <p:val>
                                                <p:strVal val="ppt_y"/>
                                              </p:val>
                                            </p:tav>
                                            <p:tav tm="100000">
                                              <p:val>
                                                <p:strVal val="1+ppt_h/2"/>
                                              </p:val>
                                            </p:tav>
                                          </p:tavLst>
                                        </p:anim>
                                        <p:set>
                                          <p:cBhvr>
                                            <p:cTn id="80" dur="1" fill="hold">
                                              <p:stCondLst>
                                                <p:cond delay="349"/>
                                              </p:stCondLst>
                                            </p:cTn>
                                            <p:tgtEl>
                                              <p:spTgt spid="44"/>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5"/>
                                            </p:tgtEl>
                                            <p:attrNameLst>
                                              <p:attrName>ppt_x</p:attrName>
                                            </p:attrNameLst>
                                          </p:cBhvr>
                                          <p:tavLst>
                                            <p:tav tm="0">
                                              <p:val>
                                                <p:strVal val="ppt_x"/>
                                              </p:val>
                                            </p:tav>
                                            <p:tav tm="100000">
                                              <p:val>
                                                <p:strVal val="ppt_x"/>
                                              </p:val>
                                            </p:tav>
                                          </p:tavLst>
                                        </p:anim>
                                        <p:anim calcmode="lin" valueType="num">
                                          <p:cBhvr additive="base">
                                            <p:cTn id="83" dur="350"/>
                                            <p:tgtEl>
                                              <p:spTgt spid="45"/>
                                            </p:tgtEl>
                                            <p:attrNameLst>
                                              <p:attrName>ppt_y</p:attrName>
                                            </p:attrNameLst>
                                          </p:cBhvr>
                                          <p:tavLst>
                                            <p:tav tm="0">
                                              <p:val>
                                                <p:strVal val="ppt_y"/>
                                              </p:val>
                                            </p:tav>
                                            <p:tav tm="100000">
                                              <p:val>
                                                <p:strVal val="1+ppt_h/2"/>
                                              </p:val>
                                            </p:tav>
                                          </p:tavLst>
                                        </p:anim>
                                        <p:set>
                                          <p:cBhvr>
                                            <p:cTn id="84" dur="1" fill="hold">
                                              <p:stCondLst>
                                                <p:cond delay="349"/>
                                              </p:stCondLst>
                                            </p:cTn>
                                            <p:tgtEl>
                                              <p:spTgt spid="45"/>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46"/>
                                            </p:tgtEl>
                                            <p:attrNameLst>
                                              <p:attrName>ppt_x</p:attrName>
                                            </p:attrNameLst>
                                          </p:cBhvr>
                                          <p:tavLst>
                                            <p:tav tm="0">
                                              <p:val>
                                                <p:strVal val="ppt_x"/>
                                              </p:val>
                                            </p:tav>
                                            <p:tav tm="100000">
                                              <p:val>
                                                <p:strVal val="1+ppt_w/2"/>
                                              </p:val>
                                            </p:tav>
                                          </p:tavLst>
                                        </p:anim>
                                        <p:anim calcmode="lin" valueType="num">
                                          <p:cBhvr additive="base">
                                            <p:cTn id="87" dur="350"/>
                                            <p:tgtEl>
                                              <p:spTgt spid="46"/>
                                            </p:tgtEl>
                                            <p:attrNameLst>
                                              <p:attrName>ppt_y</p:attrName>
                                            </p:attrNameLst>
                                          </p:cBhvr>
                                          <p:tavLst>
                                            <p:tav tm="0">
                                              <p:val>
                                                <p:strVal val="ppt_y"/>
                                              </p:val>
                                            </p:tav>
                                            <p:tav tm="100000">
                                              <p:val>
                                                <p:strVal val="1+ppt_h/2"/>
                                              </p:val>
                                            </p:tav>
                                          </p:tavLst>
                                        </p:anim>
                                        <p:set>
                                          <p:cBhvr>
                                            <p:cTn id="88" dur="1" fill="hold">
                                              <p:stCondLst>
                                                <p:cond delay="349"/>
                                              </p:stCondLst>
                                            </p:cTn>
                                            <p:tgtEl>
                                              <p:spTgt spid="46"/>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47"/>
                                            </p:tgtEl>
                                            <p:attrNameLst>
                                              <p:attrName>ppt_x</p:attrName>
                                            </p:attrNameLst>
                                          </p:cBhvr>
                                          <p:tavLst>
                                            <p:tav tm="0">
                                              <p:val>
                                                <p:strVal val="ppt_x"/>
                                              </p:val>
                                            </p:tav>
                                            <p:tav tm="100000">
                                              <p:val>
                                                <p:strVal val="0-ppt_w/2"/>
                                              </p:val>
                                            </p:tav>
                                          </p:tavLst>
                                        </p:anim>
                                        <p:anim calcmode="lin" valueType="num">
                                          <p:cBhvr additive="base">
                                            <p:cTn id="91" dur="350"/>
                                            <p:tgtEl>
                                              <p:spTgt spid="47"/>
                                            </p:tgtEl>
                                            <p:attrNameLst>
                                              <p:attrName>ppt_y</p:attrName>
                                            </p:attrNameLst>
                                          </p:cBhvr>
                                          <p:tavLst>
                                            <p:tav tm="0">
                                              <p:val>
                                                <p:strVal val="ppt_y"/>
                                              </p:val>
                                            </p:tav>
                                            <p:tav tm="100000">
                                              <p:val>
                                                <p:strVal val="1+ppt_h/2"/>
                                              </p:val>
                                            </p:tav>
                                          </p:tavLst>
                                        </p:anim>
                                        <p:set>
                                          <p:cBhvr>
                                            <p:cTn id="92" dur="1" fill="hold">
                                              <p:stCondLst>
                                                <p:cond delay="349"/>
                                              </p:stCondLst>
                                            </p:cTn>
                                            <p:tgtEl>
                                              <p:spTgt spid="47"/>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48"/>
                                            </p:tgtEl>
                                            <p:attrNameLst>
                                              <p:attrName>ppt_x</p:attrName>
                                            </p:attrNameLst>
                                          </p:cBhvr>
                                          <p:tavLst>
                                            <p:tav tm="0">
                                              <p:val>
                                                <p:strVal val="ppt_x"/>
                                              </p:val>
                                            </p:tav>
                                            <p:tav tm="100000">
                                              <p:val>
                                                <p:strVal val="1+ppt_w/2"/>
                                              </p:val>
                                            </p:tav>
                                          </p:tavLst>
                                        </p:anim>
                                        <p:anim calcmode="lin" valueType="num">
                                          <p:cBhvr additive="base">
                                            <p:cTn id="95" dur="350"/>
                                            <p:tgtEl>
                                              <p:spTgt spid="48"/>
                                            </p:tgtEl>
                                            <p:attrNameLst>
                                              <p:attrName>ppt_y</p:attrName>
                                            </p:attrNameLst>
                                          </p:cBhvr>
                                          <p:tavLst>
                                            <p:tav tm="0">
                                              <p:val>
                                                <p:strVal val="ppt_y"/>
                                              </p:val>
                                            </p:tav>
                                            <p:tav tm="100000">
                                              <p:val>
                                                <p:strVal val="1+ppt_h/2"/>
                                              </p:val>
                                            </p:tav>
                                          </p:tavLst>
                                        </p:anim>
                                        <p:set>
                                          <p:cBhvr>
                                            <p:cTn id="96" dur="1" fill="hold">
                                              <p:stCondLst>
                                                <p:cond delay="349"/>
                                              </p:stCondLst>
                                            </p:cTn>
                                            <p:tgtEl>
                                              <p:spTgt spid="48"/>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49"/>
                                            </p:tgtEl>
                                            <p:attrNameLst>
                                              <p:attrName>ppt_x</p:attrName>
                                            </p:attrNameLst>
                                          </p:cBhvr>
                                          <p:tavLst>
                                            <p:tav tm="0">
                                              <p:val>
                                                <p:strVal val="ppt_x"/>
                                              </p:val>
                                            </p:tav>
                                            <p:tav tm="100000">
                                              <p:val>
                                                <p:strVal val="1+ppt_w/2"/>
                                              </p:val>
                                            </p:tav>
                                          </p:tavLst>
                                        </p:anim>
                                        <p:anim calcmode="lin" valueType="num">
                                          <p:cBhvr additive="base">
                                            <p:cTn id="99" dur="350"/>
                                            <p:tgtEl>
                                              <p:spTgt spid="49"/>
                                            </p:tgtEl>
                                            <p:attrNameLst>
                                              <p:attrName>ppt_y</p:attrName>
                                            </p:attrNameLst>
                                          </p:cBhvr>
                                          <p:tavLst>
                                            <p:tav tm="0">
                                              <p:val>
                                                <p:strVal val="ppt_y"/>
                                              </p:val>
                                            </p:tav>
                                            <p:tav tm="100000">
                                              <p:val>
                                                <p:strVal val="ppt_y"/>
                                              </p:val>
                                            </p:tav>
                                          </p:tavLst>
                                        </p:anim>
                                        <p:set>
                                          <p:cBhvr>
                                            <p:cTn id="100" dur="1" fill="hold">
                                              <p:stCondLst>
                                                <p:cond delay="349"/>
                                              </p:stCondLst>
                                            </p:cTn>
                                            <p:tgtEl>
                                              <p:spTgt spid="49"/>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heel(8)">
                                          <p:cBhvr>
                                            <p:cTn id="103" dur="1000"/>
                                            <p:tgtEl>
                                              <p:spTgt spid="52"/>
                                            </p:tgtEl>
                                          </p:cBhvr>
                                        </p:animEffect>
                                      </p:childTnLst>
                                    </p:cTn>
                                  </p:par>
                                  <p:par>
                                    <p:cTn id="104" presetID="2" presetClass="entr" presetSubtype="2" fill="hold" nodeType="withEffect" p14:presetBounceEnd="20000">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14:bounceEnd="20000">
                                          <p:cBhvr additive="base">
                                            <p:cTn id="106" dur="500" fill="hold"/>
                                            <p:tgtEl>
                                              <p:spTgt spid="33"/>
                                            </p:tgtEl>
                                            <p:attrNameLst>
                                              <p:attrName>ppt_x</p:attrName>
                                            </p:attrNameLst>
                                          </p:cBhvr>
                                          <p:tavLst>
                                            <p:tav tm="0">
                                              <p:val>
                                                <p:strVal val="1+#ppt_w/2"/>
                                              </p:val>
                                            </p:tav>
                                            <p:tav tm="100000">
                                              <p:val>
                                                <p:strVal val="#ppt_x"/>
                                              </p:val>
                                            </p:tav>
                                          </p:tavLst>
                                        </p:anim>
                                        <p:anim calcmode="lin" valueType="num" p14:bounceEnd="20000">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wipe(left)">
                                          <p:cBhvr>
                                            <p:cTn id="110" dur="500"/>
                                            <p:tgtEl>
                                              <p:spTgt spid="37"/>
                                            </p:tgtEl>
                                          </p:cBhvr>
                                        </p:animEffect>
                                      </p:childTnLst>
                                    </p:cTn>
                                  </p:par>
                                  <p:par>
                                    <p:cTn id="111" presetID="2" presetClass="entr" presetSubtype="1" fill="hold" grpId="0" nodeType="withEffect" p14:presetBounceEnd="36000">
                                      <p:stCondLst>
                                        <p:cond delay="0"/>
                                      </p:stCondLst>
                                      <p:childTnLst>
                                        <p:set>
                                          <p:cBhvr>
                                            <p:cTn id="112" dur="1" fill="hold">
                                              <p:stCondLst>
                                                <p:cond delay="0"/>
                                              </p:stCondLst>
                                            </p:cTn>
                                            <p:tgtEl>
                                              <p:spTgt spid="51"/>
                                            </p:tgtEl>
                                            <p:attrNameLst>
                                              <p:attrName>style.visibility</p:attrName>
                                            </p:attrNameLst>
                                          </p:cBhvr>
                                          <p:to>
                                            <p:strVal val="visible"/>
                                          </p:to>
                                        </p:set>
                                        <p:anim calcmode="lin" valueType="num" p14:bounceEnd="36000">
                                          <p:cBhvr additive="base">
                                            <p:cTn id="113" dur="500" fill="hold"/>
                                            <p:tgtEl>
                                              <p:spTgt spid="51"/>
                                            </p:tgtEl>
                                            <p:attrNameLst>
                                              <p:attrName>ppt_x</p:attrName>
                                            </p:attrNameLst>
                                          </p:cBhvr>
                                          <p:tavLst>
                                            <p:tav tm="0">
                                              <p:val>
                                                <p:strVal val="#ppt_x"/>
                                              </p:val>
                                            </p:tav>
                                            <p:tav tm="100000">
                                              <p:val>
                                                <p:strVal val="#ppt_x"/>
                                              </p:val>
                                            </p:tav>
                                          </p:tavLst>
                                        </p:anim>
                                        <p:anim calcmode="lin" valueType="num" p14:bounceEnd="36000">
                                          <p:cBhvr additive="base">
                                            <p:cTn id="114" dur="500" fill="hold"/>
                                            <p:tgtEl>
                                              <p:spTgt spid="51"/>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14:presetBounceEnd="36000">
                                      <p:stCondLst>
                                        <p:cond delay="0"/>
                                      </p:stCondLst>
                                      <p:childTnLst>
                                        <p:set>
                                          <p:cBhvr>
                                            <p:cTn id="116" dur="1" fill="hold">
                                              <p:stCondLst>
                                                <p:cond delay="0"/>
                                              </p:stCondLst>
                                            </p:cTn>
                                            <p:tgtEl>
                                              <p:spTgt spid="50"/>
                                            </p:tgtEl>
                                            <p:attrNameLst>
                                              <p:attrName>style.visibility</p:attrName>
                                            </p:attrNameLst>
                                          </p:cBhvr>
                                          <p:to>
                                            <p:strVal val="visible"/>
                                          </p:to>
                                        </p:set>
                                        <p:anim calcmode="lin" valueType="num" p14:bounceEnd="36000">
                                          <p:cBhvr additive="base">
                                            <p:cTn id="117" dur="500" fill="hold"/>
                                            <p:tgtEl>
                                              <p:spTgt spid="50"/>
                                            </p:tgtEl>
                                            <p:attrNameLst>
                                              <p:attrName>ppt_x</p:attrName>
                                            </p:attrNameLst>
                                          </p:cBhvr>
                                          <p:tavLst>
                                            <p:tav tm="0">
                                              <p:val>
                                                <p:strVal val="#ppt_x"/>
                                              </p:val>
                                            </p:tav>
                                            <p:tav tm="100000">
                                              <p:val>
                                                <p:strVal val="#ppt_x"/>
                                              </p:val>
                                            </p:tav>
                                          </p:tavLst>
                                        </p:anim>
                                        <p:anim calcmode="lin" valueType="num" p14:bounceEnd="36000">
                                          <p:cBhvr additive="base">
                                            <p:cTn id="11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p:bldP spid="5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350" fill="hold"/>
                                            <p:tgtEl>
                                              <p:spTgt spid="38"/>
                                            </p:tgtEl>
                                            <p:attrNameLst>
                                              <p:attrName>ppt_x</p:attrName>
                                            </p:attrNameLst>
                                          </p:cBhvr>
                                          <p:tavLst>
                                            <p:tav tm="0">
                                              <p:val>
                                                <p:strVal val="#ppt_x"/>
                                              </p:val>
                                            </p:tav>
                                            <p:tav tm="100000">
                                              <p:val>
                                                <p:strVal val="#ppt_x"/>
                                              </p:val>
                                            </p:tav>
                                          </p:tavLst>
                                        </p:anim>
                                        <p:anim calcmode="lin" valueType="num">
                                          <p:cBhvr additive="base">
                                            <p:cTn id="8" dur="3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350" fill="hold"/>
                                            <p:tgtEl>
                                              <p:spTgt spid="39"/>
                                            </p:tgtEl>
                                            <p:attrNameLst>
                                              <p:attrName>ppt_x</p:attrName>
                                            </p:attrNameLst>
                                          </p:cBhvr>
                                          <p:tavLst>
                                            <p:tav tm="0">
                                              <p:val>
                                                <p:strVal val="1+#ppt_w/2"/>
                                              </p:val>
                                            </p:tav>
                                            <p:tav tm="100000">
                                              <p:val>
                                                <p:strVal val="#ppt_x"/>
                                              </p:val>
                                            </p:tav>
                                          </p:tavLst>
                                        </p:anim>
                                        <p:anim calcmode="lin" valueType="num">
                                          <p:cBhvr additive="base">
                                            <p:cTn id="12" dur="3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350" fill="hold"/>
                                            <p:tgtEl>
                                              <p:spTgt spid="40"/>
                                            </p:tgtEl>
                                            <p:attrNameLst>
                                              <p:attrName>ppt_x</p:attrName>
                                            </p:attrNameLst>
                                          </p:cBhvr>
                                          <p:tavLst>
                                            <p:tav tm="0">
                                              <p:val>
                                                <p:strVal val="#ppt_x"/>
                                              </p:val>
                                            </p:tav>
                                            <p:tav tm="100000">
                                              <p:val>
                                                <p:strVal val="#ppt_x"/>
                                              </p:val>
                                            </p:tav>
                                          </p:tavLst>
                                        </p:anim>
                                        <p:anim calcmode="lin" valueType="num">
                                          <p:cBhvr additive="base">
                                            <p:cTn id="16" dur="35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350" fill="hold"/>
                                            <p:tgtEl>
                                              <p:spTgt spid="41"/>
                                            </p:tgtEl>
                                            <p:attrNameLst>
                                              <p:attrName>ppt_x</p:attrName>
                                            </p:attrNameLst>
                                          </p:cBhvr>
                                          <p:tavLst>
                                            <p:tav tm="0">
                                              <p:val>
                                                <p:strVal val="1+#ppt_w/2"/>
                                              </p:val>
                                            </p:tav>
                                            <p:tav tm="100000">
                                              <p:val>
                                                <p:strVal val="#ppt_x"/>
                                              </p:val>
                                            </p:tav>
                                          </p:tavLst>
                                        </p:anim>
                                        <p:anim calcmode="lin" valueType="num">
                                          <p:cBhvr additive="base">
                                            <p:cTn id="20" dur="350" fill="hold"/>
                                            <p:tgtEl>
                                              <p:spTgt spid="4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350" fill="hold"/>
                                            <p:tgtEl>
                                              <p:spTgt spid="42"/>
                                            </p:tgtEl>
                                            <p:attrNameLst>
                                              <p:attrName>ppt_x</p:attrName>
                                            </p:attrNameLst>
                                          </p:cBhvr>
                                          <p:tavLst>
                                            <p:tav tm="0">
                                              <p:val>
                                                <p:strVal val="0-#ppt_w/2"/>
                                              </p:val>
                                            </p:tav>
                                            <p:tav tm="100000">
                                              <p:val>
                                                <p:strVal val="#ppt_x"/>
                                              </p:val>
                                            </p:tav>
                                          </p:tavLst>
                                        </p:anim>
                                        <p:anim calcmode="lin" valueType="num">
                                          <p:cBhvr additive="base">
                                            <p:cTn id="24" dur="350" fill="hold"/>
                                            <p:tgtEl>
                                              <p:spTgt spid="42"/>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350" fill="hold"/>
                                            <p:tgtEl>
                                              <p:spTgt spid="43"/>
                                            </p:tgtEl>
                                            <p:attrNameLst>
                                              <p:attrName>ppt_x</p:attrName>
                                            </p:attrNameLst>
                                          </p:cBhvr>
                                          <p:tavLst>
                                            <p:tav tm="0">
                                              <p:val>
                                                <p:strVal val="0-#ppt_w/2"/>
                                              </p:val>
                                            </p:tav>
                                            <p:tav tm="100000">
                                              <p:val>
                                                <p:strVal val="#ppt_x"/>
                                              </p:val>
                                            </p:tav>
                                          </p:tavLst>
                                        </p:anim>
                                        <p:anim calcmode="lin" valueType="num">
                                          <p:cBhvr additive="base">
                                            <p:cTn id="28" dur="350" fill="hold"/>
                                            <p:tgtEl>
                                              <p:spTgt spid="43"/>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350" fill="hold"/>
                                            <p:tgtEl>
                                              <p:spTgt spid="44"/>
                                            </p:tgtEl>
                                            <p:attrNameLst>
                                              <p:attrName>ppt_x</p:attrName>
                                            </p:attrNameLst>
                                          </p:cBhvr>
                                          <p:tavLst>
                                            <p:tav tm="0">
                                              <p:val>
                                                <p:strVal val="#ppt_x"/>
                                              </p:val>
                                            </p:tav>
                                            <p:tav tm="100000">
                                              <p:val>
                                                <p:strVal val="#ppt_x"/>
                                              </p:val>
                                            </p:tav>
                                          </p:tavLst>
                                        </p:anim>
                                        <p:anim calcmode="lin" valueType="num">
                                          <p:cBhvr additive="base">
                                            <p:cTn id="32" dur="35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350" fill="hold"/>
                                            <p:tgtEl>
                                              <p:spTgt spid="45"/>
                                            </p:tgtEl>
                                            <p:attrNameLst>
                                              <p:attrName>ppt_x</p:attrName>
                                            </p:attrNameLst>
                                          </p:cBhvr>
                                          <p:tavLst>
                                            <p:tav tm="0">
                                              <p:val>
                                                <p:strVal val="#ppt_x"/>
                                              </p:val>
                                            </p:tav>
                                            <p:tav tm="100000">
                                              <p:val>
                                                <p:strVal val="#ppt_x"/>
                                              </p:val>
                                            </p:tav>
                                          </p:tavLst>
                                        </p:anim>
                                        <p:anim calcmode="lin" valueType="num">
                                          <p:cBhvr additive="base">
                                            <p:cTn id="36" dur="35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350" fill="hold"/>
                                            <p:tgtEl>
                                              <p:spTgt spid="46"/>
                                            </p:tgtEl>
                                            <p:attrNameLst>
                                              <p:attrName>ppt_x</p:attrName>
                                            </p:attrNameLst>
                                          </p:cBhvr>
                                          <p:tavLst>
                                            <p:tav tm="0">
                                              <p:val>
                                                <p:strVal val="1+#ppt_w/2"/>
                                              </p:val>
                                            </p:tav>
                                            <p:tav tm="100000">
                                              <p:val>
                                                <p:strVal val="#ppt_x"/>
                                              </p:val>
                                            </p:tav>
                                          </p:tavLst>
                                        </p:anim>
                                        <p:anim calcmode="lin" valueType="num">
                                          <p:cBhvr additive="base">
                                            <p:cTn id="40" dur="35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350" fill="hold"/>
                                            <p:tgtEl>
                                              <p:spTgt spid="47"/>
                                            </p:tgtEl>
                                            <p:attrNameLst>
                                              <p:attrName>ppt_x</p:attrName>
                                            </p:attrNameLst>
                                          </p:cBhvr>
                                          <p:tavLst>
                                            <p:tav tm="0">
                                              <p:val>
                                                <p:strVal val="0-#ppt_w/2"/>
                                              </p:val>
                                            </p:tav>
                                            <p:tav tm="100000">
                                              <p:val>
                                                <p:strVal val="#ppt_x"/>
                                              </p:val>
                                            </p:tav>
                                          </p:tavLst>
                                        </p:anim>
                                        <p:anim calcmode="lin" valueType="num">
                                          <p:cBhvr additive="base">
                                            <p:cTn id="44" dur="35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350" fill="hold"/>
                                            <p:tgtEl>
                                              <p:spTgt spid="48"/>
                                            </p:tgtEl>
                                            <p:attrNameLst>
                                              <p:attrName>ppt_x</p:attrName>
                                            </p:attrNameLst>
                                          </p:cBhvr>
                                          <p:tavLst>
                                            <p:tav tm="0">
                                              <p:val>
                                                <p:strVal val="#ppt_x"/>
                                              </p:val>
                                            </p:tav>
                                            <p:tav tm="100000">
                                              <p:val>
                                                <p:strVal val="#ppt_x"/>
                                              </p:val>
                                            </p:tav>
                                          </p:tavLst>
                                        </p:anim>
                                        <p:anim calcmode="lin" valueType="num">
                                          <p:cBhvr additive="base">
                                            <p:cTn id="48" dur="35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350" fill="hold"/>
                                            <p:tgtEl>
                                              <p:spTgt spid="49"/>
                                            </p:tgtEl>
                                            <p:attrNameLst>
                                              <p:attrName>ppt_x</p:attrName>
                                            </p:attrNameLst>
                                          </p:cBhvr>
                                          <p:tavLst>
                                            <p:tav tm="0">
                                              <p:val>
                                                <p:strVal val="1+#ppt_w/2"/>
                                              </p:val>
                                            </p:tav>
                                            <p:tav tm="100000">
                                              <p:val>
                                                <p:strVal val="#ppt_x"/>
                                              </p:val>
                                            </p:tav>
                                          </p:tavLst>
                                        </p:anim>
                                        <p:anim calcmode="lin" valueType="num">
                                          <p:cBhvr additive="base">
                                            <p:cTn id="52" dur="350" fill="hold"/>
                                            <p:tgtEl>
                                              <p:spTgt spid="49"/>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8"/>
                                            </p:tgtEl>
                                            <p:attrNameLst>
                                              <p:attrName>ppt_x</p:attrName>
                                            </p:attrNameLst>
                                          </p:cBhvr>
                                          <p:tavLst>
                                            <p:tav tm="0">
                                              <p:val>
                                                <p:strVal val="ppt_x"/>
                                              </p:val>
                                            </p:tav>
                                            <p:tav tm="100000">
                                              <p:val>
                                                <p:strVal val="ppt_x"/>
                                              </p:val>
                                            </p:tav>
                                          </p:tavLst>
                                        </p:anim>
                                        <p:anim calcmode="lin" valueType="num">
                                          <p:cBhvr additive="base">
                                            <p:cTn id="55" dur="350"/>
                                            <p:tgtEl>
                                              <p:spTgt spid="38"/>
                                            </p:tgtEl>
                                            <p:attrNameLst>
                                              <p:attrName>ppt_y</p:attrName>
                                            </p:attrNameLst>
                                          </p:cBhvr>
                                          <p:tavLst>
                                            <p:tav tm="0">
                                              <p:val>
                                                <p:strVal val="ppt_y"/>
                                              </p:val>
                                            </p:tav>
                                            <p:tav tm="100000">
                                              <p:val>
                                                <p:strVal val="1+ppt_h/2"/>
                                              </p:val>
                                            </p:tav>
                                          </p:tavLst>
                                        </p:anim>
                                        <p:set>
                                          <p:cBhvr>
                                            <p:cTn id="56" dur="1" fill="hold">
                                              <p:stCondLst>
                                                <p:cond delay="349"/>
                                              </p:stCondLst>
                                            </p:cTn>
                                            <p:tgtEl>
                                              <p:spTgt spid="38"/>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9"/>
                                            </p:tgtEl>
                                            <p:attrNameLst>
                                              <p:attrName>ppt_x</p:attrName>
                                            </p:attrNameLst>
                                          </p:cBhvr>
                                          <p:tavLst>
                                            <p:tav tm="0">
                                              <p:val>
                                                <p:strVal val="ppt_x"/>
                                              </p:val>
                                            </p:tav>
                                            <p:tav tm="100000">
                                              <p:val>
                                                <p:strVal val="1+ppt_w/2"/>
                                              </p:val>
                                            </p:tav>
                                          </p:tavLst>
                                        </p:anim>
                                        <p:anim calcmode="lin" valueType="num">
                                          <p:cBhvr additive="base">
                                            <p:cTn id="59" dur="350"/>
                                            <p:tgtEl>
                                              <p:spTgt spid="39"/>
                                            </p:tgtEl>
                                            <p:attrNameLst>
                                              <p:attrName>ppt_y</p:attrName>
                                            </p:attrNameLst>
                                          </p:cBhvr>
                                          <p:tavLst>
                                            <p:tav tm="0">
                                              <p:val>
                                                <p:strVal val="ppt_y"/>
                                              </p:val>
                                            </p:tav>
                                            <p:tav tm="100000">
                                              <p:val>
                                                <p:strVal val="0-ppt_h/2"/>
                                              </p:val>
                                            </p:tav>
                                          </p:tavLst>
                                        </p:anim>
                                        <p:set>
                                          <p:cBhvr>
                                            <p:cTn id="60" dur="1" fill="hold">
                                              <p:stCondLst>
                                                <p:cond delay="349"/>
                                              </p:stCondLst>
                                            </p:cTn>
                                            <p:tgtEl>
                                              <p:spTgt spid="39"/>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40"/>
                                            </p:tgtEl>
                                            <p:attrNameLst>
                                              <p:attrName>ppt_x</p:attrName>
                                            </p:attrNameLst>
                                          </p:cBhvr>
                                          <p:tavLst>
                                            <p:tav tm="0">
                                              <p:val>
                                                <p:strVal val="ppt_x"/>
                                              </p:val>
                                            </p:tav>
                                            <p:tav tm="100000">
                                              <p:val>
                                                <p:strVal val="ppt_x"/>
                                              </p:val>
                                            </p:tav>
                                          </p:tavLst>
                                        </p:anim>
                                        <p:anim calcmode="lin" valueType="num">
                                          <p:cBhvr additive="base">
                                            <p:cTn id="63" dur="350"/>
                                            <p:tgtEl>
                                              <p:spTgt spid="40"/>
                                            </p:tgtEl>
                                            <p:attrNameLst>
                                              <p:attrName>ppt_y</p:attrName>
                                            </p:attrNameLst>
                                          </p:cBhvr>
                                          <p:tavLst>
                                            <p:tav tm="0">
                                              <p:val>
                                                <p:strVal val="ppt_y"/>
                                              </p:val>
                                            </p:tav>
                                            <p:tav tm="100000">
                                              <p:val>
                                                <p:strVal val="1+ppt_h/2"/>
                                              </p:val>
                                            </p:tav>
                                          </p:tavLst>
                                        </p:anim>
                                        <p:set>
                                          <p:cBhvr>
                                            <p:cTn id="64" dur="1" fill="hold">
                                              <p:stCondLst>
                                                <p:cond delay="349"/>
                                              </p:stCondLst>
                                            </p:cTn>
                                            <p:tgtEl>
                                              <p:spTgt spid="40"/>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1"/>
                                            </p:tgtEl>
                                            <p:attrNameLst>
                                              <p:attrName>ppt_x</p:attrName>
                                            </p:attrNameLst>
                                          </p:cBhvr>
                                          <p:tavLst>
                                            <p:tav tm="0">
                                              <p:val>
                                                <p:strVal val="ppt_x"/>
                                              </p:val>
                                            </p:tav>
                                            <p:tav tm="100000">
                                              <p:val>
                                                <p:strVal val="1+ppt_w/2"/>
                                              </p:val>
                                            </p:tav>
                                          </p:tavLst>
                                        </p:anim>
                                        <p:anim calcmode="lin" valueType="num">
                                          <p:cBhvr additive="base">
                                            <p:cTn id="67" dur="350"/>
                                            <p:tgtEl>
                                              <p:spTgt spid="41"/>
                                            </p:tgtEl>
                                            <p:attrNameLst>
                                              <p:attrName>ppt_y</p:attrName>
                                            </p:attrNameLst>
                                          </p:cBhvr>
                                          <p:tavLst>
                                            <p:tav tm="0">
                                              <p:val>
                                                <p:strVal val="ppt_y"/>
                                              </p:val>
                                            </p:tav>
                                            <p:tav tm="100000">
                                              <p:val>
                                                <p:strVal val="0-ppt_h/2"/>
                                              </p:val>
                                            </p:tav>
                                          </p:tavLst>
                                        </p:anim>
                                        <p:set>
                                          <p:cBhvr>
                                            <p:cTn id="68" dur="1" fill="hold">
                                              <p:stCondLst>
                                                <p:cond delay="349"/>
                                              </p:stCondLst>
                                            </p:cTn>
                                            <p:tgtEl>
                                              <p:spTgt spid="41"/>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2"/>
                                            </p:tgtEl>
                                            <p:attrNameLst>
                                              <p:attrName>ppt_x</p:attrName>
                                            </p:attrNameLst>
                                          </p:cBhvr>
                                          <p:tavLst>
                                            <p:tav tm="0">
                                              <p:val>
                                                <p:strVal val="ppt_x"/>
                                              </p:val>
                                            </p:tav>
                                            <p:tav tm="100000">
                                              <p:val>
                                                <p:strVal val="ppt_x"/>
                                              </p:val>
                                            </p:tav>
                                          </p:tavLst>
                                        </p:anim>
                                        <p:anim calcmode="lin" valueType="num">
                                          <p:cBhvr additive="base">
                                            <p:cTn id="71" dur="350"/>
                                            <p:tgtEl>
                                              <p:spTgt spid="42"/>
                                            </p:tgtEl>
                                            <p:attrNameLst>
                                              <p:attrName>ppt_y</p:attrName>
                                            </p:attrNameLst>
                                          </p:cBhvr>
                                          <p:tavLst>
                                            <p:tav tm="0">
                                              <p:val>
                                                <p:strVal val="ppt_y"/>
                                              </p:val>
                                            </p:tav>
                                            <p:tav tm="100000">
                                              <p:val>
                                                <p:strVal val="0-ppt_h/2"/>
                                              </p:val>
                                            </p:tav>
                                          </p:tavLst>
                                        </p:anim>
                                        <p:set>
                                          <p:cBhvr>
                                            <p:cTn id="72" dur="1" fill="hold">
                                              <p:stCondLst>
                                                <p:cond delay="349"/>
                                              </p:stCondLst>
                                            </p:cTn>
                                            <p:tgtEl>
                                              <p:spTgt spid="42"/>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3"/>
                                            </p:tgtEl>
                                            <p:attrNameLst>
                                              <p:attrName>ppt_x</p:attrName>
                                            </p:attrNameLst>
                                          </p:cBhvr>
                                          <p:tavLst>
                                            <p:tav tm="0">
                                              <p:val>
                                                <p:strVal val="ppt_x"/>
                                              </p:val>
                                            </p:tav>
                                            <p:tav tm="100000">
                                              <p:val>
                                                <p:strVal val="0-ppt_w/2"/>
                                              </p:val>
                                            </p:tav>
                                          </p:tavLst>
                                        </p:anim>
                                        <p:anim calcmode="lin" valueType="num">
                                          <p:cBhvr additive="base">
                                            <p:cTn id="75" dur="350"/>
                                            <p:tgtEl>
                                              <p:spTgt spid="43"/>
                                            </p:tgtEl>
                                            <p:attrNameLst>
                                              <p:attrName>ppt_y</p:attrName>
                                            </p:attrNameLst>
                                          </p:cBhvr>
                                          <p:tavLst>
                                            <p:tav tm="0">
                                              <p:val>
                                                <p:strVal val="ppt_y"/>
                                              </p:val>
                                            </p:tav>
                                            <p:tav tm="100000">
                                              <p:val>
                                                <p:strVal val="0-ppt_h/2"/>
                                              </p:val>
                                            </p:tav>
                                          </p:tavLst>
                                        </p:anim>
                                        <p:set>
                                          <p:cBhvr>
                                            <p:cTn id="76" dur="1" fill="hold">
                                              <p:stCondLst>
                                                <p:cond delay="349"/>
                                              </p:stCondLst>
                                            </p:cTn>
                                            <p:tgtEl>
                                              <p:spTgt spid="43"/>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4"/>
                                            </p:tgtEl>
                                            <p:attrNameLst>
                                              <p:attrName>ppt_x</p:attrName>
                                            </p:attrNameLst>
                                          </p:cBhvr>
                                          <p:tavLst>
                                            <p:tav tm="0">
                                              <p:val>
                                                <p:strVal val="ppt_x"/>
                                              </p:val>
                                            </p:tav>
                                            <p:tav tm="100000">
                                              <p:val>
                                                <p:strVal val="ppt_x"/>
                                              </p:val>
                                            </p:tav>
                                          </p:tavLst>
                                        </p:anim>
                                        <p:anim calcmode="lin" valueType="num">
                                          <p:cBhvr additive="base">
                                            <p:cTn id="79" dur="350"/>
                                            <p:tgtEl>
                                              <p:spTgt spid="44"/>
                                            </p:tgtEl>
                                            <p:attrNameLst>
                                              <p:attrName>ppt_y</p:attrName>
                                            </p:attrNameLst>
                                          </p:cBhvr>
                                          <p:tavLst>
                                            <p:tav tm="0">
                                              <p:val>
                                                <p:strVal val="ppt_y"/>
                                              </p:val>
                                            </p:tav>
                                            <p:tav tm="100000">
                                              <p:val>
                                                <p:strVal val="1+ppt_h/2"/>
                                              </p:val>
                                            </p:tav>
                                          </p:tavLst>
                                        </p:anim>
                                        <p:set>
                                          <p:cBhvr>
                                            <p:cTn id="80" dur="1" fill="hold">
                                              <p:stCondLst>
                                                <p:cond delay="349"/>
                                              </p:stCondLst>
                                            </p:cTn>
                                            <p:tgtEl>
                                              <p:spTgt spid="44"/>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5"/>
                                            </p:tgtEl>
                                            <p:attrNameLst>
                                              <p:attrName>ppt_x</p:attrName>
                                            </p:attrNameLst>
                                          </p:cBhvr>
                                          <p:tavLst>
                                            <p:tav tm="0">
                                              <p:val>
                                                <p:strVal val="ppt_x"/>
                                              </p:val>
                                            </p:tav>
                                            <p:tav tm="100000">
                                              <p:val>
                                                <p:strVal val="ppt_x"/>
                                              </p:val>
                                            </p:tav>
                                          </p:tavLst>
                                        </p:anim>
                                        <p:anim calcmode="lin" valueType="num">
                                          <p:cBhvr additive="base">
                                            <p:cTn id="83" dur="350"/>
                                            <p:tgtEl>
                                              <p:spTgt spid="45"/>
                                            </p:tgtEl>
                                            <p:attrNameLst>
                                              <p:attrName>ppt_y</p:attrName>
                                            </p:attrNameLst>
                                          </p:cBhvr>
                                          <p:tavLst>
                                            <p:tav tm="0">
                                              <p:val>
                                                <p:strVal val="ppt_y"/>
                                              </p:val>
                                            </p:tav>
                                            <p:tav tm="100000">
                                              <p:val>
                                                <p:strVal val="1+ppt_h/2"/>
                                              </p:val>
                                            </p:tav>
                                          </p:tavLst>
                                        </p:anim>
                                        <p:set>
                                          <p:cBhvr>
                                            <p:cTn id="84" dur="1" fill="hold">
                                              <p:stCondLst>
                                                <p:cond delay="349"/>
                                              </p:stCondLst>
                                            </p:cTn>
                                            <p:tgtEl>
                                              <p:spTgt spid="45"/>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46"/>
                                            </p:tgtEl>
                                            <p:attrNameLst>
                                              <p:attrName>ppt_x</p:attrName>
                                            </p:attrNameLst>
                                          </p:cBhvr>
                                          <p:tavLst>
                                            <p:tav tm="0">
                                              <p:val>
                                                <p:strVal val="ppt_x"/>
                                              </p:val>
                                            </p:tav>
                                            <p:tav tm="100000">
                                              <p:val>
                                                <p:strVal val="1+ppt_w/2"/>
                                              </p:val>
                                            </p:tav>
                                          </p:tavLst>
                                        </p:anim>
                                        <p:anim calcmode="lin" valueType="num">
                                          <p:cBhvr additive="base">
                                            <p:cTn id="87" dur="350"/>
                                            <p:tgtEl>
                                              <p:spTgt spid="46"/>
                                            </p:tgtEl>
                                            <p:attrNameLst>
                                              <p:attrName>ppt_y</p:attrName>
                                            </p:attrNameLst>
                                          </p:cBhvr>
                                          <p:tavLst>
                                            <p:tav tm="0">
                                              <p:val>
                                                <p:strVal val="ppt_y"/>
                                              </p:val>
                                            </p:tav>
                                            <p:tav tm="100000">
                                              <p:val>
                                                <p:strVal val="1+ppt_h/2"/>
                                              </p:val>
                                            </p:tav>
                                          </p:tavLst>
                                        </p:anim>
                                        <p:set>
                                          <p:cBhvr>
                                            <p:cTn id="88" dur="1" fill="hold">
                                              <p:stCondLst>
                                                <p:cond delay="349"/>
                                              </p:stCondLst>
                                            </p:cTn>
                                            <p:tgtEl>
                                              <p:spTgt spid="46"/>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47"/>
                                            </p:tgtEl>
                                            <p:attrNameLst>
                                              <p:attrName>ppt_x</p:attrName>
                                            </p:attrNameLst>
                                          </p:cBhvr>
                                          <p:tavLst>
                                            <p:tav tm="0">
                                              <p:val>
                                                <p:strVal val="ppt_x"/>
                                              </p:val>
                                            </p:tav>
                                            <p:tav tm="100000">
                                              <p:val>
                                                <p:strVal val="0-ppt_w/2"/>
                                              </p:val>
                                            </p:tav>
                                          </p:tavLst>
                                        </p:anim>
                                        <p:anim calcmode="lin" valueType="num">
                                          <p:cBhvr additive="base">
                                            <p:cTn id="91" dur="350"/>
                                            <p:tgtEl>
                                              <p:spTgt spid="47"/>
                                            </p:tgtEl>
                                            <p:attrNameLst>
                                              <p:attrName>ppt_y</p:attrName>
                                            </p:attrNameLst>
                                          </p:cBhvr>
                                          <p:tavLst>
                                            <p:tav tm="0">
                                              <p:val>
                                                <p:strVal val="ppt_y"/>
                                              </p:val>
                                            </p:tav>
                                            <p:tav tm="100000">
                                              <p:val>
                                                <p:strVal val="1+ppt_h/2"/>
                                              </p:val>
                                            </p:tav>
                                          </p:tavLst>
                                        </p:anim>
                                        <p:set>
                                          <p:cBhvr>
                                            <p:cTn id="92" dur="1" fill="hold">
                                              <p:stCondLst>
                                                <p:cond delay="349"/>
                                              </p:stCondLst>
                                            </p:cTn>
                                            <p:tgtEl>
                                              <p:spTgt spid="47"/>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48"/>
                                            </p:tgtEl>
                                            <p:attrNameLst>
                                              <p:attrName>ppt_x</p:attrName>
                                            </p:attrNameLst>
                                          </p:cBhvr>
                                          <p:tavLst>
                                            <p:tav tm="0">
                                              <p:val>
                                                <p:strVal val="ppt_x"/>
                                              </p:val>
                                            </p:tav>
                                            <p:tav tm="100000">
                                              <p:val>
                                                <p:strVal val="1+ppt_w/2"/>
                                              </p:val>
                                            </p:tav>
                                          </p:tavLst>
                                        </p:anim>
                                        <p:anim calcmode="lin" valueType="num">
                                          <p:cBhvr additive="base">
                                            <p:cTn id="95" dur="350"/>
                                            <p:tgtEl>
                                              <p:spTgt spid="48"/>
                                            </p:tgtEl>
                                            <p:attrNameLst>
                                              <p:attrName>ppt_y</p:attrName>
                                            </p:attrNameLst>
                                          </p:cBhvr>
                                          <p:tavLst>
                                            <p:tav tm="0">
                                              <p:val>
                                                <p:strVal val="ppt_y"/>
                                              </p:val>
                                            </p:tav>
                                            <p:tav tm="100000">
                                              <p:val>
                                                <p:strVal val="1+ppt_h/2"/>
                                              </p:val>
                                            </p:tav>
                                          </p:tavLst>
                                        </p:anim>
                                        <p:set>
                                          <p:cBhvr>
                                            <p:cTn id="96" dur="1" fill="hold">
                                              <p:stCondLst>
                                                <p:cond delay="349"/>
                                              </p:stCondLst>
                                            </p:cTn>
                                            <p:tgtEl>
                                              <p:spTgt spid="48"/>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49"/>
                                            </p:tgtEl>
                                            <p:attrNameLst>
                                              <p:attrName>ppt_x</p:attrName>
                                            </p:attrNameLst>
                                          </p:cBhvr>
                                          <p:tavLst>
                                            <p:tav tm="0">
                                              <p:val>
                                                <p:strVal val="ppt_x"/>
                                              </p:val>
                                            </p:tav>
                                            <p:tav tm="100000">
                                              <p:val>
                                                <p:strVal val="1+ppt_w/2"/>
                                              </p:val>
                                            </p:tav>
                                          </p:tavLst>
                                        </p:anim>
                                        <p:anim calcmode="lin" valueType="num">
                                          <p:cBhvr additive="base">
                                            <p:cTn id="99" dur="350"/>
                                            <p:tgtEl>
                                              <p:spTgt spid="49"/>
                                            </p:tgtEl>
                                            <p:attrNameLst>
                                              <p:attrName>ppt_y</p:attrName>
                                            </p:attrNameLst>
                                          </p:cBhvr>
                                          <p:tavLst>
                                            <p:tav tm="0">
                                              <p:val>
                                                <p:strVal val="ppt_y"/>
                                              </p:val>
                                            </p:tav>
                                            <p:tav tm="100000">
                                              <p:val>
                                                <p:strVal val="ppt_y"/>
                                              </p:val>
                                            </p:tav>
                                          </p:tavLst>
                                        </p:anim>
                                        <p:set>
                                          <p:cBhvr>
                                            <p:cTn id="100" dur="1" fill="hold">
                                              <p:stCondLst>
                                                <p:cond delay="349"/>
                                              </p:stCondLst>
                                            </p:cTn>
                                            <p:tgtEl>
                                              <p:spTgt spid="49"/>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heel(8)">
                                          <p:cBhvr>
                                            <p:cTn id="103" dur="1000"/>
                                            <p:tgtEl>
                                              <p:spTgt spid="52"/>
                                            </p:tgtEl>
                                          </p:cBhvr>
                                        </p:animEffect>
                                      </p:childTnLst>
                                    </p:cTn>
                                  </p:par>
                                  <p:par>
                                    <p:cTn id="104" presetID="2" presetClass="entr" presetSubtype="2" fill="hold" nodeType="withEffect">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cBhvr additive="base">
                                            <p:cTn id="106" dur="500" fill="hold"/>
                                            <p:tgtEl>
                                              <p:spTgt spid="33"/>
                                            </p:tgtEl>
                                            <p:attrNameLst>
                                              <p:attrName>ppt_x</p:attrName>
                                            </p:attrNameLst>
                                          </p:cBhvr>
                                          <p:tavLst>
                                            <p:tav tm="0">
                                              <p:val>
                                                <p:strVal val="1+#ppt_w/2"/>
                                              </p:val>
                                            </p:tav>
                                            <p:tav tm="100000">
                                              <p:val>
                                                <p:strVal val="#ppt_x"/>
                                              </p:val>
                                            </p:tav>
                                          </p:tavLst>
                                        </p:anim>
                                        <p:anim calcmode="lin" valueType="num">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wipe(left)">
                                          <p:cBhvr>
                                            <p:cTn id="110" dur="500"/>
                                            <p:tgtEl>
                                              <p:spTgt spid="37"/>
                                            </p:tgtEl>
                                          </p:cBhvr>
                                        </p:animEffect>
                                      </p:childTnLst>
                                    </p:cTn>
                                  </p:par>
                                  <p:par>
                                    <p:cTn id="111" presetID="2" presetClass="entr" presetSubtype="1" fill="hold" grpId="0" nodeType="withEffect">
                                      <p:stCondLst>
                                        <p:cond delay="0"/>
                                      </p:stCondLst>
                                      <p:childTnLst>
                                        <p:set>
                                          <p:cBhvr>
                                            <p:cTn id="112" dur="1" fill="hold">
                                              <p:stCondLst>
                                                <p:cond delay="0"/>
                                              </p:stCondLst>
                                            </p:cTn>
                                            <p:tgtEl>
                                              <p:spTgt spid="51"/>
                                            </p:tgtEl>
                                            <p:attrNameLst>
                                              <p:attrName>style.visibility</p:attrName>
                                            </p:attrNameLst>
                                          </p:cBhvr>
                                          <p:to>
                                            <p:strVal val="visible"/>
                                          </p:to>
                                        </p:set>
                                        <p:anim calcmode="lin" valueType="num">
                                          <p:cBhvr additive="base">
                                            <p:cTn id="113" dur="500" fill="hold"/>
                                            <p:tgtEl>
                                              <p:spTgt spid="51"/>
                                            </p:tgtEl>
                                            <p:attrNameLst>
                                              <p:attrName>ppt_x</p:attrName>
                                            </p:attrNameLst>
                                          </p:cBhvr>
                                          <p:tavLst>
                                            <p:tav tm="0">
                                              <p:val>
                                                <p:strVal val="#ppt_x"/>
                                              </p:val>
                                            </p:tav>
                                            <p:tav tm="100000">
                                              <p:val>
                                                <p:strVal val="#ppt_x"/>
                                              </p:val>
                                            </p:tav>
                                          </p:tavLst>
                                        </p:anim>
                                        <p:anim calcmode="lin" valueType="num">
                                          <p:cBhvr additive="base">
                                            <p:cTn id="114" dur="500" fill="hold"/>
                                            <p:tgtEl>
                                              <p:spTgt spid="51"/>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anim calcmode="lin" valueType="num">
                                          <p:cBhvr additive="base">
                                            <p:cTn id="117" dur="500" fill="hold"/>
                                            <p:tgtEl>
                                              <p:spTgt spid="50"/>
                                            </p:tgtEl>
                                            <p:attrNameLst>
                                              <p:attrName>ppt_x</p:attrName>
                                            </p:attrNameLst>
                                          </p:cBhvr>
                                          <p:tavLst>
                                            <p:tav tm="0">
                                              <p:val>
                                                <p:strVal val="#ppt_x"/>
                                              </p:val>
                                            </p:tav>
                                            <p:tav tm="100000">
                                              <p:val>
                                                <p:strVal val="#ppt_x"/>
                                              </p:val>
                                            </p:tav>
                                          </p:tavLst>
                                        </p:anim>
                                        <p:anim calcmode="lin" valueType="num">
                                          <p:cBhvr additive="base">
                                            <p:cTn id="11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p:bldP spid="51"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橢圓 4"/>
          <p:cNvSpPr/>
          <p:nvPr/>
        </p:nvSpPr>
        <p:spPr>
          <a:xfrm>
            <a:off x="1205091" y="1640642"/>
            <a:ext cx="582743" cy="6447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TextBox 13"/>
          <p:cNvSpPr txBox="1"/>
          <p:nvPr/>
        </p:nvSpPr>
        <p:spPr>
          <a:xfrm>
            <a:off x="5284297" y="469180"/>
            <a:ext cx="1005331" cy="584739"/>
          </a:xfrm>
          <a:prstGeom prst="rect">
            <a:avLst/>
          </a:prstGeom>
          <a:noFill/>
        </p:spPr>
        <p:txBody>
          <a:bodyPr wrap="none" lIns="91404" tIns="45702" rIns="91404" bIns="45702" rtlCol="0">
            <a:spAutoFit/>
          </a:bodyPr>
          <a:lstStyle/>
          <a:p>
            <a:r>
              <a:rPr lang="zh-TW" altLang="en-US" sz="3200" b="1" dirty="0" smtClean="0">
                <a:solidFill>
                  <a:srgbClr val="E74337"/>
                </a:solidFill>
                <a:latin typeface="微软雅黑" pitchFamily="34" charset="-122"/>
                <a:ea typeface="微软雅黑" pitchFamily="34" charset="-122"/>
              </a:rPr>
              <a:t>工具</a:t>
            </a:r>
            <a:endParaRPr lang="en-US" altLang="zh-CN" sz="3200" b="1" dirty="0">
              <a:solidFill>
                <a:srgbClr val="E74337"/>
              </a:solidFill>
              <a:latin typeface="微软雅黑" pitchFamily="34" charset="-122"/>
              <a:ea typeface="微软雅黑" pitchFamily="34" charset="-122"/>
            </a:endParaRPr>
          </a:p>
        </p:txBody>
      </p:sp>
      <p:grpSp>
        <p:nvGrpSpPr>
          <p:cNvPr id="58" name="组合 57"/>
          <p:cNvGrpSpPr/>
          <p:nvPr/>
        </p:nvGrpSpPr>
        <p:grpSpPr>
          <a:xfrm>
            <a:off x="8412148" y="572424"/>
            <a:ext cx="8647786" cy="381452"/>
            <a:chOff x="3546557" y="3058874"/>
            <a:chExt cx="8647786" cy="381452"/>
          </a:xfrm>
        </p:grpSpPr>
        <p:grpSp>
          <p:nvGrpSpPr>
            <p:cNvPr id="59" name="组合 58"/>
            <p:cNvGrpSpPr/>
            <p:nvPr/>
          </p:nvGrpSpPr>
          <p:grpSpPr>
            <a:xfrm>
              <a:off x="3546557" y="3058874"/>
              <a:ext cx="381452" cy="381452"/>
              <a:chOff x="3123591" y="3333387"/>
              <a:chExt cx="381452" cy="381452"/>
            </a:xfrm>
          </p:grpSpPr>
          <p:sp>
            <p:nvSpPr>
              <p:cNvPr id="61" name="椭圆 6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2" name="椭圆 6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0" name="直接连接符 59"/>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4834779" y="572424"/>
            <a:ext cx="8712639" cy="381452"/>
            <a:chOff x="-3986345" y="345226"/>
            <a:chExt cx="8712639" cy="381452"/>
          </a:xfrm>
          <a:solidFill>
            <a:srgbClr val="E74337"/>
          </a:solidFill>
        </p:grpSpPr>
        <p:grpSp>
          <p:nvGrpSpPr>
            <p:cNvPr id="64" name="组合 63"/>
            <p:cNvGrpSpPr/>
            <p:nvPr/>
          </p:nvGrpSpPr>
          <p:grpSpPr>
            <a:xfrm>
              <a:off x="4344842" y="345226"/>
              <a:ext cx="381452" cy="381452"/>
              <a:chOff x="3123591" y="3333387"/>
              <a:chExt cx="381452" cy="381452"/>
            </a:xfrm>
            <a:grpFill/>
          </p:grpSpPr>
          <p:sp>
            <p:nvSpPr>
              <p:cNvPr id="66" name="椭圆 6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7" name="椭圆 6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5" name="直接连接符 64"/>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sp>
        <p:nvSpPr>
          <p:cNvPr id="3" name="文字方塊 2"/>
          <p:cNvSpPr txBox="1"/>
          <p:nvPr/>
        </p:nvSpPr>
        <p:spPr>
          <a:xfrm>
            <a:off x="1924526" y="1621271"/>
            <a:ext cx="10166886" cy="1384995"/>
          </a:xfrm>
          <a:prstGeom prst="rect">
            <a:avLst/>
          </a:prstGeom>
          <a:noFill/>
        </p:spPr>
        <p:txBody>
          <a:bodyPr wrap="none" rtlCol="0">
            <a:spAutoFit/>
          </a:bodyPr>
          <a:lstStyle/>
          <a:p>
            <a:pPr>
              <a:lnSpc>
                <a:spcPct val="150000"/>
              </a:lnSpc>
            </a:pPr>
            <a:r>
              <a:rPr lang="zh-TW" altLang="en-US" sz="2800" b="1" dirty="0" smtClean="0">
                <a:solidFill>
                  <a:schemeClr val="bg1"/>
                </a:solidFill>
                <a:latin typeface="微软雅黑" pitchFamily="34" charset="-122"/>
                <a:ea typeface="微软雅黑" pitchFamily="34" charset="-122"/>
                <a:cs typeface="Arial" panose="020B0604020202020204" pitchFamily="34" charset="0"/>
              </a:rPr>
              <a:t>所需設備</a:t>
            </a:r>
            <a:r>
              <a:rPr lang="zh-TW" altLang="zh-TW" sz="2800" b="1" dirty="0" smtClean="0">
                <a:solidFill>
                  <a:schemeClr val="bg1"/>
                </a:solidFill>
                <a:latin typeface="微软雅黑" pitchFamily="34" charset="-122"/>
                <a:ea typeface="微软雅黑" pitchFamily="34" charset="-122"/>
                <a:cs typeface="Arial" panose="020B0604020202020204" pitchFamily="34" charset="0"/>
              </a:rPr>
              <a:t>：</a:t>
            </a:r>
            <a:r>
              <a:rPr lang="en-US" altLang="zh-TW" sz="2800" b="1" dirty="0" smtClean="0">
                <a:solidFill>
                  <a:schemeClr val="bg1"/>
                </a:solidFill>
                <a:latin typeface="微软雅黑" pitchFamily="34" charset="-122"/>
                <a:ea typeface="微软雅黑" pitchFamily="34" charset="-122"/>
                <a:cs typeface="Arial" panose="020B0604020202020204" pitchFamily="34" charset="0"/>
              </a:rPr>
              <a:t>MacBook</a:t>
            </a:r>
            <a:r>
              <a:rPr lang="zh-TW" altLang="en-US" sz="2800" b="1" dirty="0" smtClean="0">
                <a:solidFill>
                  <a:schemeClr val="bg1"/>
                </a:solidFill>
                <a:latin typeface="微软雅黑" pitchFamily="34" charset="-122"/>
                <a:ea typeface="微软雅黑" pitchFamily="34" charset="-122"/>
                <a:cs typeface="Arial" panose="020B0604020202020204" pitchFamily="34" charset="0"/>
              </a:rPr>
              <a:t>、</a:t>
            </a:r>
            <a:r>
              <a:rPr lang="en-US" altLang="zh-TW" sz="2800" b="1" dirty="0" smtClean="0">
                <a:solidFill>
                  <a:schemeClr val="bg1"/>
                </a:solidFill>
                <a:latin typeface="微软雅黑" pitchFamily="34" charset="-122"/>
                <a:ea typeface="微软雅黑" pitchFamily="34" charset="-122"/>
                <a:cs typeface="Arial" panose="020B0604020202020204" pitchFamily="34" charset="0"/>
              </a:rPr>
              <a:t>360</a:t>
            </a:r>
            <a:r>
              <a:rPr lang="zh-TW" altLang="en-US" sz="2800" b="1" dirty="0" smtClean="0">
                <a:solidFill>
                  <a:schemeClr val="bg1"/>
                </a:solidFill>
                <a:latin typeface="微软雅黑" pitchFamily="34" charset="-122"/>
                <a:ea typeface="微软雅黑" pitchFamily="34" charset="-122"/>
                <a:cs typeface="Arial" panose="020B0604020202020204" pitchFamily="34" charset="0"/>
              </a:rPr>
              <a:t>全景相機、</a:t>
            </a:r>
            <a:r>
              <a:rPr lang="en-US" altLang="zh-TW" sz="2800" b="1" dirty="0" smtClean="0">
                <a:solidFill>
                  <a:schemeClr val="bg1"/>
                </a:solidFill>
                <a:latin typeface="微软雅黑" pitchFamily="34" charset="-122"/>
                <a:ea typeface="微软雅黑" pitchFamily="34" charset="-122"/>
                <a:cs typeface="Arial" panose="020B0604020202020204" pitchFamily="34" charset="0"/>
              </a:rPr>
              <a:t>Google </a:t>
            </a:r>
            <a:r>
              <a:rPr lang="en-US" altLang="zh-TW" sz="2800" b="1" dirty="0" err="1" smtClean="0">
                <a:solidFill>
                  <a:schemeClr val="bg1"/>
                </a:solidFill>
                <a:latin typeface="微软雅黑" pitchFamily="34" charset="-122"/>
                <a:ea typeface="微软雅黑" pitchFamily="34" charset="-122"/>
                <a:cs typeface="Arial" panose="020B0604020202020204" pitchFamily="34" charset="0"/>
              </a:rPr>
              <a:t>CardBoard</a:t>
            </a:r>
            <a:r>
              <a:rPr lang="zh-TW" altLang="en-US" sz="2800" b="1" dirty="0" smtClean="0">
                <a:solidFill>
                  <a:schemeClr val="bg1"/>
                </a:solidFill>
                <a:latin typeface="微软雅黑" pitchFamily="34" charset="-122"/>
                <a:ea typeface="微软雅黑" pitchFamily="34" charset="-122"/>
                <a:cs typeface="Arial" panose="020B0604020202020204" pitchFamily="34" charset="0"/>
              </a:rPr>
              <a:t>、</a:t>
            </a:r>
            <a:endParaRPr lang="en-US" altLang="zh-TW" sz="2800" b="1" dirty="0" smtClean="0">
              <a:solidFill>
                <a:schemeClr val="bg1"/>
              </a:solidFill>
              <a:latin typeface="微软雅黑" pitchFamily="34" charset="-122"/>
              <a:ea typeface="微软雅黑" pitchFamily="34" charset="-122"/>
              <a:cs typeface="Arial" panose="020B0604020202020204" pitchFamily="34" charset="0"/>
            </a:endParaRPr>
          </a:p>
          <a:p>
            <a:pPr>
              <a:lnSpc>
                <a:spcPct val="150000"/>
              </a:lnSpc>
            </a:pPr>
            <a:r>
              <a:rPr lang="zh-TW" altLang="en-US" sz="2800" b="1" dirty="0" smtClean="0">
                <a:solidFill>
                  <a:schemeClr val="bg1"/>
                </a:solidFill>
                <a:latin typeface="微软雅黑" pitchFamily="34" charset="-122"/>
                <a:ea typeface="微软雅黑" pitchFamily="34" charset="-122"/>
                <a:cs typeface="Arial" panose="020B0604020202020204" pitchFamily="34" charset="0"/>
              </a:rPr>
              <a:t>             </a:t>
            </a:r>
            <a:endParaRPr lang="zh-TW" altLang="zh-TW" sz="2800" b="1" dirty="0">
              <a:solidFill>
                <a:schemeClr val="bg1"/>
              </a:solidFill>
              <a:latin typeface="微软雅黑" pitchFamily="34" charset="-122"/>
              <a:ea typeface="微软雅黑" pitchFamily="34" charset="-122"/>
              <a:cs typeface="Arial" panose="020B0604020202020204" pitchFamily="34" charset="0"/>
            </a:endParaRPr>
          </a:p>
        </p:txBody>
      </p:sp>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0350" y="1795278"/>
            <a:ext cx="371274" cy="312052"/>
          </a:xfrm>
          <a:prstGeom prst="rect">
            <a:avLst/>
          </a:prstGeom>
        </p:spPr>
      </p:pic>
      <p:sp>
        <p:nvSpPr>
          <p:cNvPr id="6" name="文字方塊 5"/>
          <p:cNvSpPr txBox="1"/>
          <p:nvPr/>
        </p:nvSpPr>
        <p:spPr>
          <a:xfrm>
            <a:off x="1924526" y="3207166"/>
            <a:ext cx="4184287" cy="738664"/>
          </a:xfrm>
          <a:prstGeom prst="rect">
            <a:avLst/>
          </a:prstGeom>
          <a:noFill/>
        </p:spPr>
        <p:txBody>
          <a:bodyPr wrap="none" rtlCol="0">
            <a:spAutoFit/>
          </a:bodyPr>
          <a:lstStyle/>
          <a:p>
            <a:pPr>
              <a:lnSpc>
                <a:spcPct val="150000"/>
              </a:lnSpc>
            </a:pPr>
            <a:r>
              <a:rPr lang="zh-TW" altLang="en-US" sz="2800" b="1" dirty="0" smtClean="0">
                <a:solidFill>
                  <a:schemeClr val="bg1"/>
                </a:solidFill>
                <a:latin typeface="微软雅黑" pitchFamily="34" charset="-122"/>
                <a:ea typeface="微软雅黑" pitchFamily="34" charset="-122"/>
                <a:cs typeface="Arial" panose="020B0604020202020204" pitchFamily="34" charset="0"/>
              </a:rPr>
              <a:t>開發平台</a:t>
            </a:r>
            <a:r>
              <a:rPr lang="zh-TW" altLang="zh-TW" sz="2800" b="1" dirty="0" smtClean="0">
                <a:solidFill>
                  <a:schemeClr val="bg1"/>
                </a:solidFill>
                <a:latin typeface="微软雅黑" pitchFamily="34" charset="-122"/>
                <a:ea typeface="微软雅黑" pitchFamily="34" charset="-122"/>
                <a:cs typeface="Arial" panose="020B0604020202020204" pitchFamily="34" charset="0"/>
              </a:rPr>
              <a:t>：</a:t>
            </a:r>
            <a:r>
              <a:rPr lang="en-US" altLang="zh-TW" sz="2800" b="1" dirty="0" err="1" smtClean="0">
                <a:solidFill>
                  <a:schemeClr val="bg1"/>
                </a:solidFill>
                <a:latin typeface="微软雅黑" pitchFamily="34" charset="-122"/>
                <a:ea typeface="微软雅黑" pitchFamily="34" charset="-122"/>
                <a:cs typeface="Arial" panose="020B0604020202020204" pitchFamily="34" charset="0"/>
              </a:rPr>
              <a:t>Xcode</a:t>
            </a:r>
            <a:r>
              <a:rPr lang="en-US" altLang="zh-TW" sz="2800" b="1" dirty="0" smtClean="0">
                <a:solidFill>
                  <a:schemeClr val="bg1"/>
                </a:solidFill>
                <a:latin typeface="微软雅黑" pitchFamily="34" charset="-122"/>
                <a:ea typeface="微软雅黑" pitchFamily="34" charset="-122"/>
                <a:cs typeface="Arial" panose="020B0604020202020204" pitchFamily="34" charset="0"/>
              </a:rPr>
              <a:t>-Swift</a:t>
            </a:r>
            <a:endParaRPr lang="zh-TW" altLang="zh-TW" sz="2800" b="1" dirty="0">
              <a:solidFill>
                <a:schemeClr val="bg1"/>
              </a:solidFill>
              <a:latin typeface="微软雅黑" pitchFamily="34" charset="-122"/>
              <a:ea typeface="微软雅黑" pitchFamily="34" charset="-122"/>
              <a:cs typeface="Arial" panose="020B0604020202020204" pitchFamily="34" charset="0"/>
            </a:endParaRPr>
          </a:p>
        </p:txBody>
      </p:sp>
      <p:sp>
        <p:nvSpPr>
          <p:cNvPr id="18" name="橢圓 17"/>
          <p:cNvSpPr/>
          <p:nvPr/>
        </p:nvSpPr>
        <p:spPr>
          <a:xfrm>
            <a:off x="1224141" y="3254884"/>
            <a:ext cx="582743" cy="6447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9" name="圖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0438" y="3421248"/>
            <a:ext cx="371274" cy="312052"/>
          </a:xfrm>
          <a:prstGeom prst="rect">
            <a:avLst/>
          </a:prstGeom>
        </p:spPr>
      </p:pic>
    </p:spTree>
    <p:extLst>
      <p:ext uri="{BB962C8B-B14F-4D97-AF65-F5344CB8AC3E}">
        <p14:creationId xmlns:p14="http://schemas.microsoft.com/office/powerpoint/2010/main" val="2611842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6" grpId="0"/>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874088" y="470780"/>
            <a:ext cx="2674057" cy="584739"/>
          </a:xfrm>
          <a:prstGeom prst="rect">
            <a:avLst/>
          </a:prstGeom>
          <a:noFill/>
        </p:spPr>
        <p:txBody>
          <a:bodyPr wrap="none" lIns="91404" tIns="45702" rIns="91404" bIns="45702" rtlCol="0">
            <a:spAutoFit/>
          </a:bodyPr>
          <a:lstStyle/>
          <a:p>
            <a:r>
              <a:rPr lang="en-US" altLang="zh-TW" sz="3200" b="1" dirty="0" smtClean="0">
                <a:solidFill>
                  <a:srgbClr val="E74337"/>
                </a:solidFill>
                <a:latin typeface="微软雅黑" pitchFamily="34" charset="-122"/>
                <a:ea typeface="微软雅黑" pitchFamily="34" charset="-122"/>
              </a:rPr>
              <a:t>APP</a:t>
            </a:r>
            <a:r>
              <a:rPr lang="zh-TW" altLang="en-US" sz="3200" b="1" dirty="0" smtClean="0">
                <a:solidFill>
                  <a:srgbClr val="E74337"/>
                </a:solidFill>
                <a:latin typeface="微软雅黑" pitchFamily="34" charset="-122"/>
                <a:ea typeface="微软雅黑" pitchFamily="34" charset="-122"/>
              </a:rPr>
              <a:t>工作分配</a:t>
            </a:r>
            <a:endParaRPr lang="en-US" altLang="zh-CN" sz="3200" b="1" dirty="0">
              <a:solidFill>
                <a:srgbClr val="E74337"/>
              </a:solidFill>
              <a:latin typeface="微软雅黑" pitchFamily="34" charset="-122"/>
              <a:ea typeface="微软雅黑" pitchFamily="34" charset="-122"/>
            </a:endParaRPr>
          </a:p>
        </p:txBody>
      </p:sp>
      <p:grpSp>
        <p:nvGrpSpPr>
          <p:cNvPr id="58" name="组合 57"/>
          <p:cNvGrpSpPr/>
          <p:nvPr/>
        </p:nvGrpSpPr>
        <p:grpSpPr>
          <a:xfrm>
            <a:off x="8412148" y="572424"/>
            <a:ext cx="8647786" cy="381452"/>
            <a:chOff x="3546557" y="3058874"/>
            <a:chExt cx="8647786" cy="381452"/>
          </a:xfrm>
        </p:grpSpPr>
        <p:grpSp>
          <p:nvGrpSpPr>
            <p:cNvPr id="59" name="组合 58"/>
            <p:cNvGrpSpPr/>
            <p:nvPr/>
          </p:nvGrpSpPr>
          <p:grpSpPr>
            <a:xfrm>
              <a:off x="3546557" y="3058874"/>
              <a:ext cx="381452" cy="381452"/>
              <a:chOff x="3123591" y="3333387"/>
              <a:chExt cx="381452" cy="381452"/>
            </a:xfrm>
          </p:grpSpPr>
          <p:sp>
            <p:nvSpPr>
              <p:cNvPr id="61" name="椭圆 6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2" name="椭圆 6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0" name="直接连接符 59"/>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4834779" y="572424"/>
            <a:ext cx="8712639" cy="381452"/>
            <a:chOff x="-3986345" y="345226"/>
            <a:chExt cx="8712639" cy="381452"/>
          </a:xfrm>
          <a:solidFill>
            <a:srgbClr val="E74337"/>
          </a:solidFill>
        </p:grpSpPr>
        <p:grpSp>
          <p:nvGrpSpPr>
            <p:cNvPr id="64" name="组合 63"/>
            <p:cNvGrpSpPr/>
            <p:nvPr/>
          </p:nvGrpSpPr>
          <p:grpSpPr>
            <a:xfrm>
              <a:off x="4344842" y="345226"/>
              <a:ext cx="381452" cy="381452"/>
              <a:chOff x="3123591" y="3333387"/>
              <a:chExt cx="381452" cy="381452"/>
            </a:xfrm>
            <a:grpFill/>
          </p:grpSpPr>
          <p:sp>
            <p:nvSpPr>
              <p:cNvPr id="66" name="椭圆 6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7" name="椭圆 6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5" name="直接连接符 64"/>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graphicFrame>
        <p:nvGraphicFramePr>
          <p:cNvPr id="2" name="表格 1"/>
          <p:cNvGraphicFramePr>
            <a:graphicFrameLocks noGrp="1"/>
          </p:cNvGraphicFramePr>
          <p:nvPr>
            <p:extLst>
              <p:ext uri="{D42A27DB-BD31-4B8C-83A1-F6EECF244321}">
                <p14:modId xmlns:p14="http://schemas.microsoft.com/office/powerpoint/2010/main" val="3394075840"/>
              </p:ext>
            </p:extLst>
          </p:nvPr>
        </p:nvGraphicFramePr>
        <p:xfrm>
          <a:off x="1272272" y="1352550"/>
          <a:ext cx="9376677" cy="4533394"/>
        </p:xfrm>
        <a:graphic>
          <a:graphicData uri="http://schemas.openxmlformats.org/drawingml/2006/table">
            <a:tbl>
              <a:tblPr firstRow="1" bandRow="1">
                <a:tableStyleId>{85BE263C-DBD7-4A20-BB59-AAB30ACAA65A}</a:tableStyleId>
              </a:tblPr>
              <a:tblGrid>
                <a:gridCol w="4566553"/>
                <a:gridCol w="1684565"/>
                <a:gridCol w="3125559"/>
              </a:tblGrid>
              <a:tr h="464314">
                <a:tc>
                  <a:txBody>
                    <a:bodyPr/>
                    <a:lstStyle/>
                    <a:p>
                      <a:pPr algn="ctr"/>
                      <a:r>
                        <a:rPr lang="zh-TW" altLang="en-US" sz="2000" dirty="0" smtClean="0">
                          <a:latin typeface="Microsoft YaHei" panose="020B0503020204020204" pitchFamily="34" charset="-122"/>
                          <a:ea typeface="Microsoft YaHei" panose="020B0503020204020204" pitchFamily="34" charset="-122"/>
                        </a:rPr>
                        <a:t>工作內容</a:t>
                      </a:r>
                      <a:endParaRPr lang="zh-TW" altLang="en-US" sz="2000" dirty="0">
                        <a:latin typeface="Microsoft YaHei" panose="020B0503020204020204" pitchFamily="34" charset="-122"/>
                        <a:ea typeface="Microsoft YaHei" panose="020B0503020204020204" pitchFamily="34" charset="-122"/>
                      </a:endParaRPr>
                    </a:p>
                  </a:txBody>
                  <a:tcPr marL="125730" marR="125730" marT="62865" marB="6286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2000" dirty="0" smtClean="0">
                          <a:latin typeface="Microsoft YaHei" panose="020B0503020204020204" pitchFamily="34" charset="-122"/>
                          <a:ea typeface="Microsoft YaHei" panose="020B0503020204020204" pitchFamily="34" charset="-122"/>
                        </a:rPr>
                        <a:t>Task</a:t>
                      </a:r>
                      <a:endParaRPr lang="zh-TW" altLang="en-US" sz="2000" dirty="0">
                        <a:latin typeface="Microsoft YaHei" panose="020B0503020204020204" pitchFamily="34" charset="-122"/>
                        <a:ea typeface="Microsoft YaHei" panose="020B0503020204020204" pitchFamily="34" charset="-122"/>
                      </a:endParaRPr>
                    </a:p>
                  </a:txBody>
                  <a:tcPr marL="125730" marR="125730" marT="62865" marB="628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2000" dirty="0" smtClean="0">
                          <a:latin typeface="Microsoft YaHei" panose="020B0503020204020204" pitchFamily="34" charset="-122"/>
                          <a:ea typeface="Microsoft YaHei" panose="020B0503020204020204" pitchFamily="34" charset="-122"/>
                        </a:rPr>
                        <a:t>負責人員</a:t>
                      </a:r>
                      <a:endParaRPr lang="zh-TW" altLang="en-US" sz="2000" dirty="0">
                        <a:latin typeface="Microsoft YaHei" panose="020B0503020204020204" pitchFamily="34" charset="-122"/>
                        <a:ea typeface="Microsoft YaHei" panose="020B0503020204020204" pitchFamily="34" charset="-122"/>
                      </a:endParaRP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r>
              <a:tr h="0">
                <a:tc>
                  <a:txBody>
                    <a:bodyPr/>
                    <a:lstStyle/>
                    <a:p>
                      <a:r>
                        <a:rPr lang="zh-TW" altLang="en-US" sz="1400" dirty="0" smtClean="0">
                          <a:latin typeface="Microsoft YaHei" panose="020B0503020204020204" pitchFamily="34" charset="-122"/>
                          <a:ea typeface="Microsoft YaHei" panose="020B0503020204020204" pitchFamily="34" charset="-122"/>
                        </a:rPr>
                        <a:t>閱讀相關書籍</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smtClean="0">
                          <a:latin typeface="Microsoft YaHei" panose="020B0503020204020204" pitchFamily="34" charset="-122"/>
                          <a:ea typeface="Microsoft YaHei" panose="020B0503020204020204" pitchFamily="34" charset="-122"/>
                        </a:rPr>
                        <a:t>1</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smtClean="0">
                          <a:latin typeface="Microsoft YaHei" panose="020B0503020204020204" pitchFamily="34" charset="-122"/>
                          <a:ea typeface="Microsoft YaHei" panose="020B0503020204020204" pitchFamily="34" charset="-122"/>
                        </a:rPr>
                        <a:t>蕭均諺、吳冠毅</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r>
              <a:tr h="0">
                <a:tc>
                  <a:txBody>
                    <a:bodyPr/>
                    <a:lstStyle/>
                    <a:p>
                      <a:r>
                        <a:rPr lang="zh-TW" altLang="en-US" sz="1400" dirty="0" smtClean="0">
                          <a:latin typeface="Microsoft YaHei" panose="020B0503020204020204" pitchFamily="34" charset="-122"/>
                          <a:ea typeface="Microsoft YaHei" panose="020B0503020204020204" pitchFamily="34" charset="-122"/>
                        </a:rPr>
                        <a:t>蒐集校內各教室資訊</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smtClean="0">
                          <a:latin typeface="Microsoft YaHei" panose="020B0503020204020204" pitchFamily="34" charset="-122"/>
                          <a:ea typeface="Microsoft YaHei" panose="020B0503020204020204" pitchFamily="34" charset="-122"/>
                        </a:rPr>
                        <a:t>2</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smtClean="0">
                          <a:latin typeface="Microsoft YaHei" panose="020B0503020204020204" pitchFamily="34" charset="-122"/>
                          <a:ea typeface="Microsoft YaHei" panose="020B0503020204020204" pitchFamily="34" charset="-122"/>
                        </a:rPr>
                        <a:t>黃泓諭</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r>
              <a:tr h="0">
                <a:tc>
                  <a:txBody>
                    <a:bodyPr/>
                    <a:lstStyle/>
                    <a:p>
                      <a:r>
                        <a:rPr lang="zh-TW" altLang="en-US" sz="1400" dirty="0" smtClean="0">
                          <a:latin typeface="Microsoft YaHei" panose="020B0503020204020204" pitchFamily="34" charset="-122"/>
                          <a:ea typeface="Microsoft YaHei" panose="020B0503020204020204" pitchFamily="34" charset="-122"/>
                        </a:rPr>
                        <a:t>蒐集校內各處室資訊</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smtClean="0">
                          <a:latin typeface="Microsoft YaHei" panose="020B0503020204020204" pitchFamily="34" charset="-122"/>
                          <a:ea typeface="Microsoft YaHei" panose="020B0503020204020204" pitchFamily="34" charset="-122"/>
                        </a:rPr>
                        <a:t>3</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smtClean="0">
                          <a:latin typeface="Microsoft YaHei" panose="020B0503020204020204" pitchFamily="34" charset="-122"/>
                          <a:ea typeface="Microsoft YaHei" panose="020B0503020204020204" pitchFamily="34" charset="-122"/>
                        </a:rPr>
                        <a:t>黃泓諭</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r>
              <a:tr h="0">
                <a:tc>
                  <a:txBody>
                    <a:bodyPr/>
                    <a:lstStyle/>
                    <a:p>
                      <a:r>
                        <a:rPr lang="zh-TW" altLang="en-US" sz="1400" dirty="0" smtClean="0">
                          <a:latin typeface="Microsoft YaHei" panose="020B0503020204020204" pitchFamily="34" charset="-122"/>
                          <a:ea typeface="Microsoft YaHei" panose="020B0503020204020204" pitchFamily="34" charset="-122"/>
                        </a:rPr>
                        <a:t>蒐集校外餐廳資訊</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smtClean="0">
                          <a:latin typeface="Microsoft YaHei" panose="020B0503020204020204" pitchFamily="34" charset="-122"/>
                          <a:ea typeface="Microsoft YaHei" panose="020B0503020204020204" pitchFamily="34" charset="-122"/>
                        </a:rPr>
                        <a:t>4</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zh-TW" altLang="en-US" sz="1400" dirty="0" smtClean="0">
                          <a:latin typeface="Microsoft YaHei" panose="020B0503020204020204" pitchFamily="34" charset="-122"/>
                          <a:ea typeface="Microsoft YaHei" panose="020B0503020204020204" pitchFamily="34" charset="-122"/>
                        </a:rPr>
                        <a:t>蕭均諺、吳冠毅</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r>
              <a:tr h="0">
                <a:tc>
                  <a:txBody>
                    <a:bodyPr/>
                    <a:lstStyle/>
                    <a:p>
                      <a:r>
                        <a:rPr lang="zh-TW" altLang="en-US" sz="1400" dirty="0" smtClean="0">
                          <a:latin typeface="Microsoft YaHei" panose="020B0503020204020204" pitchFamily="34" charset="-122"/>
                          <a:ea typeface="Microsoft YaHei" panose="020B0503020204020204" pitchFamily="34" charset="-122"/>
                        </a:rPr>
                        <a:t>蒐集校外餐廳資訊</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smtClean="0">
                          <a:latin typeface="Microsoft YaHei" panose="020B0503020204020204" pitchFamily="34" charset="-122"/>
                          <a:ea typeface="Microsoft YaHei" panose="020B0503020204020204" pitchFamily="34" charset="-122"/>
                        </a:rPr>
                        <a:t>5</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zh-TW" altLang="en-US" sz="1400" dirty="0" smtClean="0">
                          <a:latin typeface="Microsoft YaHei" panose="020B0503020204020204" pitchFamily="34" charset="-122"/>
                          <a:ea typeface="Microsoft YaHei" panose="020B0503020204020204" pitchFamily="34" charset="-122"/>
                        </a:rPr>
                        <a:t>吳冠毅</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r>
              <a:tr h="0">
                <a:tc>
                  <a:txBody>
                    <a:bodyPr/>
                    <a:lstStyle/>
                    <a:p>
                      <a:r>
                        <a:rPr lang="zh-TW" altLang="en-US" sz="1400" dirty="0" smtClean="0">
                          <a:latin typeface="Microsoft YaHei" panose="020B0503020204020204" pitchFamily="34" charset="-122"/>
                          <a:ea typeface="Microsoft YaHei" panose="020B0503020204020204" pitchFamily="34" charset="-122"/>
                        </a:rPr>
                        <a:t>蒐集校外餐廳資訊</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smtClean="0">
                          <a:latin typeface="Microsoft YaHei" panose="020B0503020204020204" pitchFamily="34" charset="-122"/>
                          <a:ea typeface="Microsoft YaHei" panose="020B0503020204020204" pitchFamily="34" charset="-122"/>
                        </a:rPr>
                        <a:t>6</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zh-TW" altLang="en-US" sz="1400" dirty="0" smtClean="0">
                          <a:latin typeface="Microsoft YaHei" panose="020B0503020204020204" pitchFamily="34" charset="-122"/>
                          <a:ea typeface="Microsoft YaHei" panose="020B0503020204020204" pitchFamily="34" charset="-122"/>
                        </a:rPr>
                        <a:t>吳冠毅</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r>
              <a:tr h="0">
                <a:tc>
                  <a:txBody>
                    <a:bodyPr/>
                    <a:lstStyle/>
                    <a:p>
                      <a:r>
                        <a:rPr lang="zh-TW" altLang="en-US" sz="1400" dirty="0" smtClean="0">
                          <a:latin typeface="Microsoft YaHei" panose="020B0503020204020204" pitchFamily="34" charset="-122"/>
                          <a:ea typeface="Microsoft YaHei" panose="020B0503020204020204" pitchFamily="34" charset="-122"/>
                        </a:rPr>
                        <a:t>拍攝全景相片</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smtClean="0">
                          <a:latin typeface="Microsoft YaHei" panose="020B0503020204020204" pitchFamily="34" charset="-122"/>
                          <a:ea typeface="Microsoft YaHei" panose="020B0503020204020204" pitchFamily="34" charset="-122"/>
                        </a:rPr>
                        <a:t>7</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smtClean="0">
                          <a:latin typeface="Microsoft YaHei" panose="020B0503020204020204" pitchFamily="34" charset="-122"/>
                          <a:ea typeface="Microsoft YaHei" panose="020B0503020204020204" pitchFamily="34" charset="-122"/>
                        </a:rPr>
                        <a:t>黃泓諭</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r>
              <a:tr h="0">
                <a:tc>
                  <a:txBody>
                    <a:bodyPr/>
                    <a:lstStyle/>
                    <a:p>
                      <a:r>
                        <a:rPr lang="zh-TW" altLang="en-US" sz="1400" dirty="0" smtClean="0">
                          <a:latin typeface="Microsoft YaHei" panose="020B0503020204020204" pitchFamily="34" charset="-122"/>
                          <a:ea typeface="Microsoft YaHei" panose="020B0503020204020204" pitchFamily="34" charset="-122"/>
                        </a:rPr>
                        <a:t>設計地圖主畫面</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smtClean="0">
                          <a:latin typeface="Microsoft YaHei" panose="020B0503020204020204" pitchFamily="34" charset="-122"/>
                          <a:ea typeface="Microsoft YaHei" panose="020B0503020204020204" pitchFamily="34" charset="-122"/>
                        </a:rPr>
                        <a:t>8</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smtClean="0">
                          <a:latin typeface="Microsoft YaHei" panose="020B0503020204020204" pitchFamily="34" charset="-122"/>
                          <a:ea typeface="Microsoft YaHei" panose="020B0503020204020204" pitchFamily="34" charset="-122"/>
                        </a:rPr>
                        <a:t>黃泓諭</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r>
              <a:tr h="0">
                <a:tc>
                  <a:txBody>
                    <a:bodyPr/>
                    <a:lstStyle/>
                    <a:p>
                      <a:r>
                        <a:rPr lang="zh-TW" altLang="en-US" sz="1400" dirty="0" smtClean="0">
                          <a:latin typeface="Microsoft YaHei" panose="020B0503020204020204" pitchFamily="34" charset="-122"/>
                          <a:ea typeface="Microsoft YaHei" panose="020B0503020204020204" pitchFamily="34" charset="-122"/>
                        </a:rPr>
                        <a:t>撰寫指引路線</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smtClean="0">
                          <a:latin typeface="Microsoft YaHei" panose="020B0503020204020204" pitchFamily="34" charset="-122"/>
                          <a:ea typeface="Microsoft YaHei" panose="020B0503020204020204" pitchFamily="34" charset="-122"/>
                        </a:rPr>
                        <a:t>9</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smtClean="0">
                          <a:latin typeface="Microsoft YaHei" panose="020B0503020204020204" pitchFamily="34" charset="-122"/>
                          <a:ea typeface="Microsoft YaHei" panose="020B0503020204020204" pitchFamily="34" charset="-122"/>
                        </a:rPr>
                        <a:t>蕭均諺</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r>
              <a:tr h="0">
                <a:tc>
                  <a:txBody>
                    <a:bodyPr/>
                    <a:lstStyle/>
                    <a:p>
                      <a:r>
                        <a:rPr lang="zh-TW" altLang="en-US" sz="1400" dirty="0" smtClean="0">
                          <a:latin typeface="Microsoft YaHei" panose="020B0503020204020204" pitchFamily="34" charset="-122"/>
                          <a:ea typeface="Microsoft YaHei" panose="020B0503020204020204" pitchFamily="34" charset="-122"/>
                        </a:rPr>
                        <a:t>撰寫校內導覽</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smtClean="0">
                          <a:latin typeface="Microsoft YaHei" panose="020B0503020204020204" pitchFamily="34" charset="-122"/>
                          <a:ea typeface="Microsoft YaHei" panose="020B0503020204020204" pitchFamily="34" charset="-122"/>
                        </a:rPr>
                        <a:t>10</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smtClean="0">
                          <a:latin typeface="Microsoft YaHei" panose="020B0503020204020204" pitchFamily="34" charset="-122"/>
                          <a:ea typeface="Microsoft YaHei" panose="020B0503020204020204" pitchFamily="34" charset="-122"/>
                        </a:rPr>
                        <a:t>蕭均諺</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r>
              <a:tr h="0">
                <a:tc>
                  <a:txBody>
                    <a:bodyPr/>
                    <a:lstStyle/>
                    <a:p>
                      <a:r>
                        <a:rPr lang="zh-TW" altLang="en-US" sz="1400" dirty="0" smtClean="0">
                          <a:latin typeface="Microsoft YaHei" panose="020B0503020204020204" pitchFamily="34" charset="-122"/>
                          <a:ea typeface="Microsoft YaHei" panose="020B0503020204020204" pitchFamily="34" charset="-122"/>
                        </a:rPr>
                        <a:t>撰寫校外導覽</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smtClean="0">
                          <a:latin typeface="Microsoft YaHei" panose="020B0503020204020204" pitchFamily="34" charset="-122"/>
                          <a:ea typeface="Microsoft YaHei" panose="020B0503020204020204" pitchFamily="34" charset="-122"/>
                        </a:rPr>
                        <a:t>11</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smtClean="0">
                          <a:latin typeface="Microsoft YaHei" panose="020B0503020204020204" pitchFamily="34" charset="-122"/>
                          <a:ea typeface="Microsoft YaHei" panose="020B0503020204020204" pitchFamily="34" charset="-122"/>
                        </a:rPr>
                        <a:t>吳冠毅</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r>
              <a:tr h="0">
                <a:tc>
                  <a:txBody>
                    <a:bodyPr/>
                    <a:lstStyle/>
                    <a:p>
                      <a:r>
                        <a:rPr lang="zh-TW" altLang="en-US" sz="1400" dirty="0" smtClean="0">
                          <a:latin typeface="Microsoft YaHei" panose="020B0503020204020204" pitchFamily="34" charset="-122"/>
                          <a:ea typeface="Microsoft YaHei" panose="020B0503020204020204" pitchFamily="34" charset="-122"/>
                        </a:rPr>
                        <a:t>成品檢視</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smtClean="0">
                          <a:latin typeface="Microsoft YaHei" panose="020B0503020204020204" pitchFamily="34" charset="-122"/>
                          <a:ea typeface="Microsoft YaHei" panose="020B0503020204020204" pitchFamily="34" charset="-122"/>
                        </a:rPr>
                        <a:t>12</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zh-TW" altLang="en-US" sz="1400" dirty="0" smtClean="0">
                          <a:latin typeface="Microsoft YaHei" panose="020B0503020204020204" pitchFamily="34" charset="-122"/>
                          <a:ea typeface="Microsoft YaHei" panose="020B0503020204020204" pitchFamily="34" charset="-122"/>
                        </a:rPr>
                        <a:t>吳冠毅</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r>
            </a:tbl>
          </a:graphicData>
        </a:graphic>
      </p:graphicFrame>
    </p:spTree>
    <p:extLst>
      <p:ext uri="{BB962C8B-B14F-4D97-AF65-F5344CB8AC3E}">
        <p14:creationId xmlns:p14="http://schemas.microsoft.com/office/powerpoint/2010/main" val="3132553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464513" y="470780"/>
            <a:ext cx="3467543" cy="584739"/>
          </a:xfrm>
          <a:prstGeom prst="rect">
            <a:avLst/>
          </a:prstGeom>
          <a:noFill/>
        </p:spPr>
        <p:txBody>
          <a:bodyPr wrap="none" lIns="91404" tIns="45702" rIns="91404" bIns="45702" rtlCol="0">
            <a:spAutoFit/>
          </a:bodyPr>
          <a:lstStyle/>
          <a:p>
            <a:r>
              <a:rPr lang="zh-TW" altLang="en-US" sz="3200" b="1" dirty="0" smtClean="0">
                <a:solidFill>
                  <a:srgbClr val="E74337"/>
                </a:solidFill>
                <a:latin typeface="微软雅黑" pitchFamily="34" charset="-122"/>
                <a:ea typeface="微软雅黑" pitchFamily="34" charset="-122"/>
              </a:rPr>
              <a:t>課程報告工作分配</a:t>
            </a:r>
            <a:endParaRPr lang="en-US" altLang="zh-CN" sz="3200" b="1" dirty="0">
              <a:solidFill>
                <a:srgbClr val="E74337"/>
              </a:solidFill>
              <a:latin typeface="微软雅黑" pitchFamily="34" charset="-122"/>
              <a:ea typeface="微软雅黑" pitchFamily="34" charset="-122"/>
            </a:endParaRPr>
          </a:p>
        </p:txBody>
      </p:sp>
      <p:grpSp>
        <p:nvGrpSpPr>
          <p:cNvPr id="58" name="组合 57"/>
          <p:cNvGrpSpPr/>
          <p:nvPr/>
        </p:nvGrpSpPr>
        <p:grpSpPr>
          <a:xfrm>
            <a:off x="8412148" y="572424"/>
            <a:ext cx="8647786" cy="381452"/>
            <a:chOff x="3546557" y="3058874"/>
            <a:chExt cx="8647786" cy="381452"/>
          </a:xfrm>
        </p:grpSpPr>
        <p:grpSp>
          <p:nvGrpSpPr>
            <p:cNvPr id="59" name="组合 58"/>
            <p:cNvGrpSpPr/>
            <p:nvPr/>
          </p:nvGrpSpPr>
          <p:grpSpPr>
            <a:xfrm>
              <a:off x="3546557" y="3058874"/>
              <a:ext cx="381452" cy="381452"/>
              <a:chOff x="3123591" y="3333387"/>
              <a:chExt cx="381452" cy="381452"/>
            </a:xfrm>
          </p:grpSpPr>
          <p:sp>
            <p:nvSpPr>
              <p:cNvPr id="61" name="椭圆 6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2" name="椭圆 6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0" name="直接连接符 59"/>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4834779" y="572424"/>
            <a:ext cx="8712639" cy="381452"/>
            <a:chOff x="-3986345" y="345226"/>
            <a:chExt cx="8712639" cy="381452"/>
          </a:xfrm>
          <a:solidFill>
            <a:srgbClr val="E74337"/>
          </a:solidFill>
        </p:grpSpPr>
        <p:grpSp>
          <p:nvGrpSpPr>
            <p:cNvPr id="64" name="组合 63"/>
            <p:cNvGrpSpPr/>
            <p:nvPr/>
          </p:nvGrpSpPr>
          <p:grpSpPr>
            <a:xfrm>
              <a:off x="4344842" y="345226"/>
              <a:ext cx="381452" cy="381452"/>
              <a:chOff x="3123591" y="3333387"/>
              <a:chExt cx="381452" cy="381452"/>
            </a:xfrm>
            <a:grpFill/>
          </p:grpSpPr>
          <p:sp>
            <p:nvSpPr>
              <p:cNvPr id="66" name="椭圆 6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7" name="椭圆 6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5" name="直接连接符 64"/>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graphicFrame>
        <p:nvGraphicFramePr>
          <p:cNvPr id="2" name="表格 1"/>
          <p:cNvGraphicFramePr>
            <a:graphicFrameLocks noGrp="1"/>
          </p:cNvGraphicFramePr>
          <p:nvPr>
            <p:extLst>
              <p:ext uri="{D42A27DB-BD31-4B8C-83A1-F6EECF244321}">
                <p14:modId xmlns:p14="http://schemas.microsoft.com/office/powerpoint/2010/main" val="2663538039"/>
              </p:ext>
            </p:extLst>
          </p:nvPr>
        </p:nvGraphicFramePr>
        <p:xfrm>
          <a:off x="1291322" y="1895475"/>
          <a:ext cx="9376677" cy="4194304"/>
        </p:xfrm>
        <a:graphic>
          <a:graphicData uri="http://schemas.openxmlformats.org/drawingml/2006/table">
            <a:tbl>
              <a:tblPr firstRow="1" bandRow="1">
                <a:tableStyleId>{85BE263C-DBD7-4A20-BB59-AAB30ACAA65A}</a:tableStyleId>
              </a:tblPr>
              <a:tblGrid>
                <a:gridCol w="4566553"/>
                <a:gridCol w="1684565"/>
                <a:gridCol w="3125559"/>
              </a:tblGrid>
              <a:tr h="464314">
                <a:tc>
                  <a:txBody>
                    <a:bodyPr/>
                    <a:lstStyle/>
                    <a:p>
                      <a:pPr algn="ctr"/>
                      <a:r>
                        <a:rPr lang="zh-TW" altLang="en-US" sz="2000" dirty="0" smtClean="0">
                          <a:latin typeface="Microsoft YaHei" panose="020B0503020204020204" pitchFamily="34" charset="-122"/>
                          <a:ea typeface="Microsoft YaHei" panose="020B0503020204020204" pitchFamily="34" charset="-122"/>
                        </a:rPr>
                        <a:t>工作內容</a:t>
                      </a:r>
                      <a:endParaRPr lang="zh-TW" altLang="en-US" sz="2000" dirty="0">
                        <a:latin typeface="Microsoft YaHei" panose="020B0503020204020204" pitchFamily="34" charset="-122"/>
                        <a:ea typeface="Microsoft YaHei" panose="020B0503020204020204" pitchFamily="34" charset="-122"/>
                      </a:endParaRPr>
                    </a:p>
                  </a:txBody>
                  <a:tcPr marL="125730" marR="125730" marT="62865" marB="6286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2000" dirty="0" smtClean="0">
                          <a:latin typeface="Microsoft YaHei" panose="020B0503020204020204" pitchFamily="34" charset="-122"/>
                          <a:ea typeface="Microsoft YaHei" panose="020B0503020204020204" pitchFamily="34" charset="-122"/>
                        </a:rPr>
                        <a:t>Task</a:t>
                      </a:r>
                      <a:endParaRPr lang="zh-TW" altLang="en-US" sz="2000" dirty="0">
                        <a:latin typeface="Microsoft YaHei" panose="020B0503020204020204" pitchFamily="34" charset="-122"/>
                        <a:ea typeface="Microsoft YaHei" panose="020B0503020204020204" pitchFamily="34" charset="-122"/>
                      </a:endParaRPr>
                    </a:p>
                  </a:txBody>
                  <a:tcPr marL="125730" marR="125730" marT="62865" marB="628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2000" dirty="0" smtClean="0">
                          <a:latin typeface="Microsoft YaHei" panose="020B0503020204020204" pitchFamily="34" charset="-122"/>
                          <a:ea typeface="Microsoft YaHei" panose="020B0503020204020204" pitchFamily="34" charset="-122"/>
                        </a:rPr>
                        <a:t>負責人員</a:t>
                      </a:r>
                      <a:endParaRPr lang="zh-TW" altLang="en-US" sz="2000" dirty="0">
                        <a:latin typeface="Microsoft YaHei" panose="020B0503020204020204" pitchFamily="34" charset="-122"/>
                        <a:ea typeface="Microsoft YaHei" panose="020B0503020204020204" pitchFamily="34" charset="-122"/>
                      </a:endParaRP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r>
              <a:tr h="0">
                <a:tc>
                  <a:txBody>
                    <a:bodyPr/>
                    <a:lstStyle/>
                    <a:p>
                      <a:r>
                        <a:rPr lang="zh-TW" altLang="en-US" sz="1400" dirty="0" smtClean="0">
                          <a:latin typeface="Microsoft YaHei" panose="020B0503020204020204" pitchFamily="34" charset="-122"/>
                          <a:ea typeface="Microsoft YaHei" panose="020B0503020204020204" pitchFamily="34" charset="-122"/>
                        </a:rPr>
                        <a:t>撰寫簡介</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smtClean="0">
                          <a:latin typeface="Microsoft YaHei" panose="020B0503020204020204" pitchFamily="34" charset="-122"/>
                          <a:ea typeface="Microsoft YaHei" panose="020B0503020204020204" pitchFamily="34" charset="-122"/>
                        </a:rPr>
                        <a:t>1</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smtClean="0">
                          <a:latin typeface="Microsoft YaHei" panose="020B0503020204020204" pitchFamily="34" charset="-122"/>
                          <a:ea typeface="Microsoft YaHei" panose="020B0503020204020204" pitchFamily="34" charset="-122"/>
                        </a:rPr>
                        <a:t>蕭均諺</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r>
              <a:tr h="0">
                <a:tc>
                  <a:txBody>
                    <a:bodyPr/>
                    <a:lstStyle/>
                    <a:p>
                      <a:r>
                        <a:rPr lang="zh-TW" altLang="en-US" sz="1400" dirty="0" smtClean="0">
                          <a:latin typeface="Microsoft YaHei" panose="020B0503020204020204" pitchFamily="34" charset="-122"/>
                          <a:ea typeface="Microsoft YaHei" panose="020B0503020204020204" pitchFamily="34" charset="-122"/>
                        </a:rPr>
                        <a:t>撰寫需求說明</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smtClean="0">
                          <a:latin typeface="Microsoft YaHei" panose="020B0503020204020204" pitchFamily="34" charset="-122"/>
                          <a:ea typeface="Microsoft YaHei" panose="020B0503020204020204" pitchFamily="34" charset="-122"/>
                        </a:rPr>
                        <a:t>2</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smtClean="0">
                          <a:latin typeface="Microsoft YaHei" panose="020B0503020204020204" pitchFamily="34" charset="-122"/>
                          <a:ea typeface="Microsoft YaHei" panose="020B0503020204020204" pitchFamily="34" charset="-122"/>
                        </a:rPr>
                        <a:t>蕭均諺</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r>
              <a:tr h="0">
                <a:tc>
                  <a:txBody>
                    <a:bodyPr/>
                    <a:lstStyle/>
                    <a:p>
                      <a:r>
                        <a:rPr lang="zh-TW" altLang="en-US" sz="1400" dirty="0" smtClean="0">
                          <a:latin typeface="Microsoft YaHei" panose="020B0503020204020204" pitchFamily="34" charset="-122"/>
                          <a:ea typeface="Microsoft YaHei" panose="020B0503020204020204" pitchFamily="34" charset="-122"/>
                        </a:rPr>
                        <a:t>撰寫功能說明</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smtClean="0">
                          <a:latin typeface="Microsoft YaHei" panose="020B0503020204020204" pitchFamily="34" charset="-122"/>
                          <a:ea typeface="Microsoft YaHei" panose="020B0503020204020204" pitchFamily="34" charset="-122"/>
                        </a:rPr>
                        <a:t>3</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smtClean="0">
                          <a:latin typeface="Microsoft YaHei" panose="020B0503020204020204" pitchFamily="34" charset="-122"/>
                          <a:ea typeface="Microsoft YaHei" panose="020B0503020204020204" pitchFamily="34" charset="-122"/>
                        </a:rPr>
                        <a:t>蕭均諺</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r>
              <a:tr h="0">
                <a:tc>
                  <a:txBody>
                    <a:bodyPr/>
                    <a:lstStyle/>
                    <a:p>
                      <a:r>
                        <a:rPr lang="zh-TW" altLang="en-US" sz="1400" dirty="0" smtClean="0">
                          <a:latin typeface="Microsoft YaHei" panose="020B0503020204020204" pitchFamily="34" charset="-122"/>
                          <a:ea typeface="Microsoft YaHei" panose="020B0503020204020204" pitchFamily="34" charset="-122"/>
                        </a:rPr>
                        <a:t>撰寫功能示意</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smtClean="0">
                          <a:latin typeface="Microsoft YaHei" panose="020B0503020204020204" pitchFamily="34" charset="-122"/>
                          <a:ea typeface="Microsoft YaHei" panose="020B0503020204020204" pitchFamily="34" charset="-122"/>
                        </a:rPr>
                        <a:t>4</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zh-TW" altLang="en-US" sz="1400" dirty="0" smtClean="0">
                          <a:latin typeface="Microsoft YaHei" panose="020B0503020204020204" pitchFamily="34" charset="-122"/>
                          <a:ea typeface="Microsoft YaHei" panose="020B0503020204020204" pitchFamily="34" charset="-122"/>
                        </a:rPr>
                        <a:t>黃泓諭</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r>
              <a:tr h="0">
                <a:tc>
                  <a:txBody>
                    <a:bodyPr/>
                    <a:lstStyle/>
                    <a:p>
                      <a:r>
                        <a:rPr lang="zh-TW" altLang="en-US" sz="1400" dirty="0" smtClean="0">
                          <a:latin typeface="Microsoft YaHei" panose="020B0503020204020204" pitchFamily="34" charset="-122"/>
                          <a:ea typeface="Microsoft YaHei" panose="020B0503020204020204" pitchFamily="34" charset="-122"/>
                        </a:rPr>
                        <a:t>製作系統架構圖</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smtClean="0">
                          <a:latin typeface="Microsoft YaHei" panose="020B0503020204020204" pitchFamily="34" charset="-122"/>
                          <a:ea typeface="Microsoft YaHei" panose="020B0503020204020204" pitchFamily="34" charset="-122"/>
                        </a:rPr>
                        <a:t>5</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zh-TW" altLang="en-US" sz="1400" dirty="0" smtClean="0">
                          <a:latin typeface="Microsoft YaHei" panose="020B0503020204020204" pitchFamily="34" charset="-122"/>
                          <a:ea typeface="Microsoft YaHei" panose="020B0503020204020204" pitchFamily="34" charset="-122"/>
                        </a:rPr>
                        <a:t>吳冠毅</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r>
              <a:tr h="0">
                <a:tc>
                  <a:txBody>
                    <a:bodyPr/>
                    <a:lstStyle/>
                    <a:p>
                      <a:r>
                        <a:rPr lang="zh-TW" altLang="en-US" sz="1400" dirty="0" smtClean="0">
                          <a:latin typeface="Microsoft YaHei" panose="020B0503020204020204" pitchFamily="34" charset="-122"/>
                          <a:ea typeface="Microsoft YaHei" panose="020B0503020204020204" pitchFamily="34" charset="-122"/>
                        </a:rPr>
                        <a:t>製作消費者行為圖</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smtClean="0">
                          <a:latin typeface="Microsoft YaHei" panose="020B0503020204020204" pitchFamily="34" charset="-122"/>
                          <a:ea typeface="Microsoft YaHei" panose="020B0503020204020204" pitchFamily="34" charset="-122"/>
                        </a:rPr>
                        <a:t>6</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zh-TW" altLang="en-US" sz="1400" dirty="0" smtClean="0">
                          <a:latin typeface="Microsoft YaHei" panose="020B0503020204020204" pitchFamily="34" charset="-122"/>
                          <a:ea typeface="Microsoft YaHei" panose="020B0503020204020204" pitchFamily="34" charset="-122"/>
                        </a:rPr>
                        <a:t>蕭均諺</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r>
              <a:tr h="0">
                <a:tc>
                  <a:txBody>
                    <a:bodyPr/>
                    <a:lstStyle/>
                    <a:p>
                      <a:r>
                        <a:rPr lang="zh-TW" altLang="en-US" sz="1400" dirty="0" smtClean="0">
                          <a:latin typeface="Microsoft YaHei" panose="020B0503020204020204" pitchFamily="34" charset="-122"/>
                          <a:ea typeface="Microsoft YaHei" panose="020B0503020204020204" pitchFamily="34" charset="-122"/>
                        </a:rPr>
                        <a:t>製作類別圖</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smtClean="0">
                          <a:latin typeface="Microsoft YaHei" panose="020B0503020204020204" pitchFamily="34" charset="-122"/>
                          <a:ea typeface="Microsoft YaHei" panose="020B0503020204020204" pitchFamily="34" charset="-122"/>
                        </a:rPr>
                        <a:t>7</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zh-TW" altLang="en-US" sz="1400" dirty="0" smtClean="0">
                          <a:latin typeface="Microsoft YaHei" panose="020B0503020204020204" pitchFamily="34" charset="-122"/>
                          <a:ea typeface="Microsoft YaHei" panose="020B0503020204020204" pitchFamily="34" charset="-122"/>
                        </a:rPr>
                        <a:t>吳冠毅</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r>
              <a:tr h="0">
                <a:tc>
                  <a:txBody>
                    <a:bodyPr/>
                    <a:lstStyle/>
                    <a:p>
                      <a:r>
                        <a:rPr lang="zh-TW" altLang="en-US" sz="1400" dirty="0" smtClean="0">
                          <a:latin typeface="Microsoft YaHei" panose="020B0503020204020204" pitchFamily="34" charset="-122"/>
                          <a:ea typeface="Microsoft YaHei" panose="020B0503020204020204" pitchFamily="34" charset="-122"/>
                        </a:rPr>
                        <a:t>撰寫</a:t>
                      </a:r>
                      <a:r>
                        <a:rPr lang="en-US" altLang="zh-TW" sz="1400" dirty="0" smtClean="0">
                          <a:latin typeface="Microsoft YaHei" panose="020B0503020204020204" pitchFamily="34" charset="-122"/>
                          <a:ea typeface="Microsoft YaHei" panose="020B0503020204020204" pitchFamily="34" charset="-122"/>
                        </a:rPr>
                        <a:t>Resource Required</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smtClean="0">
                          <a:latin typeface="Microsoft YaHei" panose="020B0503020204020204" pitchFamily="34" charset="-122"/>
                          <a:ea typeface="Microsoft YaHei" panose="020B0503020204020204" pitchFamily="34" charset="-122"/>
                        </a:rPr>
                        <a:t>8</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zh-TW" altLang="en-US" sz="1400" dirty="0" smtClean="0">
                          <a:latin typeface="Microsoft YaHei" panose="020B0503020204020204" pitchFamily="34" charset="-122"/>
                          <a:ea typeface="Microsoft YaHei" panose="020B0503020204020204" pitchFamily="34" charset="-122"/>
                        </a:rPr>
                        <a:t>吳冠毅</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r>
              <a:tr h="0">
                <a:tc>
                  <a:txBody>
                    <a:bodyPr/>
                    <a:lstStyle/>
                    <a:p>
                      <a:r>
                        <a:rPr lang="zh-TW" altLang="en-US" sz="1400" dirty="0" smtClean="0">
                          <a:latin typeface="Microsoft YaHei" panose="020B0503020204020204" pitchFamily="34" charset="-122"/>
                          <a:ea typeface="Microsoft YaHei" panose="020B0503020204020204" pitchFamily="34" charset="-122"/>
                        </a:rPr>
                        <a:t>製作</a:t>
                      </a:r>
                      <a:r>
                        <a:rPr lang="en-US" altLang="zh-TW" sz="1400" dirty="0" smtClean="0">
                          <a:latin typeface="Microsoft YaHei" panose="020B0503020204020204" pitchFamily="34" charset="-122"/>
                          <a:ea typeface="Microsoft YaHei" panose="020B0503020204020204" pitchFamily="34" charset="-122"/>
                        </a:rPr>
                        <a:t>Schedule</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smtClean="0">
                          <a:latin typeface="Microsoft YaHei" panose="020B0503020204020204" pitchFamily="34" charset="-122"/>
                          <a:ea typeface="Microsoft YaHei" panose="020B0503020204020204" pitchFamily="34" charset="-122"/>
                        </a:rPr>
                        <a:t>9</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1219170" rtl="0" eaLnBrk="1" fontAlgn="auto" latinLnBrk="0" hangingPunct="1">
                        <a:lnSpc>
                          <a:spcPct val="100000"/>
                        </a:lnSpc>
                        <a:spcBef>
                          <a:spcPts val="0"/>
                        </a:spcBef>
                        <a:spcAft>
                          <a:spcPts val="0"/>
                        </a:spcAft>
                        <a:buClrTx/>
                        <a:buSzTx/>
                        <a:buFontTx/>
                        <a:buNone/>
                        <a:tabLst/>
                        <a:defRPr/>
                      </a:pPr>
                      <a:r>
                        <a:rPr lang="zh-TW" altLang="en-US" sz="1400" dirty="0" smtClean="0">
                          <a:latin typeface="Microsoft YaHei" panose="020B0503020204020204" pitchFamily="34" charset="-122"/>
                          <a:ea typeface="Microsoft YaHei" panose="020B0503020204020204" pitchFamily="34" charset="-122"/>
                        </a:rPr>
                        <a:t>吳冠毅</a:t>
                      </a: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r>
              <a:tr h="0">
                <a:tc>
                  <a:txBody>
                    <a:bodyPr/>
                    <a:lstStyle/>
                    <a:p>
                      <a:r>
                        <a:rPr lang="zh-TW" altLang="en-US" sz="1400" dirty="0" smtClean="0">
                          <a:latin typeface="Microsoft YaHei" panose="020B0503020204020204" pitchFamily="34" charset="-122"/>
                          <a:ea typeface="Microsoft YaHei" panose="020B0503020204020204" pitchFamily="34" charset="-122"/>
                        </a:rPr>
                        <a:t>製作報告</a:t>
                      </a:r>
                      <a:r>
                        <a:rPr lang="en-US" altLang="zh-TW" sz="1400" dirty="0" smtClean="0">
                          <a:latin typeface="Microsoft YaHei" panose="020B0503020204020204" pitchFamily="34" charset="-122"/>
                          <a:ea typeface="Microsoft YaHei" panose="020B0503020204020204" pitchFamily="34" charset="-122"/>
                        </a:rPr>
                        <a:t>PPT</a:t>
                      </a: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smtClean="0">
                          <a:latin typeface="Microsoft YaHei" panose="020B0503020204020204" pitchFamily="34" charset="-122"/>
                          <a:ea typeface="Microsoft YaHei" panose="020B0503020204020204" pitchFamily="34" charset="-122"/>
                        </a:rPr>
                        <a:t>10</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smtClean="0">
                          <a:latin typeface="Microsoft YaHei" panose="020B0503020204020204" pitchFamily="34" charset="-122"/>
                          <a:ea typeface="Microsoft YaHei" panose="020B0503020204020204" pitchFamily="34" charset="-122"/>
                        </a:rPr>
                        <a:t>黃泓諭</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r>
              <a:tr h="0">
                <a:tc>
                  <a:txBody>
                    <a:bodyPr/>
                    <a:lstStyle/>
                    <a:p>
                      <a:r>
                        <a:rPr lang="zh-TW" altLang="en-US" sz="1400" dirty="0" smtClean="0">
                          <a:latin typeface="Microsoft YaHei" panose="020B0503020204020204" pitchFamily="34" charset="-122"/>
                          <a:ea typeface="Microsoft YaHei" panose="020B0503020204020204" pitchFamily="34" charset="-122"/>
                        </a:rPr>
                        <a:t>上台簡報</a:t>
                      </a:r>
                      <a:endParaRPr lang="en-US" altLang="zh-TW" sz="1400" dirty="0" smtClean="0">
                        <a:latin typeface="Microsoft YaHei" panose="020B0503020204020204" pitchFamily="34" charset="-122"/>
                        <a:ea typeface="Microsoft YaHei" panose="020B0503020204020204" pitchFamily="34" charset="-122"/>
                      </a:endParaRPr>
                    </a:p>
                  </a:txBody>
                  <a:tcPr marL="125730" marR="125730" marT="62865" marB="6286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sz="1400" dirty="0" smtClean="0">
                          <a:latin typeface="Microsoft YaHei" panose="020B0503020204020204" pitchFamily="34" charset="-122"/>
                          <a:ea typeface="Microsoft YaHei" panose="020B0503020204020204" pitchFamily="34" charset="-122"/>
                        </a:rPr>
                        <a:t>11</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TW" altLang="en-US" sz="1400" dirty="0" smtClean="0">
                          <a:latin typeface="Microsoft YaHei" panose="020B0503020204020204" pitchFamily="34" charset="-122"/>
                          <a:ea typeface="Microsoft YaHei" panose="020B0503020204020204" pitchFamily="34" charset="-122"/>
                        </a:rPr>
                        <a:t>黃泓諭</a:t>
                      </a:r>
                      <a:endParaRPr lang="zh-TW" altLang="en-US" sz="1400" dirty="0">
                        <a:latin typeface="Microsoft YaHei" panose="020B0503020204020204" pitchFamily="34" charset="-122"/>
                        <a:ea typeface="Microsoft YaHei" panose="020B0503020204020204" pitchFamily="34" charset="-122"/>
                      </a:endParaRPr>
                    </a:p>
                  </a:txBody>
                  <a:tcPr marL="125730" marR="125730" marT="62865" marB="6286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r>
            </a:tbl>
          </a:graphicData>
        </a:graphic>
      </p:graphicFrame>
    </p:spTree>
    <p:extLst>
      <p:ext uri="{BB962C8B-B14F-4D97-AF65-F5344CB8AC3E}">
        <p14:creationId xmlns:p14="http://schemas.microsoft.com/office/powerpoint/2010/main" val="10341341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3546557" y="3058874"/>
            <a:ext cx="381452" cy="381452"/>
            <a:chOff x="3123591" y="3333387"/>
            <a:chExt cx="381452" cy="381452"/>
          </a:xfrm>
        </p:grpSpPr>
        <p:sp>
          <p:nvSpPr>
            <p:cNvPr id="35" name="椭圆 34"/>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6" name="椭圆 35"/>
            <p:cNvSpPr/>
            <p:nvPr/>
          </p:nvSpPr>
          <p:spPr>
            <a:xfrm flipV="1">
              <a:off x="3208440" y="3418236"/>
              <a:ext cx="211754" cy="211754"/>
            </a:xfrm>
            <a:prstGeom prst="ellipse">
              <a:avLst/>
            </a:prstGeom>
            <a:solidFill>
              <a:srgbClr val="E74337"/>
            </a:solidFill>
            <a:ln w="28575">
              <a:no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7" name="直接连接符 36"/>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rot="21028799">
            <a:off x="2350215" y="2341743"/>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椭圆 38"/>
          <p:cNvSpPr/>
          <p:nvPr/>
        </p:nvSpPr>
        <p:spPr>
          <a:xfrm rot="21028799" flipV="1">
            <a:off x="2024563" y="2784315"/>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rot="21028799">
            <a:off x="1466324" y="2899265"/>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p:cNvSpPr/>
          <p:nvPr/>
        </p:nvSpPr>
        <p:spPr>
          <a:xfrm rot="21028799" flipV="1">
            <a:off x="2605610" y="2682588"/>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p:cNvSpPr/>
          <p:nvPr/>
        </p:nvSpPr>
        <p:spPr>
          <a:xfrm rot="21028799">
            <a:off x="1590555" y="2358699"/>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p:cNvSpPr/>
          <p:nvPr/>
        </p:nvSpPr>
        <p:spPr>
          <a:xfrm rot="21028799" flipV="1">
            <a:off x="866085" y="2724550"/>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p:cNvSpPr/>
          <p:nvPr/>
        </p:nvSpPr>
        <p:spPr>
          <a:xfrm rot="10228799">
            <a:off x="1332836" y="4007445"/>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椭圆 44"/>
          <p:cNvSpPr/>
          <p:nvPr/>
        </p:nvSpPr>
        <p:spPr>
          <a:xfrm rot="10228799" flipV="1">
            <a:off x="1479761" y="3386146"/>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椭圆 45"/>
          <p:cNvSpPr/>
          <p:nvPr/>
        </p:nvSpPr>
        <p:spPr>
          <a:xfrm rot="10228799">
            <a:off x="2216727" y="3449923"/>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p:cNvSpPr/>
          <p:nvPr/>
        </p:nvSpPr>
        <p:spPr>
          <a:xfrm rot="10228799" flipV="1">
            <a:off x="863011" y="3452170"/>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椭圆 47"/>
          <p:cNvSpPr/>
          <p:nvPr/>
        </p:nvSpPr>
        <p:spPr>
          <a:xfrm rot="10228799">
            <a:off x="1868853" y="3766846"/>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椭圆 48"/>
          <p:cNvSpPr/>
          <p:nvPr/>
        </p:nvSpPr>
        <p:spPr>
          <a:xfrm rot="10228799" flipV="1">
            <a:off x="2579819" y="3387491"/>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TextBox 49"/>
          <p:cNvSpPr txBox="1"/>
          <p:nvPr/>
        </p:nvSpPr>
        <p:spPr>
          <a:xfrm>
            <a:off x="6061022" y="3749891"/>
            <a:ext cx="2528256" cy="738664"/>
          </a:xfrm>
          <a:prstGeom prst="rect">
            <a:avLst/>
          </a:prstGeom>
          <a:noFill/>
        </p:spPr>
        <p:txBody>
          <a:bodyPr wrap="none" rtlCol="0">
            <a:spAutoFit/>
          </a:bodyPr>
          <a:lstStyle/>
          <a:p>
            <a:r>
              <a:rPr lang="en-US" altLang="zh-TW" sz="4200" dirty="0">
                <a:solidFill>
                  <a:srgbClr val="E74337"/>
                </a:solidFill>
                <a:latin typeface="微软雅黑" pitchFamily="34" charset="-122"/>
                <a:ea typeface="微软雅黑" pitchFamily="34" charset="-122"/>
              </a:rPr>
              <a:t>Schedule</a:t>
            </a:r>
          </a:p>
        </p:txBody>
      </p:sp>
      <p:sp>
        <p:nvSpPr>
          <p:cNvPr id="51" name="TextBox 50"/>
          <p:cNvSpPr txBox="1"/>
          <p:nvPr/>
        </p:nvSpPr>
        <p:spPr>
          <a:xfrm>
            <a:off x="5670457" y="2076527"/>
            <a:ext cx="2007088" cy="738664"/>
          </a:xfrm>
          <a:prstGeom prst="rect">
            <a:avLst/>
          </a:prstGeom>
          <a:noFill/>
        </p:spPr>
        <p:txBody>
          <a:bodyPr wrap="none" rtlCol="0">
            <a:spAutoFit/>
          </a:bodyPr>
          <a:lstStyle/>
          <a:p>
            <a:r>
              <a:rPr lang="en-US" altLang="zh-CN" sz="4200" dirty="0" smtClean="0">
                <a:solidFill>
                  <a:schemeClr val="bg1"/>
                </a:solidFill>
                <a:latin typeface="微软雅黑" pitchFamily="34" charset="-122"/>
                <a:ea typeface="微软雅黑" pitchFamily="34" charset="-122"/>
              </a:rPr>
              <a:t>Part 0</a:t>
            </a:r>
            <a:r>
              <a:rPr lang="en-US" altLang="zh-TW" sz="4200" dirty="0" smtClean="0">
                <a:solidFill>
                  <a:schemeClr val="bg1"/>
                </a:solidFill>
                <a:latin typeface="微软雅黑" pitchFamily="34" charset="-122"/>
                <a:ea typeface="微软雅黑" pitchFamily="34" charset="-122"/>
              </a:rPr>
              <a:t>6</a:t>
            </a:r>
            <a:endParaRPr lang="en-US" altLang="zh-CN" sz="4200" dirty="0" smtClean="0">
              <a:solidFill>
                <a:schemeClr val="bg1"/>
              </a:solidFill>
              <a:latin typeface="微软雅黑" pitchFamily="34" charset="-122"/>
              <a:ea typeface="微软雅黑" pitchFamily="34" charset="-122"/>
            </a:endParaRPr>
          </a:p>
        </p:txBody>
      </p:sp>
      <p:grpSp>
        <p:nvGrpSpPr>
          <p:cNvPr id="52" name="组合 51"/>
          <p:cNvGrpSpPr/>
          <p:nvPr/>
        </p:nvGrpSpPr>
        <p:grpSpPr>
          <a:xfrm>
            <a:off x="858879" y="2355867"/>
            <a:ext cx="2143332" cy="1852005"/>
            <a:chOff x="858879" y="2355867"/>
            <a:chExt cx="2143332" cy="1852005"/>
          </a:xfrm>
        </p:grpSpPr>
        <p:sp>
          <p:nvSpPr>
            <p:cNvPr id="53" name="椭圆 52"/>
            <p:cNvSpPr/>
            <p:nvPr/>
          </p:nvSpPr>
          <p:spPr>
            <a:xfrm rot="21028799">
              <a:off x="2346083" y="235586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椭圆 53"/>
            <p:cNvSpPr/>
            <p:nvPr/>
          </p:nvSpPr>
          <p:spPr>
            <a:xfrm rot="21028799" flipV="1">
              <a:off x="2020431" y="2798439"/>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p:cNvSpPr/>
            <p:nvPr/>
          </p:nvSpPr>
          <p:spPr>
            <a:xfrm rot="21028799">
              <a:off x="1462192" y="29133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椭圆 55"/>
            <p:cNvSpPr/>
            <p:nvPr/>
          </p:nvSpPr>
          <p:spPr>
            <a:xfrm rot="21028799" flipV="1">
              <a:off x="2601478" y="2696712"/>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nvSpPr>
          <p:spPr>
            <a:xfrm rot="21028799">
              <a:off x="1586423" y="2372823"/>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椭圆 57"/>
            <p:cNvSpPr/>
            <p:nvPr/>
          </p:nvSpPr>
          <p:spPr>
            <a:xfrm rot="21028799" flipV="1">
              <a:off x="861953" y="2738674"/>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椭圆 58"/>
            <p:cNvSpPr/>
            <p:nvPr/>
          </p:nvSpPr>
          <p:spPr>
            <a:xfrm rot="10228799">
              <a:off x="1328704" y="4021569"/>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椭圆 59"/>
            <p:cNvSpPr/>
            <p:nvPr/>
          </p:nvSpPr>
          <p:spPr>
            <a:xfrm rot="10228799" flipV="1">
              <a:off x="1475629" y="3400270"/>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椭圆 60"/>
            <p:cNvSpPr/>
            <p:nvPr/>
          </p:nvSpPr>
          <p:spPr>
            <a:xfrm rot="10228799">
              <a:off x="2212595" y="3464047"/>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rot="10228799" flipV="1">
              <a:off x="858879" y="3466294"/>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椭圆 62"/>
            <p:cNvSpPr/>
            <p:nvPr/>
          </p:nvSpPr>
          <p:spPr>
            <a:xfrm rot="10228799">
              <a:off x="1864721" y="3780970"/>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椭圆 93"/>
            <p:cNvSpPr/>
            <p:nvPr/>
          </p:nvSpPr>
          <p:spPr>
            <a:xfrm rot="10228799" flipV="1">
              <a:off x="2575687" y="3401615"/>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187214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350" fill="hold"/>
                                            <p:tgtEl>
                                              <p:spTgt spid="38"/>
                                            </p:tgtEl>
                                            <p:attrNameLst>
                                              <p:attrName>ppt_x</p:attrName>
                                            </p:attrNameLst>
                                          </p:cBhvr>
                                          <p:tavLst>
                                            <p:tav tm="0">
                                              <p:val>
                                                <p:strVal val="#ppt_x"/>
                                              </p:val>
                                            </p:tav>
                                            <p:tav tm="100000">
                                              <p:val>
                                                <p:strVal val="#ppt_x"/>
                                              </p:val>
                                            </p:tav>
                                          </p:tavLst>
                                        </p:anim>
                                        <p:anim calcmode="lin" valueType="num">
                                          <p:cBhvr additive="base">
                                            <p:cTn id="8" dur="3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350" fill="hold"/>
                                            <p:tgtEl>
                                              <p:spTgt spid="39"/>
                                            </p:tgtEl>
                                            <p:attrNameLst>
                                              <p:attrName>ppt_x</p:attrName>
                                            </p:attrNameLst>
                                          </p:cBhvr>
                                          <p:tavLst>
                                            <p:tav tm="0">
                                              <p:val>
                                                <p:strVal val="1+#ppt_w/2"/>
                                              </p:val>
                                            </p:tav>
                                            <p:tav tm="100000">
                                              <p:val>
                                                <p:strVal val="#ppt_x"/>
                                              </p:val>
                                            </p:tav>
                                          </p:tavLst>
                                        </p:anim>
                                        <p:anim calcmode="lin" valueType="num">
                                          <p:cBhvr additive="base">
                                            <p:cTn id="12" dur="3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350" fill="hold"/>
                                            <p:tgtEl>
                                              <p:spTgt spid="40"/>
                                            </p:tgtEl>
                                            <p:attrNameLst>
                                              <p:attrName>ppt_x</p:attrName>
                                            </p:attrNameLst>
                                          </p:cBhvr>
                                          <p:tavLst>
                                            <p:tav tm="0">
                                              <p:val>
                                                <p:strVal val="#ppt_x"/>
                                              </p:val>
                                            </p:tav>
                                            <p:tav tm="100000">
                                              <p:val>
                                                <p:strVal val="#ppt_x"/>
                                              </p:val>
                                            </p:tav>
                                          </p:tavLst>
                                        </p:anim>
                                        <p:anim calcmode="lin" valueType="num">
                                          <p:cBhvr additive="base">
                                            <p:cTn id="16" dur="35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350" fill="hold"/>
                                            <p:tgtEl>
                                              <p:spTgt spid="41"/>
                                            </p:tgtEl>
                                            <p:attrNameLst>
                                              <p:attrName>ppt_x</p:attrName>
                                            </p:attrNameLst>
                                          </p:cBhvr>
                                          <p:tavLst>
                                            <p:tav tm="0">
                                              <p:val>
                                                <p:strVal val="1+#ppt_w/2"/>
                                              </p:val>
                                            </p:tav>
                                            <p:tav tm="100000">
                                              <p:val>
                                                <p:strVal val="#ppt_x"/>
                                              </p:val>
                                            </p:tav>
                                          </p:tavLst>
                                        </p:anim>
                                        <p:anim calcmode="lin" valueType="num">
                                          <p:cBhvr additive="base">
                                            <p:cTn id="20" dur="350" fill="hold"/>
                                            <p:tgtEl>
                                              <p:spTgt spid="4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350" fill="hold"/>
                                            <p:tgtEl>
                                              <p:spTgt spid="42"/>
                                            </p:tgtEl>
                                            <p:attrNameLst>
                                              <p:attrName>ppt_x</p:attrName>
                                            </p:attrNameLst>
                                          </p:cBhvr>
                                          <p:tavLst>
                                            <p:tav tm="0">
                                              <p:val>
                                                <p:strVal val="0-#ppt_w/2"/>
                                              </p:val>
                                            </p:tav>
                                            <p:tav tm="100000">
                                              <p:val>
                                                <p:strVal val="#ppt_x"/>
                                              </p:val>
                                            </p:tav>
                                          </p:tavLst>
                                        </p:anim>
                                        <p:anim calcmode="lin" valueType="num">
                                          <p:cBhvr additive="base">
                                            <p:cTn id="24" dur="350" fill="hold"/>
                                            <p:tgtEl>
                                              <p:spTgt spid="42"/>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350" fill="hold"/>
                                            <p:tgtEl>
                                              <p:spTgt spid="43"/>
                                            </p:tgtEl>
                                            <p:attrNameLst>
                                              <p:attrName>ppt_x</p:attrName>
                                            </p:attrNameLst>
                                          </p:cBhvr>
                                          <p:tavLst>
                                            <p:tav tm="0">
                                              <p:val>
                                                <p:strVal val="0-#ppt_w/2"/>
                                              </p:val>
                                            </p:tav>
                                            <p:tav tm="100000">
                                              <p:val>
                                                <p:strVal val="#ppt_x"/>
                                              </p:val>
                                            </p:tav>
                                          </p:tavLst>
                                        </p:anim>
                                        <p:anim calcmode="lin" valueType="num">
                                          <p:cBhvr additive="base">
                                            <p:cTn id="28" dur="350" fill="hold"/>
                                            <p:tgtEl>
                                              <p:spTgt spid="43"/>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350" fill="hold"/>
                                            <p:tgtEl>
                                              <p:spTgt spid="44"/>
                                            </p:tgtEl>
                                            <p:attrNameLst>
                                              <p:attrName>ppt_x</p:attrName>
                                            </p:attrNameLst>
                                          </p:cBhvr>
                                          <p:tavLst>
                                            <p:tav tm="0">
                                              <p:val>
                                                <p:strVal val="#ppt_x"/>
                                              </p:val>
                                            </p:tav>
                                            <p:tav tm="100000">
                                              <p:val>
                                                <p:strVal val="#ppt_x"/>
                                              </p:val>
                                            </p:tav>
                                          </p:tavLst>
                                        </p:anim>
                                        <p:anim calcmode="lin" valueType="num">
                                          <p:cBhvr additive="base">
                                            <p:cTn id="32" dur="35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350" fill="hold"/>
                                            <p:tgtEl>
                                              <p:spTgt spid="45"/>
                                            </p:tgtEl>
                                            <p:attrNameLst>
                                              <p:attrName>ppt_x</p:attrName>
                                            </p:attrNameLst>
                                          </p:cBhvr>
                                          <p:tavLst>
                                            <p:tav tm="0">
                                              <p:val>
                                                <p:strVal val="#ppt_x"/>
                                              </p:val>
                                            </p:tav>
                                            <p:tav tm="100000">
                                              <p:val>
                                                <p:strVal val="#ppt_x"/>
                                              </p:val>
                                            </p:tav>
                                          </p:tavLst>
                                        </p:anim>
                                        <p:anim calcmode="lin" valueType="num">
                                          <p:cBhvr additive="base">
                                            <p:cTn id="36" dur="35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350" fill="hold"/>
                                            <p:tgtEl>
                                              <p:spTgt spid="46"/>
                                            </p:tgtEl>
                                            <p:attrNameLst>
                                              <p:attrName>ppt_x</p:attrName>
                                            </p:attrNameLst>
                                          </p:cBhvr>
                                          <p:tavLst>
                                            <p:tav tm="0">
                                              <p:val>
                                                <p:strVal val="1+#ppt_w/2"/>
                                              </p:val>
                                            </p:tav>
                                            <p:tav tm="100000">
                                              <p:val>
                                                <p:strVal val="#ppt_x"/>
                                              </p:val>
                                            </p:tav>
                                          </p:tavLst>
                                        </p:anim>
                                        <p:anim calcmode="lin" valueType="num">
                                          <p:cBhvr additive="base">
                                            <p:cTn id="40" dur="35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350" fill="hold"/>
                                            <p:tgtEl>
                                              <p:spTgt spid="47"/>
                                            </p:tgtEl>
                                            <p:attrNameLst>
                                              <p:attrName>ppt_x</p:attrName>
                                            </p:attrNameLst>
                                          </p:cBhvr>
                                          <p:tavLst>
                                            <p:tav tm="0">
                                              <p:val>
                                                <p:strVal val="0-#ppt_w/2"/>
                                              </p:val>
                                            </p:tav>
                                            <p:tav tm="100000">
                                              <p:val>
                                                <p:strVal val="#ppt_x"/>
                                              </p:val>
                                            </p:tav>
                                          </p:tavLst>
                                        </p:anim>
                                        <p:anim calcmode="lin" valueType="num">
                                          <p:cBhvr additive="base">
                                            <p:cTn id="44" dur="35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350" fill="hold"/>
                                            <p:tgtEl>
                                              <p:spTgt spid="48"/>
                                            </p:tgtEl>
                                            <p:attrNameLst>
                                              <p:attrName>ppt_x</p:attrName>
                                            </p:attrNameLst>
                                          </p:cBhvr>
                                          <p:tavLst>
                                            <p:tav tm="0">
                                              <p:val>
                                                <p:strVal val="#ppt_x"/>
                                              </p:val>
                                            </p:tav>
                                            <p:tav tm="100000">
                                              <p:val>
                                                <p:strVal val="#ppt_x"/>
                                              </p:val>
                                            </p:tav>
                                          </p:tavLst>
                                        </p:anim>
                                        <p:anim calcmode="lin" valueType="num">
                                          <p:cBhvr additive="base">
                                            <p:cTn id="48" dur="35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350" fill="hold"/>
                                            <p:tgtEl>
                                              <p:spTgt spid="49"/>
                                            </p:tgtEl>
                                            <p:attrNameLst>
                                              <p:attrName>ppt_x</p:attrName>
                                            </p:attrNameLst>
                                          </p:cBhvr>
                                          <p:tavLst>
                                            <p:tav tm="0">
                                              <p:val>
                                                <p:strVal val="1+#ppt_w/2"/>
                                              </p:val>
                                            </p:tav>
                                            <p:tav tm="100000">
                                              <p:val>
                                                <p:strVal val="#ppt_x"/>
                                              </p:val>
                                            </p:tav>
                                          </p:tavLst>
                                        </p:anim>
                                        <p:anim calcmode="lin" valueType="num">
                                          <p:cBhvr additive="base">
                                            <p:cTn id="52" dur="350" fill="hold"/>
                                            <p:tgtEl>
                                              <p:spTgt spid="49"/>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8"/>
                                            </p:tgtEl>
                                            <p:attrNameLst>
                                              <p:attrName>ppt_x</p:attrName>
                                            </p:attrNameLst>
                                          </p:cBhvr>
                                          <p:tavLst>
                                            <p:tav tm="0">
                                              <p:val>
                                                <p:strVal val="ppt_x"/>
                                              </p:val>
                                            </p:tav>
                                            <p:tav tm="100000">
                                              <p:val>
                                                <p:strVal val="ppt_x"/>
                                              </p:val>
                                            </p:tav>
                                          </p:tavLst>
                                        </p:anim>
                                        <p:anim calcmode="lin" valueType="num">
                                          <p:cBhvr additive="base">
                                            <p:cTn id="55" dur="350"/>
                                            <p:tgtEl>
                                              <p:spTgt spid="38"/>
                                            </p:tgtEl>
                                            <p:attrNameLst>
                                              <p:attrName>ppt_y</p:attrName>
                                            </p:attrNameLst>
                                          </p:cBhvr>
                                          <p:tavLst>
                                            <p:tav tm="0">
                                              <p:val>
                                                <p:strVal val="ppt_y"/>
                                              </p:val>
                                            </p:tav>
                                            <p:tav tm="100000">
                                              <p:val>
                                                <p:strVal val="1+ppt_h/2"/>
                                              </p:val>
                                            </p:tav>
                                          </p:tavLst>
                                        </p:anim>
                                        <p:set>
                                          <p:cBhvr>
                                            <p:cTn id="56" dur="1" fill="hold">
                                              <p:stCondLst>
                                                <p:cond delay="349"/>
                                              </p:stCondLst>
                                            </p:cTn>
                                            <p:tgtEl>
                                              <p:spTgt spid="38"/>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9"/>
                                            </p:tgtEl>
                                            <p:attrNameLst>
                                              <p:attrName>ppt_x</p:attrName>
                                            </p:attrNameLst>
                                          </p:cBhvr>
                                          <p:tavLst>
                                            <p:tav tm="0">
                                              <p:val>
                                                <p:strVal val="ppt_x"/>
                                              </p:val>
                                            </p:tav>
                                            <p:tav tm="100000">
                                              <p:val>
                                                <p:strVal val="1+ppt_w/2"/>
                                              </p:val>
                                            </p:tav>
                                          </p:tavLst>
                                        </p:anim>
                                        <p:anim calcmode="lin" valueType="num">
                                          <p:cBhvr additive="base">
                                            <p:cTn id="59" dur="350"/>
                                            <p:tgtEl>
                                              <p:spTgt spid="39"/>
                                            </p:tgtEl>
                                            <p:attrNameLst>
                                              <p:attrName>ppt_y</p:attrName>
                                            </p:attrNameLst>
                                          </p:cBhvr>
                                          <p:tavLst>
                                            <p:tav tm="0">
                                              <p:val>
                                                <p:strVal val="ppt_y"/>
                                              </p:val>
                                            </p:tav>
                                            <p:tav tm="100000">
                                              <p:val>
                                                <p:strVal val="0-ppt_h/2"/>
                                              </p:val>
                                            </p:tav>
                                          </p:tavLst>
                                        </p:anim>
                                        <p:set>
                                          <p:cBhvr>
                                            <p:cTn id="60" dur="1" fill="hold">
                                              <p:stCondLst>
                                                <p:cond delay="349"/>
                                              </p:stCondLst>
                                            </p:cTn>
                                            <p:tgtEl>
                                              <p:spTgt spid="39"/>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40"/>
                                            </p:tgtEl>
                                            <p:attrNameLst>
                                              <p:attrName>ppt_x</p:attrName>
                                            </p:attrNameLst>
                                          </p:cBhvr>
                                          <p:tavLst>
                                            <p:tav tm="0">
                                              <p:val>
                                                <p:strVal val="ppt_x"/>
                                              </p:val>
                                            </p:tav>
                                            <p:tav tm="100000">
                                              <p:val>
                                                <p:strVal val="ppt_x"/>
                                              </p:val>
                                            </p:tav>
                                          </p:tavLst>
                                        </p:anim>
                                        <p:anim calcmode="lin" valueType="num">
                                          <p:cBhvr additive="base">
                                            <p:cTn id="63" dur="350"/>
                                            <p:tgtEl>
                                              <p:spTgt spid="40"/>
                                            </p:tgtEl>
                                            <p:attrNameLst>
                                              <p:attrName>ppt_y</p:attrName>
                                            </p:attrNameLst>
                                          </p:cBhvr>
                                          <p:tavLst>
                                            <p:tav tm="0">
                                              <p:val>
                                                <p:strVal val="ppt_y"/>
                                              </p:val>
                                            </p:tav>
                                            <p:tav tm="100000">
                                              <p:val>
                                                <p:strVal val="1+ppt_h/2"/>
                                              </p:val>
                                            </p:tav>
                                          </p:tavLst>
                                        </p:anim>
                                        <p:set>
                                          <p:cBhvr>
                                            <p:cTn id="64" dur="1" fill="hold">
                                              <p:stCondLst>
                                                <p:cond delay="349"/>
                                              </p:stCondLst>
                                            </p:cTn>
                                            <p:tgtEl>
                                              <p:spTgt spid="40"/>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1"/>
                                            </p:tgtEl>
                                            <p:attrNameLst>
                                              <p:attrName>ppt_x</p:attrName>
                                            </p:attrNameLst>
                                          </p:cBhvr>
                                          <p:tavLst>
                                            <p:tav tm="0">
                                              <p:val>
                                                <p:strVal val="ppt_x"/>
                                              </p:val>
                                            </p:tav>
                                            <p:tav tm="100000">
                                              <p:val>
                                                <p:strVal val="1+ppt_w/2"/>
                                              </p:val>
                                            </p:tav>
                                          </p:tavLst>
                                        </p:anim>
                                        <p:anim calcmode="lin" valueType="num">
                                          <p:cBhvr additive="base">
                                            <p:cTn id="67" dur="350"/>
                                            <p:tgtEl>
                                              <p:spTgt spid="41"/>
                                            </p:tgtEl>
                                            <p:attrNameLst>
                                              <p:attrName>ppt_y</p:attrName>
                                            </p:attrNameLst>
                                          </p:cBhvr>
                                          <p:tavLst>
                                            <p:tav tm="0">
                                              <p:val>
                                                <p:strVal val="ppt_y"/>
                                              </p:val>
                                            </p:tav>
                                            <p:tav tm="100000">
                                              <p:val>
                                                <p:strVal val="0-ppt_h/2"/>
                                              </p:val>
                                            </p:tav>
                                          </p:tavLst>
                                        </p:anim>
                                        <p:set>
                                          <p:cBhvr>
                                            <p:cTn id="68" dur="1" fill="hold">
                                              <p:stCondLst>
                                                <p:cond delay="349"/>
                                              </p:stCondLst>
                                            </p:cTn>
                                            <p:tgtEl>
                                              <p:spTgt spid="41"/>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2"/>
                                            </p:tgtEl>
                                            <p:attrNameLst>
                                              <p:attrName>ppt_x</p:attrName>
                                            </p:attrNameLst>
                                          </p:cBhvr>
                                          <p:tavLst>
                                            <p:tav tm="0">
                                              <p:val>
                                                <p:strVal val="ppt_x"/>
                                              </p:val>
                                            </p:tav>
                                            <p:tav tm="100000">
                                              <p:val>
                                                <p:strVal val="ppt_x"/>
                                              </p:val>
                                            </p:tav>
                                          </p:tavLst>
                                        </p:anim>
                                        <p:anim calcmode="lin" valueType="num">
                                          <p:cBhvr additive="base">
                                            <p:cTn id="71" dur="350"/>
                                            <p:tgtEl>
                                              <p:spTgt spid="42"/>
                                            </p:tgtEl>
                                            <p:attrNameLst>
                                              <p:attrName>ppt_y</p:attrName>
                                            </p:attrNameLst>
                                          </p:cBhvr>
                                          <p:tavLst>
                                            <p:tav tm="0">
                                              <p:val>
                                                <p:strVal val="ppt_y"/>
                                              </p:val>
                                            </p:tav>
                                            <p:tav tm="100000">
                                              <p:val>
                                                <p:strVal val="0-ppt_h/2"/>
                                              </p:val>
                                            </p:tav>
                                          </p:tavLst>
                                        </p:anim>
                                        <p:set>
                                          <p:cBhvr>
                                            <p:cTn id="72" dur="1" fill="hold">
                                              <p:stCondLst>
                                                <p:cond delay="349"/>
                                              </p:stCondLst>
                                            </p:cTn>
                                            <p:tgtEl>
                                              <p:spTgt spid="42"/>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3"/>
                                            </p:tgtEl>
                                            <p:attrNameLst>
                                              <p:attrName>ppt_x</p:attrName>
                                            </p:attrNameLst>
                                          </p:cBhvr>
                                          <p:tavLst>
                                            <p:tav tm="0">
                                              <p:val>
                                                <p:strVal val="ppt_x"/>
                                              </p:val>
                                            </p:tav>
                                            <p:tav tm="100000">
                                              <p:val>
                                                <p:strVal val="0-ppt_w/2"/>
                                              </p:val>
                                            </p:tav>
                                          </p:tavLst>
                                        </p:anim>
                                        <p:anim calcmode="lin" valueType="num">
                                          <p:cBhvr additive="base">
                                            <p:cTn id="75" dur="350"/>
                                            <p:tgtEl>
                                              <p:spTgt spid="43"/>
                                            </p:tgtEl>
                                            <p:attrNameLst>
                                              <p:attrName>ppt_y</p:attrName>
                                            </p:attrNameLst>
                                          </p:cBhvr>
                                          <p:tavLst>
                                            <p:tav tm="0">
                                              <p:val>
                                                <p:strVal val="ppt_y"/>
                                              </p:val>
                                            </p:tav>
                                            <p:tav tm="100000">
                                              <p:val>
                                                <p:strVal val="0-ppt_h/2"/>
                                              </p:val>
                                            </p:tav>
                                          </p:tavLst>
                                        </p:anim>
                                        <p:set>
                                          <p:cBhvr>
                                            <p:cTn id="76" dur="1" fill="hold">
                                              <p:stCondLst>
                                                <p:cond delay="349"/>
                                              </p:stCondLst>
                                            </p:cTn>
                                            <p:tgtEl>
                                              <p:spTgt spid="43"/>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4"/>
                                            </p:tgtEl>
                                            <p:attrNameLst>
                                              <p:attrName>ppt_x</p:attrName>
                                            </p:attrNameLst>
                                          </p:cBhvr>
                                          <p:tavLst>
                                            <p:tav tm="0">
                                              <p:val>
                                                <p:strVal val="ppt_x"/>
                                              </p:val>
                                            </p:tav>
                                            <p:tav tm="100000">
                                              <p:val>
                                                <p:strVal val="ppt_x"/>
                                              </p:val>
                                            </p:tav>
                                          </p:tavLst>
                                        </p:anim>
                                        <p:anim calcmode="lin" valueType="num">
                                          <p:cBhvr additive="base">
                                            <p:cTn id="79" dur="350"/>
                                            <p:tgtEl>
                                              <p:spTgt spid="44"/>
                                            </p:tgtEl>
                                            <p:attrNameLst>
                                              <p:attrName>ppt_y</p:attrName>
                                            </p:attrNameLst>
                                          </p:cBhvr>
                                          <p:tavLst>
                                            <p:tav tm="0">
                                              <p:val>
                                                <p:strVal val="ppt_y"/>
                                              </p:val>
                                            </p:tav>
                                            <p:tav tm="100000">
                                              <p:val>
                                                <p:strVal val="1+ppt_h/2"/>
                                              </p:val>
                                            </p:tav>
                                          </p:tavLst>
                                        </p:anim>
                                        <p:set>
                                          <p:cBhvr>
                                            <p:cTn id="80" dur="1" fill="hold">
                                              <p:stCondLst>
                                                <p:cond delay="349"/>
                                              </p:stCondLst>
                                            </p:cTn>
                                            <p:tgtEl>
                                              <p:spTgt spid="44"/>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5"/>
                                            </p:tgtEl>
                                            <p:attrNameLst>
                                              <p:attrName>ppt_x</p:attrName>
                                            </p:attrNameLst>
                                          </p:cBhvr>
                                          <p:tavLst>
                                            <p:tav tm="0">
                                              <p:val>
                                                <p:strVal val="ppt_x"/>
                                              </p:val>
                                            </p:tav>
                                            <p:tav tm="100000">
                                              <p:val>
                                                <p:strVal val="ppt_x"/>
                                              </p:val>
                                            </p:tav>
                                          </p:tavLst>
                                        </p:anim>
                                        <p:anim calcmode="lin" valueType="num">
                                          <p:cBhvr additive="base">
                                            <p:cTn id="83" dur="350"/>
                                            <p:tgtEl>
                                              <p:spTgt spid="45"/>
                                            </p:tgtEl>
                                            <p:attrNameLst>
                                              <p:attrName>ppt_y</p:attrName>
                                            </p:attrNameLst>
                                          </p:cBhvr>
                                          <p:tavLst>
                                            <p:tav tm="0">
                                              <p:val>
                                                <p:strVal val="ppt_y"/>
                                              </p:val>
                                            </p:tav>
                                            <p:tav tm="100000">
                                              <p:val>
                                                <p:strVal val="1+ppt_h/2"/>
                                              </p:val>
                                            </p:tav>
                                          </p:tavLst>
                                        </p:anim>
                                        <p:set>
                                          <p:cBhvr>
                                            <p:cTn id="84" dur="1" fill="hold">
                                              <p:stCondLst>
                                                <p:cond delay="349"/>
                                              </p:stCondLst>
                                            </p:cTn>
                                            <p:tgtEl>
                                              <p:spTgt spid="45"/>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46"/>
                                            </p:tgtEl>
                                            <p:attrNameLst>
                                              <p:attrName>ppt_x</p:attrName>
                                            </p:attrNameLst>
                                          </p:cBhvr>
                                          <p:tavLst>
                                            <p:tav tm="0">
                                              <p:val>
                                                <p:strVal val="ppt_x"/>
                                              </p:val>
                                            </p:tav>
                                            <p:tav tm="100000">
                                              <p:val>
                                                <p:strVal val="1+ppt_w/2"/>
                                              </p:val>
                                            </p:tav>
                                          </p:tavLst>
                                        </p:anim>
                                        <p:anim calcmode="lin" valueType="num">
                                          <p:cBhvr additive="base">
                                            <p:cTn id="87" dur="350"/>
                                            <p:tgtEl>
                                              <p:spTgt spid="46"/>
                                            </p:tgtEl>
                                            <p:attrNameLst>
                                              <p:attrName>ppt_y</p:attrName>
                                            </p:attrNameLst>
                                          </p:cBhvr>
                                          <p:tavLst>
                                            <p:tav tm="0">
                                              <p:val>
                                                <p:strVal val="ppt_y"/>
                                              </p:val>
                                            </p:tav>
                                            <p:tav tm="100000">
                                              <p:val>
                                                <p:strVal val="1+ppt_h/2"/>
                                              </p:val>
                                            </p:tav>
                                          </p:tavLst>
                                        </p:anim>
                                        <p:set>
                                          <p:cBhvr>
                                            <p:cTn id="88" dur="1" fill="hold">
                                              <p:stCondLst>
                                                <p:cond delay="349"/>
                                              </p:stCondLst>
                                            </p:cTn>
                                            <p:tgtEl>
                                              <p:spTgt spid="46"/>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47"/>
                                            </p:tgtEl>
                                            <p:attrNameLst>
                                              <p:attrName>ppt_x</p:attrName>
                                            </p:attrNameLst>
                                          </p:cBhvr>
                                          <p:tavLst>
                                            <p:tav tm="0">
                                              <p:val>
                                                <p:strVal val="ppt_x"/>
                                              </p:val>
                                            </p:tav>
                                            <p:tav tm="100000">
                                              <p:val>
                                                <p:strVal val="0-ppt_w/2"/>
                                              </p:val>
                                            </p:tav>
                                          </p:tavLst>
                                        </p:anim>
                                        <p:anim calcmode="lin" valueType="num">
                                          <p:cBhvr additive="base">
                                            <p:cTn id="91" dur="350"/>
                                            <p:tgtEl>
                                              <p:spTgt spid="47"/>
                                            </p:tgtEl>
                                            <p:attrNameLst>
                                              <p:attrName>ppt_y</p:attrName>
                                            </p:attrNameLst>
                                          </p:cBhvr>
                                          <p:tavLst>
                                            <p:tav tm="0">
                                              <p:val>
                                                <p:strVal val="ppt_y"/>
                                              </p:val>
                                            </p:tav>
                                            <p:tav tm="100000">
                                              <p:val>
                                                <p:strVal val="1+ppt_h/2"/>
                                              </p:val>
                                            </p:tav>
                                          </p:tavLst>
                                        </p:anim>
                                        <p:set>
                                          <p:cBhvr>
                                            <p:cTn id="92" dur="1" fill="hold">
                                              <p:stCondLst>
                                                <p:cond delay="349"/>
                                              </p:stCondLst>
                                            </p:cTn>
                                            <p:tgtEl>
                                              <p:spTgt spid="47"/>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48"/>
                                            </p:tgtEl>
                                            <p:attrNameLst>
                                              <p:attrName>ppt_x</p:attrName>
                                            </p:attrNameLst>
                                          </p:cBhvr>
                                          <p:tavLst>
                                            <p:tav tm="0">
                                              <p:val>
                                                <p:strVal val="ppt_x"/>
                                              </p:val>
                                            </p:tav>
                                            <p:tav tm="100000">
                                              <p:val>
                                                <p:strVal val="1+ppt_w/2"/>
                                              </p:val>
                                            </p:tav>
                                          </p:tavLst>
                                        </p:anim>
                                        <p:anim calcmode="lin" valueType="num">
                                          <p:cBhvr additive="base">
                                            <p:cTn id="95" dur="350"/>
                                            <p:tgtEl>
                                              <p:spTgt spid="48"/>
                                            </p:tgtEl>
                                            <p:attrNameLst>
                                              <p:attrName>ppt_y</p:attrName>
                                            </p:attrNameLst>
                                          </p:cBhvr>
                                          <p:tavLst>
                                            <p:tav tm="0">
                                              <p:val>
                                                <p:strVal val="ppt_y"/>
                                              </p:val>
                                            </p:tav>
                                            <p:tav tm="100000">
                                              <p:val>
                                                <p:strVal val="1+ppt_h/2"/>
                                              </p:val>
                                            </p:tav>
                                          </p:tavLst>
                                        </p:anim>
                                        <p:set>
                                          <p:cBhvr>
                                            <p:cTn id="96" dur="1" fill="hold">
                                              <p:stCondLst>
                                                <p:cond delay="349"/>
                                              </p:stCondLst>
                                            </p:cTn>
                                            <p:tgtEl>
                                              <p:spTgt spid="48"/>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49"/>
                                            </p:tgtEl>
                                            <p:attrNameLst>
                                              <p:attrName>ppt_x</p:attrName>
                                            </p:attrNameLst>
                                          </p:cBhvr>
                                          <p:tavLst>
                                            <p:tav tm="0">
                                              <p:val>
                                                <p:strVal val="ppt_x"/>
                                              </p:val>
                                            </p:tav>
                                            <p:tav tm="100000">
                                              <p:val>
                                                <p:strVal val="1+ppt_w/2"/>
                                              </p:val>
                                            </p:tav>
                                          </p:tavLst>
                                        </p:anim>
                                        <p:anim calcmode="lin" valueType="num">
                                          <p:cBhvr additive="base">
                                            <p:cTn id="99" dur="350"/>
                                            <p:tgtEl>
                                              <p:spTgt spid="49"/>
                                            </p:tgtEl>
                                            <p:attrNameLst>
                                              <p:attrName>ppt_y</p:attrName>
                                            </p:attrNameLst>
                                          </p:cBhvr>
                                          <p:tavLst>
                                            <p:tav tm="0">
                                              <p:val>
                                                <p:strVal val="ppt_y"/>
                                              </p:val>
                                            </p:tav>
                                            <p:tav tm="100000">
                                              <p:val>
                                                <p:strVal val="ppt_y"/>
                                              </p:val>
                                            </p:tav>
                                          </p:tavLst>
                                        </p:anim>
                                        <p:set>
                                          <p:cBhvr>
                                            <p:cTn id="100" dur="1" fill="hold">
                                              <p:stCondLst>
                                                <p:cond delay="349"/>
                                              </p:stCondLst>
                                            </p:cTn>
                                            <p:tgtEl>
                                              <p:spTgt spid="49"/>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heel(8)">
                                          <p:cBhvr>
                                            <p:cTn id="103" dur="1000"/>
                                            <p:tgtEl>
                                              <p:spTgt spid="52"/>
                                            </p:tgtEl>
                                          </p:cBhvr>
                                        </p:animEffect>
                                      </p:childTnLst>
                                    </p:cTn>
                                  </p:par>
                                  <p:par>
                                    <p:cTn id="104" presetID="2" presetClass="entr" presetSubtype="2" fill="hold" nodeType="withEffect" p14:presetBounceEnd="20000">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14:bounceEnd="20000">
                                          <p:cBhvr additive="base">
                                            <p:cTn id="106" dur="500" fill="hold"/>
                                            <p:tgtEl>
                                              <p:spTgt spid="33"/>
                                            </p:tgtEl>
                                            <p:attrNameLst>
                                              <p:attrName>ppt_x</p:attrName>
                                            </p:attrNameLst>
                                          </p:cBhvr>
                                          <p:tavLst>
                                            <p:tav tm="0">
                                              <p:val>
                                                <p:strVal val="1+#ppt_w/2"/>
                                              </p:val>
                                            </p:tav>
                                            <p:tav tm="100000">
                                              <p:val>
                                                <p:strVal val="#ppt_x"/>
                                              </p:val>
                                            </p:tav>
                                          </p:tavLst>
                                        </p:anim>
                                        <p:anim calcmode="lin" valueType="num" p14:bounceEnd="20000">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wipe(left)">
                                          <p:cBhvr>
                                            <p:cTn id="110" dur="500"/>
                                            <p:tgtEl>
                                              <p:spTgt spid="37"/>
                                            </p:tgtEl>
                                          </p:cBhvr>
                                        </p:animEffect>
                                      </p:childTnLst>
                                    </p:cTn>
                                  </p:par>
                                  <p:par>
                                    <p:cTn id="111" presetID="2" presetClass="entr" presetSubtype="1" fill="hold" grpId="0" nodeType="withEffect" p14:presetBounceEnd="36000">
                                      <p:stCondLst>
                                        <p:cond delay="0"/>
                                      </p:stCondLst>
                                      <p:childTnLst>
                                        <p:set>
                                          <p:cBhvr>
                                            <p:cTn id="112" dur="1" fill="hold">
                                              <p:stCondLst>
                                                <p:cond delay="0"/>
                                              </p:stCondLst>
                                            </p:cTn>
                                            <p:tgtEl>
                                              <p:spTgt spid="51"/>
                                            </p:tgtEl>
                                            <p:attrNameLst>
                                              <p:attrName>style.visibility</p:attrName>
                                            </p:attrNameLst>
                                          </p:cBhvr>
                                          <p:to>
                                            <p:strVal val="visible"/>
                                          </p:to>
                                        </p:set>
                                        <p:anim calcmode="lin" valueType="num" p14:bounceEnd="36000">
                                          <p:cBhvr additive="base">
                                            <p:cTn id="113" dur="500" fill="hold"/>
                                            <p:tgtEl>
                                              <p:spTgt spid="51"/>
                                            </p:tgtEl>
                                            <p:attrNameLst>
                                              <p:attrName>ppt_x</p:attrName>
                                            </p:attrNameLst>
                                          </p:cBhvr>
                                          <p:tavLst>
                                            <p:tav tm="0">
                                              <p:val>
                                                <p:strVal val="#ppt_x"/>
                                              </p:val>
                                            </p:tav>
                                            <p:tav tm="100000">
                                              <p:val>
                                                <p:strVal val="#ppt_x"/>
                                              </p:val>
                                            </p:tav>
                                          </p:tavLst>
                                        </p:anim>
                                        <p:anim calcmode="lin" valueType="num" p14:bounceEnd="36000">
                                          <p:cBhvr additive="base">
                                            <p:cTn id="114" dur="500" fill="hold"/>
                                            <p:tgtEl>
                                              <p:spTgt spid="51"/>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14:presetBounceEnd="36000">
                                      <p:stCondLst>
                                        <p:cond delay="0"/>
                                      </p:stCondLst>
                                      <p:childTnLst>
                                        <p:set>
                                          <p:cBhvr>
                                            <p:cTn id="116" dur="1" fill="hold">
                                              <p:stCondLst>
                                                <p:cond delay="0"/>
                                              </p:stCondLst>
                                            </p:cTn>
                                            <p:tgtEl>
                                              <p:spTgt spid="50"/>
                                            </p:tgtEl>
                                            <p:attrNameLst>
                                              <p:attrName>style.visibility</p:attrName>
                                            </p:attrNameLst>
                                          </p:cBhvr>
                                          <p:to>
                                            <p:strVal val="visible"/>
                                          </p:to>
                                        </p:set>
                                        <p:anim calcmode="lin" valueType="num" p14:bounceEnd="36000">
                                          <p:cBhvr additive="base">
                                            <p:cTn id="117" dur="500" fill="hold"/>
                                            <p:tgtEl>
                                              <p:spTgt spid="50"/>
                                            </p:tgtEl>
                                            <p:attrNameLst>
                                              <p:attrName>ppt_x</p:attrName>
                                            </p:attrNameLst>
                                          </p:cBhvr>
                                          <p:tavLst>
                                            <p:tav tm="0">
                                              <p:val>
                                                <p:strVal val="#ppt_x"/>
                                              </p:val>
                                            </p:tav>
                                            <p:tav tm="100000">
                                              <p:val>
                                                <p:strVal val="#ppt_x"/>
                                              </p:val>
                                            </p:tav>
                                          </p:tavLst>
                                        </p:anim>
                                        <p:anim calcmode="lin" valueType="num" p14:bounceEnd="36000">
                                          <p:cBhvr additive="base">
                                            <p:cTn id="11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p:bldP spid="5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350" fill="hold"/>
                                            <p:tgtEl>
                                              <p:spTgt spid="38"/>
                                            </p:tgtEl>
                                            <p:attrNameLst>
                                              <p:attrName>ppt_x</p:attrName>
                                            </p:attrNameLst>
                                          </p:cBhvr>
                                          <p:tavLst>
                                            <p:tav tm="0">
                                              <p:val>
                                                <p:strVal val="#ppt_x"/>
                                              </p:val>
                                            </p:tav>
                                            <p:tav tm="100000">
                                              <p:val>
                                                <p:strVal val="#ppt_x"/>
                                              </p:val>
                                            </p:tav>
                                          </p:tavLst>
                                        </p:anim>
                                        <p:anim calcmode="lin" valueType="num">
                                          <p:cBhvr additive="base">
                                            <p:cTn id="8" dur="3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350" fill="hold"/>
                                            <p:tgtEl>
                                              <p:spTgt spid="39"/>
                                            </p:tgtEl>
                                            <p:attrNameLst>
                                              <p:attrName>ppt_x</p:attrName>
                                            </p:attrNameLst>
                                          </p:cBhvr>
                                          <p:tavLst>
                                            <p:tav tm="0">
                                              <p:val>
                                                <p:strVal val="1+#ppt_w/2"/>
                                              </p:val>
                                            </p:tav>
                                            <p:tav tm="100000">
                                              <p:val>
                                                <p:strVal val="#ppt_x"/>
                                              </p:val>
                                            </p:tav>
                                          </p:tavLst>
                                        </p:anim>
                                        <p:anim calcmode="lin" valueType="num">
                                          <p:cBhvr additive="base">
                                            <p:cTn id="12" dur="3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350" fill="hold"/>
                                            <p:tgtEl>
                                              <p:spTgt spid="40"/>
                                            </p:tgtEl>
                                            <p:attrNameLst>
                                              <p:attrName>ppt_x</p:attrName>
                                            </p:attrNameLst>
                                          </p:cBhvr>
                                          <p:tavLst>
                                            <p:tav tm="0">
                                              <p:val>
                                                <p:strVal val="#ppt_x"/>
                                              </p:val>
                                            </p:tav>
                                            <p:tav tm="100000">
                                              <p:val>
                                                <p:strVal val="#ppt_x"/>
                                              </p:val>
                                            </p:tav>
                                          </p:tavLst>
                                        </p:anim>
                                        <p:anim calcmode="lin" valueType="num">
                                          <p:cBhvr additive="base">
                                            <p:cTn id="16" dur="35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350" fill="hold"/>
                                            <p:tgtEl>
                                              <p:spTgt spid="41"/>
                                            </p:tgtEl>
                                            <p:attrNameLst>
                                              <p:attrName>ppt_x</p:attrName>
                                            </p:attrNameLst>
                                          </p:cBhvr>
                                          <p:tavLst>
                                            <p:tav tm="0">
                                              <p:val>
                                                <p:strVal val="1+#ppt_w/2"/>
                                              </p:val>
                                            </p:tav>
                                            <p:tav tm="100000">
                                              <p:val>
                                                <p:strVal val="#ppt_x"/>
                                              </p:val>
                                            </p:tav>
                                          </p:tavLst>
                                        </p:anim>
                                        <p:anim calcmode="lin" valueType="num">
                                          <p:cBhvr additive="base">
                                            <p:cTn id="20" dur="350" fill="hold"/>
                                            <p:tgtEl>
                                              <p:spTgt spid="4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350" fill="hold"/>
                                            <p:tgtEl>
                                              <p:spTgt spid="42"/>
                                            </p:tgtEl>
                                            <p:attrNameLst>
                                              <p:attrName>ppt_x</p:attrName>
                                            </p:attrNameLst>
                                          </p:cBhvr>
                                          <p:tavLst>
                                            <p:tav tm="0">
                                              <p:val>
                                                <p:strVal val="0-#ppt_w/2"/>
                                              </p:val>
                                            </p:tav>
                                            <p:tav tm="100000">
                                              <p:val>
                                                <p:strVal val="#ppt_x"/>
                                              </p:val>
                                            </p:tav>
                                          </p:tavLst>
                                        </p:anim>
                                        <p:anim calcmode="lin" valueType="num">
                                          <p:cBhvr additive="base">
                                            <p:cTn id="24" dur="350" fill="hold"/>
                                            <p:tgtEl>
                                              <p:spTgt spid="42"/>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350" fill="hold"/>
                                            <p:tgtEl>
                                              <p:spTgt spid="43"/>
                                            </p:tgtEl>
                                            <p:attrNameLst>
                                              <p:attrName>ppt_x</p:attrName>
                                            </p:attrNameLst>
                                          </p:cBhvr>
                                          <p:tavLst>
                                            <p:tav tm="0">
                                              <p:val>
                                                <p:strVal val="0-#ppt_w/2"/>
                                              </p:val>
                                            </p:tav>
                                            <p:tav tm="100000">
                                              <p:val>
                                                <p:strVal val="#ppt_x"/>
                                              </p:val>
                                            </p:tav>
                                          </p:tavLst>
                                        </p:anim>
                                        <p:anim calcmode="lin" valueType="num">
                                          <p:cBhvr additive="base">
                                            <p:cTn id="28" dur="350" fill="hold"/>
                                            <p:tgtEl>
                                              <p:spTgt spid="43"/>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350" fill="hold"/>
                                            <p:tgtEl>
                                              <p:spTgt spid="44"/>
                                            </p:tgtEl>
                                            <p:attrNameLst>
                                              <p:attrName>ppt_x</p:attrName>
                                            </p:attrNameLst>
                                          </p:cBhvr>
                                          <p:tavLst>
                                            <p:tav tm="0">
                                              <p:val>
                                                <p:strVal val="#ppt_x"/>
                                              </p:val>
                                            </p:tav>
                                            <p:tav tm="100000">
                                              <p:val>
                                                <p:strVal val="#ppt_x"/>
                                              </p:val>
                                            </p:tav>
                                          </p:tavLst>
                                        </p:anim>
                                        <p:anim calcmode="lin" valueType="num">
                                          <p:cBhvr additive="base">
                                            <p:cTn id="32" dur="35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350" fill="hold"/>
                                            <p:tgtEl>
                                              <p:spTgt spid="45"/>
                                            </p:tgtEl>
                                            <p:attrNameLst>
                                              <p:attrName>ppt_x</p:attrName>
                                            </p:attrNameLst>
                                          </p:cBhvr>
                                          <p:tavLst>
                                            <p:tav tm="0">
                                              <p:val>
                                                <p:strVal val="#ppt_x"/>
                                              </p:val>
                                            </p:tav>
                                            <p:tav tm="100000">
                                              <p:val>
                                                <p:strVal val="#ppt_x"/>
                                              </p:val>
                                            </p:tav>
                                          </p:tavLst>
                                        </p:anim>
                                        <p:anim calcmode="lin" valueType="num">
                                          <p:cBhvr additive="base">
                                            <p:cTn id="36" dur="35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350" fill="hold"/>
                                            <p:tgtEl>
                                              <p:spTgt spid="46"/>
                                            </p:tgtEl>
                                            <p:attrNameLst>
                                              <p:attrName>ppt_x</p:attrName>
                                            </p:attrNameLst>
                                          </p:cBhvr>
                                          <p:tavLst>
                                            <p:tav tm="0">
                                              <p:val>
                                                <p:strVal val="1+#ppt_w/2"/>
                                              </p:val>
                                            </p:tav>
                                            <p:tav tm="100000">
                                              <p:val>
                                                <p:strVal val="#ppt_x"/>
                                              </p:val>
                                            </p:tav>
                                          </p:tavLst>
                                        </p:anim>
                                        <p:anim calcmode="lin" valueType="num">
                                          <p:cBhvr additive="base">
                                            <p:cTn id="40" dur="35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350" fill="hold"/>
                                            <p:tgtEl>
                                              <p:spTgt spid="47"/>
                                            </p:tgtEl>
                                            <p:attrNameLst>
                                              <p:attrName>ppt_x</p:attrName>
                                            </p:attrNameLst>
                                          </p:cBhvr>
                                          <p:tavLst>
                                            <p:tav tm="0">
                                              <p:val>
                                                <p:strVal val="0-#ppt_w/2"/>
                                              </p:val>
                                            </p:tav>
                                            <p:tav tm="100000">
                                              <p:val>
                                                <p:strVal val="#ppt_x"/>
                                              </p:val>
                                            </p:tav>
                                          </p:tavLst>
                                        </p:anim>
                                        <p:anim calcmode="lin" valueType="num">
                                          <p:cBhvr additive="base">
                                            <p:cTn id="44" dur="35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350" fill="hold"/>
                                            <p:tgtEl>
                                              <p:spTgt spid="48"/>
                                            </p:tgtEl>
                                            <p:attrNameLst>
                                              <p:attrName>ppt_x</p:attrName>
                                            </p:attrNameLst>
                                          </p:cBhvr>
                                          <p:tavLst>
                                            <p:tav tm="0">
                                              <p:val>
                                                <p:strVal val="#ppt_x"/>
                                              </p:val>
                                            </p:tav>
                                            <p:tav tm="100000">
                                              <p:val>
                                                <p:strVal val="#ppt_x"/>
                                              </p:val>
                                            </p:tav>
                                          </p:tavLst>
                                        </p:anim>
                                        <p:anim calcmode="lin" valueType="num">
                                          <p:cBhvr additive="base">
                                            <p:cTn id="48" dur="35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350" fill="hold"/>
                                            <p:tgtEl>
                                              <p:spTgt spid="49"/>
                                            </p:tgtEl>
                                            <p:attrNameLst>
                                              <p:attrName>ppt_x</p:attrName>
                                            </p:attrNameLst>
                                          </p:cBhvr>
                                          <p:tavLst>
                                            <p:tav tm="0">
                                              <p:val>
                                                <p:strVal val="1+#ppt_w/2"/>
                                              </p:val>
                                            </p:tav>
                                            <p:tav tm="100000">
                                              <p:val>
                                                <p:strVal val="#ppt_x"/>
                                              </p:val>
                                            </p:tav>
                                          </p:tavLst>
                                        </p:anim>
                                        <p:anim calcmode="lin" valueType="num">
                                          <p:cBhvr additive="base">
                                            <p:cTn id="52" dur="350" fill="hold"/>
                                            <p:tgtEl>
                                              <p:spTgt spid="49"/>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8"/>
                                            </p:tgtEl>
                                            <p:attrNameLst>
                                              <p:attrName>ppt_x</p:attrName>
                                            </p:attrNameLst>
                                          </p:cBhvr>
                                          <p:tavLst>
                                            <p:tav tm="0">
                                              <p:val>
                                                <p:strVal val="ppt_x"/>
                                              </p:val>
                                            </p:tav>
                                            <p:tav tm="100000">
                                              <p:val>
                                                <p:strVal val="ppt_x"/>
                                              </p:val>
                                            </p:tav>
                                          </p:tavLst>
                                        </p:anim>
                                        <p:anim calcmode="lin" valueType="num">
                                          <p:cBhvr additive="base">
                                            <p:cTn id="55" dur="350"/>
                                            <p:tgtEl>
                                              <p:spTgt spid="38"/>
                                            </p:tgtEl>
                                            <p:attrNameLst>
                                              <p:attrName>ppt_y</p:attrName>
                                            </p:attrNameLst>
                                          </p:cBhvr>
                                          <p:tavLst>
                                            <p:tav tm="0">
                                              <p:val>
                                                <p:strVal val="ppt_y"/>
                                              </p:val>
                                            </p:tav>
                                            <p:tav tm="100000">
                                              <p:val>
                                                <p:strVal val="1+ppt_h/2"/>
                                              </p:val>
                                            </p:tav>
                                          </p:tavLst>
                                        </p:anim>
                                        <p:set>
                                          <p:cBhvr>
                                            <p:cTn id="56" dur="1" fill="hold">
                                              <p:stCondLst>
                                                <p:cond delay="349"/>
                                              </p:stCondLst>
                                            </p:cTn>
                                            <p:tgtEl>
                                              <p:spTgt spid="38"/>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9"/>
                                            </p:tgtEl>
                                            <p:attrNameLst>
                                              <p:attrName>ppt_x</p:attrName>
                                            </p:attrNameLst>
                                          </p:cBhvr>
                                          <p:tavLst>
                                            <p:tav tm="0">
                                              <p:val>
                                                <p:strVal val="ppt_x"/>
                                              </p:val>
                                            </p:tav>
                                            <p:tav tm="100000">
                                              <p:val>
                                                <p:strVal val="1+ppt_w/2"/>
                                              </p:val>
                                            </p:tav>
                                          </p:tavLst>
                                        </p:anim>
                                        <p:anim calcmode="lin" valueType="num">
                                          <p:cBhvr additive="base">
                                            <p:cTn id="59" dur="350"/>
                                            <p:tgtEl>
                                              <p:spTgt spid="39"/>
                                            </p:tgtEl>
                                            <p:attrNameLst>
                                              <p:attrName>ppt_y</p:attrName>
                                            </p:attrNameLst>
                                          </p:cBhvr>
                                          <p:tavLst>
                                            <p:tav tm="0">
                                              <p:val>
                                                <p:strVal val="ppt_y"/>
                                              </p:val>
                                            </p:tav>
                                            <p:tav tm="100000">
                                              <p:val>
                                                <p:strVal val="0-ppt_h/2"/>
                                              </p:val>
                                            </p:tav>
                                          </p:tavLst>
                                        </p:anim>
                                        <p:set>
                                          <p:cBhvr>
                                            <p:cTn id="60" dur="1" fill="hold">
                                              <p:stCondLst>
                                                <p:cond delay="349"/>
                                              </p:stCondLst>
                                            </p:cTn>
                                            <p:tgtEl>
                                              <p:spTgt spid="39"/>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40"/>
                                            </p:tgtEl>
                                            <p:attrNameLst>
                                              <p:attrName>ppt_x</p:attrName>
                                            </p:attrNameLst>
                                          </p:cBhvr>
                                          <p:tavLst>
                                            <p:tav tm="0">
                                              <p:val>
                                                <p:strVal val="ppt_x"/>
                                              </p:val>
                                            </p:tav>
                                            <p:tav tm="100000">
                                              <p:val>
                                                <p:strVal val="ppt_x"/>
                                              </p:val>
                                            </p:tav>
                                          </p:tavLst>
                                        </p:anim>
                                        <p:anim calcmode="lin" valueType="num">
                                          <p:cBhvr additive="base">
                                            <p:cTn id="63" dur="350"/>
                                            <p:tgtEl>
                                              <p:spTgt spid="40"/>
                                            </p:tgtEl>
                                            <p:attrNameLst>
                                              <p:attrName>ppt_y</p:attrName>
                                            </p:attrNameLst>
                                          </p:cBhvr>
                                          <p:tavLst>
                                            <p:tav tm="0">
                                              <p:val>
                                                <p:strVal val="ppt_y"/>
                                              </p:val>
                                            </p:tav>
                                            <p:tav tm="100000">
                                              <p:val>
                                                <p:strVal val="1+ppt_h/2"/>
                                              </p:val>
                                            </p:tav>
                                          </p:tavLst>
                                        </p:anim>
                                        <p:set>
                                          <p:cBhvr>
                                            <p:cTn id="64" dur="1" fill="hold">
                                              <p:stCondLst>
                                                <p:cond delay="349"/>
                                              </p:stCondLst>
                                            </p:cTn>
                                            <p:tgtEl>
                                              <p:spTgt spid="40"/>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1"/>
                                            </p:tgtEl>
                                            <p:attrNameLst>
                                              <p:attrName>ppt_x</p:attrName>
                                            </p:attrNameLst>
                                          </p:cBhvr>
                                          <p:tavLst>
                                            <p:tav tm="0">
                                              <p:val>
                                                <p:strVal val="ppt_x"/>
                                              </p:val>
                                            </p:tav>
                                            <p:tav tm="100000">
                                              <p:val>
                                                <p:strVal val="1+ppt_w/2"/>
                                              </p:val>
                                            </p:tav>
                                          </p:tavLst>
                                        </p:anim>
                                        <p:anim calcmode="lin" valueType="num">
                                          <p:cBhvr additive="base">
                                            <p:cTn id="67" dur="350"/>
                                            <p:tgtEl>
                                              <p:spTgt spid="41"/>
                                            </p:tgtEl>
                                            <p:attrNameLst>
                                              <p:attrName>ppt_y</p:attrName>
                                            </p:attrNameLst>
                                          </p:cBhvr>
                                          <p:tavLst>
                                            <p:tav tm="0">
                                              <p:val>
                                                <p:strVal val="ppt_y"/>
                                              </p:val>
                                            </p:tav>
                                            <p:tav tm="100000">
                                              <p:val>
                                                <p:strVal val="0-ppt_h/2"/>
                                              </p:val>
                                            </p:tav>
                                          </p:tavLst>
                                        </p:anim>
                                        <p:set>
                                          <p:cBhvr>
                                            <p:cTn id="68" dur="1" fill="hold">
                                              <p:stCondLst>
                                                <p:cond delay="349"/>
                                              </p:stCondLst>
                                            </p:cTn>
                                            <p:tgtEl>
                                              <p:spTgt spid="41"/>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2"/>
                                            </p:tgtEl>
                                            <p:attrNameLst>
                                              <p:attrName>ppt_x</p:attrName>
                                            </p:attrNameLst>
                                          </p:cBhvr>
                                          <p:tavLst>
                                            <p:tav tm="0">
                                              <p:val>
                                                <p:strVal val="ppt_x"/>
                                              </p:val>
                                            </p:tav>
                                            <p:tav tm="100000">
                                              <p:val>
                                                <p:strVal val="ppt_x"/>
                                              </p:val>
                                            </p:tav>
                                          </p:tavLst>
                                        </p:anim>
                                        <p:anim calcmode="lin" valueType="num">
                                          <p:cBhvr additive="base">
                                            <p:cTn id="71" dur="350"/>
                                            <p:tgtEl>
                                              <p:spTgt spid="42"/>
                                            </p:tgtEl>
                                            <p:attrNameLst>
                                              <p:attrName>ppt_y</p:attrName>
                                            </p:attrNameLst>
                                          </p:cBhvr>
                                          <p:tavLst>
                                            <p:tav tm="0">
                                              <p:val>
                                                <p:strVal val="ppt_y"/>
                                              </p:val>
                                            </p:tav>
                                            <p:tav tm="100000">
                                              <p:val>
                                                <p:strVal val="0-ppt_h/2"/>
                                              </p:val>
                                            </p:tav>
                                          </p:tavLst>
                                        </p:anim>
                                        <p:set>
                                          <p:cBhvr>
                                            <p:cTn id="72" dur="1" fill="hold">
                                              <p:stCondLst>
                                                <p:cond delay="349"/>
                                              </p:stCondLst>
                                            </p:cTn>
                                            <p:tgtEl>
                                              <p:spTgt spid="42"/>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3"/>
                                            </p:tgtEl>
                                            <p:attrNameLst>
                                              <p:attrName>ppt_x</p:attrName>
                                            </p:attrNameLst>
                                          </p:cBhvr>
                                          <p:tavLst>
                                            <p:tav tm="0">
                                              <p:val>
                                                <p:strVal val="ppt_x"/>
                                              </p:val>
                                            </p:tav>
                                            <p:tav tm="100000">
                                              <p:val>
                                                <p:strVal val="0-ppt_w/2"/>
                                              </p:val>
                                            </p:tav>
                                          </p:tavLst>
                                        </p:anim>
                                        <p:anim calcmode="lin" valueType="num">
                                          <p:cBhvr additive="base">
                                            <p:cTn id="75" dur="350"/>
                                            <p:tgtEl>
                                              <p:spTgt spid="43"/>
                                            </p:tgtEl>
                                            <p:attrNameLst>
                                              <p:attrName>ppt_y</p:attrName>
                                            </p:attrNameLst>
                                          </p:cBhvr>
                                          <p:tavLst>
                                            <p:tav tm="0">
                                              <p:val>
                                                <p:strVal val="ppt_y"/>
                                              </p:val>
                                            </p:tav>
                                            <p:tav tm="100000">
                                              <p:val>
                                                <p:strVal val="0-ppt_h/2"/>
                                              </p:val>
                                            </p:tav>
                                          </p:tavLst>
                                        </p:anim>
                                        <p:set>
                                          <p:cBhvr>
                                            <p:cTn id="76" dur="1" fill="hold">
                                              <p:stCondLst>
                                                <p:cond delay="349"/>
                                              </p:stCondLst>
                                            </p:cTn>
                                            <p:tgtEl>
                                              <p:spTgt spid="43"/>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4"/>
                                            </p:tgtEl>
                                            <p:attrNameLst>
                                              <p:attrName>ppt_x</p:attrName>
                                            </p:attrNameLst>
                                          </p:cBhvr>
                                          <p:tavLst>
                                            <p:tav tm="0">
                                              <p:val>
                                                <p:strVal val="ppt_x"/>
                                              </p:val>
                                            </p:tav>
                                            <p:tav tm="100000">
                                              <p:val>
                                                <p:strVal val="ppt_x"/>
                                              </p:val>
                                            </p:tav>
                                          </p:tavLst>
                                        </p:anim>
                                        <p:anim calcmode="lin" valueType="num">
                                          <p:cBhvr additive="base">
                                            <p:cTn id="79" dur="350"/>
                                            <p:tgtEl>
                                              <p:spTgt spid="44"/>
                                            </p:tgtEl>
                                            <p:attrNameLst>
                                              <p:attrName>ppt_y</p:attrName>
                                            </p:attrNameLst>
                                          </p:cBhvr>
                                          <p:tavLst>
                                            <p:tav tm="0">
                                              <p:val>
                                                <p:strVal val="ppt_y"/>
                                              </p:val>
                                            </p:tav>
                                            <p:tav tm="100000">
                                              <p:val>
                                                <p:strVal val="1+ppt_h/2"/>
                                              </p:val>
                                            </p:tav>
                                          </p:tavLst>
                                        </p:anim>
                                        <p:set>
                                          <p:cBhvr>
                                            <p:cTn id="80" dur="1" fill="hold">
                                              <p:stCondLst>
                                                <p:cond delay="349"/>
                                              </p:stCondLst>
                                            </p:cTn>
                                            <p:tgtEl>
                                              <p:spTgt spid="44"/>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5"/>
                                            </p:tgtEl>
                                            <p:attrNameLst>
                                              <p:attrName>ppt_x</p:attrName>
                                            </p:attrNameLst>
                                          </p:cBhvr>
                                          <p:tavLst>
                                            <p:tav tm="0">
                                              <p:val>
                                                <p:strVal val="ppt_x"/>
                                              </p:val>
                                            </p:tav>
                                            <p:tav tm="100000">
                                              <p:val>
                                                <p:strVal val="ppt_x"/>
                                              </p:val>
                                            </p:tav>
                                          </p:tavLst>
                                        </p:anim>
                                        <p:anim calcmode="lin" valueType="num">
                                          <p:cBhvr additive="base">
                                            <p:cTn id="83" dur="350"/>
                                            <p:tgtEl>
                                              <p:spTgt spid="45"/>
                                            </p:tgtEl>
                                            <p:attrNameLst>
                                              <p:attrName>ppt_y</p:attrName>
                                            </p:attrNameLst>
                                          </p:cBhvr>
                                          <p:tavLst>
                                            <p:tav tm="0">
                                              <p:val>
                                                <p:strVal val="ppt_y"/>
                                              </p:val>
                                            </p:tav>
                                            <p:tav tm="100000">
                                              <p:val>
                                                <p:strVal val="1+ppt_h/2"/>
                                              </p:val>
                                            </p:tav>
                                          </p:tavLst>
                                        </p:anim>
                                        <p:set>
                                          <p:cBhvr>
                                            <p:cTn id="84" dur="1" fill="hold">
                                              <p:stCondLst>
                                                <p:cond delay="349"/>
                                              </p:stCondLst>
                                            </p:cTn>
                                            <p:tgtEl>
                                              <p:spTgt spid="45"/>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46"/>
                                            </p:tgtEl>
                                            <p:attrNameLst>
                                              <p:attrName>ppt_x</p:attrName>
                                            </p:attrNameLst>
                                          </p:cBhvr>
                                          <p:tavLst>
                                            <p:tav tm="0">
                                              <p:val>
                                                <p:strVal val="ppt_x"/>
                                              </p:val>
                                            </p:tav>
                                            <p:tav tm="100000">
                                              <p:val>
                                                <p:strVal val="1+ppt_w/2"/>
                                              </p:val>
                                            </p:tav>
                                          </p:tavLst>
                                        </p:anim>
                                        <p:anim calcmode="lin" valueType="num">
                                          <p:cBhvr additive="base">
                                            <p:cTn id="87" dur="350"/>
                                            <p:tgtEl>
                                              <p:spTgt spid="46"/>
                                            </p:tgtEl>
                                            <p:attrNameLst>
                                              <p:attrName>ppt_y</p:attrName>
                                            </p:attrNameLst>
                                          </p:cBhvr>
                                          <p:tavLst>
                                            <p:tav tm="0">
                                              <p:val>
                                                <p:strVal val="ppt_y"/>
                                              </p:val>
                                            </p:tav>
                                            <p:tav tm="100000">
                                              <p:val>
                                                <p:strVal val="1+ppt_h/2"/>
                                              </p:val>
                                            </p:tav>
                                          </p:tavLst>
                                        </p:anim>
                                        <p:set>
                                          <p:cBhvr>
                                            <p:cTn id="88" dur="1" fill="hold">
                                              <p:stCondLst>
                                                <p:cond delay="349"/>
                                              </p:stCondLst>
                                            </p:cTn>
                                            <p:tgtEl>
                                              <p:spTgt spid="46"/>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47"/>
                                            </p:tgtEl>
                                            <p:attrNameLst>
                                              <p:attrName>ppt_x</p:attrName>
                                            </p:attrNameLst>
                                          </p:cBhvr>
                                          <p:tavLst>
                                            <p:tav tm="0">
                                              <p:val>
                                                <p:strVal val="ppt_x"/>
                                              </p:val>
                                            </p:tav>
                                            <p:tav tm="100000">
                                              <p:val>
                                                <p:strVal val="0-ppt_w/2"/>
                                              </p:val>
                                            </p:tav>
                                          </p:tavLst>
                                        </p:anim>
                                        <p:anim calcmode="lin" valueType="num">
                                          <p:cBhvr additive="base">
                                            <p:cTn id="91" dur="350"/>
                                            <p:tgtEl>
                                              <p:spTgt spid="47"/>
                                            </p:tgtEl>
                                            <p:attrNameLst>
                                              <p:attrName>ppt_y</p:attrName>
                                            </p:attrNameLst>
                                          </p:cBhvr>
                                          <p:tavLst>
                                            <p:tav tm="0">
                                              <p:val>
                                                <p:strVal val="ppt_y"/>
                                              </p:val>
                                            </p:tav>
                                            <p:tav tm="100000">
                                              <p:val>
                                                <p:strVal val="1+ppt_h/2"/>
                                              </p:val>
                                            </p:tav>
                                          </p:tavLst>
                                        </p:anim>
                                        <p:set>
                                          <p:cBhvr>
                                            <p:cTn id="92" dur="1" fill="hold">
                                              <p:stCondLst>
                                                <p:cond delay="349"/>
                                              </p:stCondLst>
                                            </p:cTn>
                                            <p:tgtEl>
                                              <p:spTgt spid="47"/>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48"/>
                                            </p:tgtEl>
                                            <p:attrNameLst>
                                              <p:attrName>ppt_x</p:attrName>
                                            </p:attrNameLst>
                                          </p:cBhvr>
                                          <p:tavLst>
                                            <p:tav tm="0">
                                              <p:val>
                                                <p:strVal val="ppt_x"/>
                                              </p:val>
                                            </p:tav>
                                            <p:tav tm="100000">
                                              <p:val>
                                                <p:strVal val="1+ppt_w/2"/>
                                              </p:val>
                                            </p:tav>
                                          </p:tavLst>
                                        </p:anim>
                                        <p:anim calcmode="lin" valueType="num">
                                          <p:cBhvr additive="base">
                                            <p:cTn id="95" dur="350"/>
                                            <p:tgtEl>
                                              <p:spTgt spid="48"/>
                                            </p:tgtEl>
                                            <p:attrNameLst>
                                              <p:attrName>ppt_y</p:attrName>
                                            </p:attrNameLst>
                                          </p:cBhvr>
                                          <p:tavLst>
                                            <p:tav tm="0">
                                              <p:val>
                                                <p:strVal val="ppt_y"/>
                                              </p:val>
                                            </p:tav>
                                            <p:tav tm="100000">
                                              <p:val>
                                                <p:strVal val="1+ppt_h/2"/>
                                              </p:val>
                                            </p:tav>
                                          </p:tavLst>
                                        </p:anim>
                                        <p:set>
                                          <p:cBhvr>
                                            <p:cTn id="96" dur="1" fill="hold">
                                              <p:stCondLst>
                                                <p:cond delay="349"/>
                                              </p:stCondLst>
                                            </p:cTn>
                                            <p:tgtEl>
                                              <p:spTgt spid="48"/>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49"/>
                                            </p:tgtEl>
                                            <p:attrNameLst>
                                              <p:attrName>ppt_x</p:attrName>
                                            </p:attrNameLst>
                                          </p:cBhvr>
                                          <p:tavLst>
                                            <p:tav tm="0">
                                              <p:val>
                                                <p:strVal val="ppt_x"/>
                                              </p:val>
                                            </p:tav>
                                            <p:tav tm="100000">
                                              <p:val>
                                                <p:strVal val="1+ppt_w/2"/>
                                              </p:val>
                                            </p:tav>
                                          </p:tavLst>
                                        </p:anim>
                                        <p:anim calcmode="lin" valueType="num">
                                          <p:cBhvr additive="base">
                                            <p:cTn id="99" dur="350"/>
                                            <p:tgtEl>
                                              <p:spTgt spid="49"/>
                                            </p:tgtEl>
                                            <p:attrNameLst>
                                              <p:attrName>ppt_y</p:attrName>
                                            </p:attrNameLst>
                                          </p:cBhvr>
                                          <p:tavLst>
                                            <p:tav tm="0">
                                              <p:val>
                                                <p:strVal val="ppt_y"/>
                                              </p:val>
                                            </p:tav>
                                            <p:tav tm="100000">
                                              <p:val>
                                                <p:strVal val="ppt_y"/>
                                              </p:val>
                                            </p:tav>
                                          </p:tavLst>
                                        </p:anim>
                                        <p:set>
                                          <p:cBhvr>
                                            <p:cTn id="100" dur="1" fill="hold">
                                              <p:stCondLst>
                                                <p:cond delay="349"/>
                                              </p:stCondLst>
                                            </p:cTn>
                                            <p:tgtEl>
                                              <p:spTgt spid="49"/>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heel(8)">
                                          <p:cBhvr>
                                            <p:cTn id="103" dur="1000"/>
                                            <p:tgtEl>
                                              <p:spTgt spid="52"/>
                                            </p:tgtEl>
                                          </p:cBhvr>
                                        </p:animEffect>
                                      </p:childTnLst>
                                    </p:cTn>
                                  </p:par>
                                  <p:par>
                                    <p:cTn id="104" presetID="2" presetClass="entr" presetSubtype="2" fill="hold" nodeType="withEffect">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cBhvr additive="base">
                                            <p:cTn id="106" dur="500" fill="hold"/>
                                            <p:tgtEl>
                                              <p:spTgt spid="33"/>
                                            </p:tgtEl>
                                            <p:attrNameLst>
                                              <p:attrName>ppt_x</p:attrName>
                                            </p:attrNameLst>
                                          </p:cBhvr>
                                          <p:tavLst>
                                            <p:tav tm="0">
                                              <p:val>
                                                <p:strVal val="1+#ppt_w/2"/>
                                              </p:val>
                                            </p:tav>
                                            <p:tav tm="100000">
                                              <p:val>
                                                <p:strVal val="#ppt_x"/>
                                              </p:val>
                                            </p:tav>
                                          </p:tavLst>
                                        </p:anim>
                                        <p:anim calcmode="lin" valueType="num">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wipe(left)">
                                          <p:cBhvr>
                                            <p:cTn id="110" dur="500"/>
                                            <p:tgtEl>
                                              <p:spTgt spid="37"/>
                                            </p:tgtEl>
                                          </p:cBhvr>
                                        </p:animEffect>
                                      </p:childTnLst>
                                    </p:cTn>
                                  </p:par>
                                  <p:par>
                                    <p:cTn id="111" presetID="2" presetClass="entr" presetSubtype="1" fill="hold" grpId="0" nodeType="withEffect">
                                      <p:stCondLst>
                                        <p:cond delay="0"/>
                                      </p:stCondLst>
                                      <p:childTnLst>
                                        <p:set>
                                          <p:cBhvr>
                                            <p:cTn id="112" dur="1" fill="hold">
                                              <p:stCondLst>
                                                <p:cond delay="0"/>
                                              </p:stCondLst>
                                            </p:cTn>
                                            <p:tgtEl>
                                              <p:spTgt spid="51"/>
                                            </p:tgtEl>
                                            <p:attrNameLst>
                                              <p:attrName>style.visibility</p:attrName>
                                            </p:attrNameLst>
                                          </p:cBhvr>
                                          <p:to>
                                            <p:strVal val="visible"/>
                                          </p:to>
                                        </p:set>
                                        <p:anim calcmode="lin" valueType="num">
                                          <p:cBhvr additive="base">
                                            <p:cTn id="113" dur="500" fill="hold"/>
                                            <p:tgtEl>
                                              <p:spTgt spid="51"/>
                                            </p:tgtEl>
                                            <p:attrNameLst>
                                              <p:attrName>ppt_x</p:attrName>
                                            </p:attrNameLst>
                                          </p:cBhvr>
                                          <p:tavLst>
                                            <p:tav tm="0">
                                              <p:val>
                                                <p:strVal val="#ppt_x"/>
                                              </p:val>
                                            </p:tav>
                                            <p:tav tm="100000">
                                              <p:val>
                                                <p:strVal val="#ppt_x"/>
                                              </p:val>
                                            </p:tav>
                                          </p:tavLst>
                                        </p:anim>
                                        <p:anim calcmode="lin" valueType="num">
                                          <p:cBhvr additive="base">
                                            <p:cTn id="114" dur="500" fill="hold"/>
                                            <p:tgtEl>
                                              <p:spTgt spid="51"/>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anim calcmode="lin" valueType="num">
                                          <p:cBhvr additive="base">
                                            <p:cTn id="117" dur="500" fill="hold"/>
                                            <p:tgtEl>
                                              <p:spTgt spid="50"/>
                                            </p:tgtEl>
                                            <p:attrNameLst>
                                              <p:attrName>ppt_x</p:attrName>
                                            </p:attrNameLst>
                                          </p:cBhvr>
                                          <p:tavLst>
                                            <p:tav tm="0">
                                              <p:val>
                                                <p:strVal val="#ppt_x"/>
                                              </p:val>
                                            </p:tav>
                                            <p:tav tm="100000">
                                              <p:val>
                                                <p:strVal val="#ppt_x"/>
                                              </p:val>
                                            </p:tav>
                                          </p:tavLst>
                                        </p:anim>
                                        <p:anim calcmode="lin" valueType="num">
                                          <p:cBhvr additive="base">
                                            <p:cTn id="11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p:bldP spid="51"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653975" y="470780"/>
            <a:ext cx="2884050" cy="584739"/>
          </a:xfrm>
          <a:prstGeom prst="rect">
            <a:avLst/>
          </a:prstGeom>
          <a:noFill/>
        </p:spPr>
        <p:txBody>
          <a:bodyPr wrap="none" lIns="91404" tIns="45702" rIns="91404" bIns="45702" rtlCol="0">
            <a:spAutoFit/>
          </a:bodyPr>
          <a:lstStyle/>
          <a:p>
            <a:r>
              <a:rPr lang="en-US" altLang="zh-TW" sz="3200" dirty="0" smtClean="0">
                <a:solidFill>
                  <a:srgbClr val="E74337"/>
                </a:solidFill>
                <a:latin typeface="微软雅黑" pitchFamily="34" charset="-122"/>
                <a:ea typeface="微软雅黑" pitchFamily="34" charset="-122"/>
              </a:rPr>
              <a:t>APP</a:t>
            </a:r>
            <a:r>
              <a:rPr lang="zh-TW" altLang="en-US" sz="3200" dirty="0" smtClean="0">
                <a:solidFill>
                  <a:srgbClr val="E74337"/>
                </a:solidFill>
                <a:latin typeface="微软雅黑" pitchFamily="34" charset="-122"/>
                <a:ea typeface="微软雅黑" pitchFamily="34" charset="-122"/>
              </a:rPr>
              <a:t> </a:t>
            </a:r>
            <a:r>
              <a:rPr lang="en-US" altLang="zh-TW" sz="3200" dirty="0" smtClean="0">
                <a:solidFill>
                  <a:srgbClr val="E74337"/>
                </a:solidFill>
                <a:latin typeface="微软雅黑" pitchFamily="34" charset="-122"/>
                <a:ea typeface="微软雅黑" pitchFamily="34" charset="-122"/>
              </a:rPr>
              <a:t>Schedule</a:t>
            </a:r>
            <a:endParaRPr lang="en-US" altLang="zh-TW" sz="3200" dirty="0">
              <a:solidFill>
                <a:srgbClr val="E74337"/>
              </a:solidFill>
              <a:latin typeface="微软雅黑" pitchFamily="34" charset="-122"/>
              <a:ea typeface="微软雅黑" pitchFamily="34" charset="-122"/>
            </a:endParaRPr>
          </a:p>
        </p:txBody>
      </p:sp>
      <p:grpSp>
        <p:nvGrpSpPr>
          <p:cNvPr id="58" name="组合 57"/>
          <p:cNvGrpSpPr/>
          <p:nvPr/>
        </p:nvGrpSpPr>
        <p:grpSpPr>
          <a:xfrm>
            <a:off x="8412148" y="572424"/>
            <a:ext cx="8647786" cy="381452"/>
            <a:chOff x="3546557" y="3058874"/>
            <a:chExt cx="8647786" cy="381452"/>
          </a:xfrm>
        </p:grpSpPr>
        <p:grpSp>
          <p:nvGrpSpPr>
            <p:cNvPr id="59" name="组合 58"/>
            <p:cNvGrpSpPr/>
            <p:nvPr/>
          </p:nvGrpSpPr>
          <p:grpSpPr>
            <a:xfrm>
              <a:off x="3546557" y="3058874"/>
              <a:ext cx="381452" cy="381452"/>
              <a:chOff x="3123591" y="3333387"/>
              <a:chExt cx="381452" cy="381452"/>
            </a:xfrm>
          </p:grpSpPr>
          <p:sp>
            <p:nvSpPr>
              <p:cNvPr id="61" name="椭圆 6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2" name="椭圆 6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0" name="直接连接符 59"/>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4834779" y="572424"/>
            <a:ext cx="8712639" cy="381452"/>
            <a:chOff x="-3986345" y="345226"/>
            <a:chExt cx="8712639" cy="381452"/>
          </a:xfrm>
          <a:solidFill>
            <a:srgbClr val="E74337"/>
          </a:solidFill>
        </p:grpSpPr>
        <p:grpSp>
          <p:nvGrpSpPr>
            <p:cNvPr id="64" name="组合 63"/>
            <p:cNvGrpSpPr/>
            <p:nvPr/>
          </p:nvGrpSpPr>
          <p:grpSpPr>
            <a:xfrm>
              <a:off x="4344842" y="345226"/>
              <a:ext cx="381452" cy="381452"/>
              <a:chOff x="3123591" y="3333387"/>
              <a:chExt cx="381452" cy="381452"/>
            </a:xfrm>
            <a:grpFill/>
          </p:grpSpPr>
          <p:sp>
            <p:nvSpPr>
              <p:cNvPr id="66" name="椭圆 6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7" name="椭圆 6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5" name="直接连接符 64"/>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1966913"/>
            <a:ext cx="11182350" cy="376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9749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弧形 29"/>
          <p:cNvSpPr/>
          <p:nvPr/>
        </p:nvSpPr>
        <p:spPr>
          <a:xfrm>
            <a:off x="2893271" y="3046929"/>
            <a:ext cx="6464300" cy="2821904"/>
          </a:xfrm>
          <a:prstGeom prst="arc">
            <a:avLst>
              <a:gd name="adj1" fmla="val 19464030"/>
              <a:gd name="adj2" fmla="val 21121471"/>
            </a:avLst>
          </a:prstGeom>
          <a:ln w="12700">
            <a:solidFill>
              <a:srgbClr val="E74337"/>
            </a:solidFill>
          </a:ln>
        </p:spPr>
        <p:style>
          <a:lnRef idx="1">
            <a:schemeClr val="accent1"/>
          </a:lnRef>
          <a:fillRef idx="0">
            <a:schemeClr val="accent1"/>
          </a:fillRef>
          <a:effectRef idx="0">
            <a:schemeClr val="accent1"/>
          </a:effectRef>
          <a:fontRef idx="minor">
            <a:schemeClr val="tx1"/>
          </a:fontRef>
        </p:style>
        <p:txBody>
          <a:bodyPr lIns="91404" tIns="45702" rIns="91404" bIns="45702" rtlCol="0" anchor="ctr"/>
          <a:lstStyle/>
          <a:p>
            <a:pPr algn="ctr"/>
            <a:endParaRPr lang="zh-CN" altLang="en-US"/>
          </a:p>
        </p:txBody>
      </p:sp>
      <p:sp>
        <p:nvSpPr>
          <p:cNvPr id="22" name="弧形 21"/>
          <p:cNvSpPr/>
          <p:nvPr/>
        </p:nvSpPr>
        <p:spPr>
          <a:xfrm>
            <a:off x="382974" y="1834703"/>
            <a:ext cx="6464300" cy="2821904"/>
          </a:xfrm>
          <a:prstGeom prst="arc">
            <a:avLst>
              <a:gd name="adj1" fmla="val 18392178"/>
              <a:gd name="adj2" fmla="val 19865913"/>
            </a:avLst>
          </a:prstGeom>
          <a:ln w="12700">
            <a:solidFill>
              <a:srgbClr val="E74337"/>
            </a:solidFill>
          </a:ln>
        </p:spPr>
        <p:style>
          <a:lnRef idx="1">
            <a:schemeClr val="accent1"/>
          </a:lnRef>
          <a:fillRef idx="0">
            <a:schemeClr val="accent1"/>
          </a:fillRef>
          <a:effectRef idx="0">
            <a:schemeClr val="accent1"/>
          </a:effectRef>
          <a:fontRef idx="minor">
            <a:schemeClr val="tx1"/>
          </a:fontRef>
        </p:style>
        <p:txBody>
          <a:bodyPr lIns="91404" tIns="45702" rIns="91404" bIns="45702" rtlCol="0" anchor="ctr"/>
          <a:lstStyle/>
          <a:p>
            <a:pPr algn="ctr"/>
            <a:endParaRPr lang="zh-CN" altLang="en-US"/>
          </a:p>
        </p:txBody>
      </p:sp>
      <p:sp>
        <p:nvSpPr>
          <p:cNvPr id="6" name="弧形 5"/>
          <p:cNvSpPr/>
          <p:nvPr/>
        </p:nvSpPr>
        <p:spPr>
          <a:xfrm>
            <a:off x="1389893" y="1565301"/>
            <a:ext cx="6464300" cy="2821904"/>
          </a:xfrm>
          <a:prstGeom prst="arc">
            <a:avLst>
              <a:gd name="adj1" fmla="val 8209846"/>
              <a:gd name="adj2" fmla="val 10324995"/>
            </a:avLst>
          </a:prstGeom>
          <a:ln w="12700">
            <a:solidFill>
              <a:srgbClr val="E74337"/>
            </a:solidFill>
          </a:ln>
        </p:spPr>
        <p:style>
          <a:lnRef idx="1">
            <a:schemeClr val="accent1"/>
          </a:lnRef>
          <a:fillRef idx="0">
            <a:schemeClr val="accent1"/>
          </a:fillRef>
          <a:effectRef idx="0">
            <a:schemeClr val="accent1"/>
          </a:effectRef>
          <a:fontRef idx="minor">
            <a:schemeClr val="tx1"/>
          </a:fontRef>
        </p:style>
        <p:txBody>
          <a:bodyPr lIns="91404" tIns="45702" rIns="91404" bIns="45702" rtlCol="0" anchor="ctr"/>
          <a:lstStyle/>
          <a:p>
            <a:pPr algn="ctr"/>
            <a:endParaRPr lang="zh-CN" altLang="en-US"/>
          </a:p>
        </p:txBody>
      </p:sp>
      <p:sp>
        <p:nvSpPr>
          <p:cNvPr id="17" name="椭圆 16"/>
          <p:cNvSpPr/>
          <p:nvPr/>
        </p:nvSpPr>
        <p:spPr>
          <a:xfrm>
            <a:off x="1158363" y="2252640"/>
            <a:ext cx="1734908" cy="1734898"/>
          </a:xfrm>
          <a:prstGeom prst="ellipse">
            <a:avLst/>
          </a:pr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398" tIns="45699" rIns="91398" bIns="45699" spcCol="0" rtlCol="0" anchor="ctr"/>
          <a:lstStyle/>
          <a:p>
            <a:pPr algn="ctr"/>
            <a:endParaRPr lang="zh-CN" altLang="en-US" dirty="0"/>
          </a:p>
        </p:txBody>
      </p:sp>
      <p:sp>
        <p:nvSpPr>
          <p:cNvPr id="20" name="椭圆 19"/>
          <p:cNvSpPr/>
          <p:nvPr/>
        </p:nvSpPr>
        <p:spPr>
          <a:xfrm>
            <a:off x="7187470" y="2480642"/>
            <a:ext cx="1734908" cy="1734898"/>
          </a:xfrm>
          <a:prstGeom prst="ellipse">
            <a:avLst/>
          </a:pr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398" tIns="45699" rIns="91398" bIns="45699" spcCol="0" rtlCol="0" anchor="ctr"/>
          <a:lstStyle/>
          <a:p>
            <a:pPr algn="ctr"/>
            <a:endParaRPr lang="zh-CN" altLang="en-US" dirty="0"/>
          </a:p>
        </p:txBody>
      </p:sp>
      <p:sp>
        <p:nvSpPr>
          <p:cNvPr id="18" name="椭圆 17"/>
          <p:cNvSpPr/>
          <p:nvPr/>
        </p:nvSpPr>
        <p:spPr>
          <a:xfrm>
            <a:off x="3250370" y="3484160"/>
            <a:ext cx="1734908" cy="1734898"/>
          </a:xfrm>
          <a:prstGeom prst="ellipse">
            <a:avLst/>
          </a:pr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398" tIns="45699" rIns="91398" bIns="45699" spcCol="0" rtlCol="0" anchor="ctr"/>
          <a:lstStyle/>
          <a:p>
            <a:pPr algn="ctr"/>
            <a:endParaRPr lang="zh-CN" altLang="en-US" dirty="0"/>
          </a:p>
        </p:txBody>
      </p:sp>
      <p:sp>
        <p:nvSpPr>
          <p:cNvPr id="19" name="椭圆 18"/>
          <p:cNvSpPr/>
          <p:nvPr/>
        </p:nvSpPr>
        <p:spPr>
          <a:xfrm>
            <a:off x="2918743" y="1026710"/>
            <a:ext cx="1734908" cy="1734898"/>
          </a:xfrm>
          <a:prstGeom prst="ellipse">
            <a:avLst/>
          </a:pr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398" tIns="45699" rIns="91398" bIns="45699" spcCol="0" rtlCol="0" anchor="ctr"/>
          <a:lstStyle/>
          <a:p>
            <a:pPr algn="ctr"/>
            <a:endParaRPr lang="zh-CN" altLang="en-US" dirty="0"/>
          </a:p>
        </p:txBody>
      </p:sp>
      <p:sp>
        <p:nvSpPr>
          <p:cNvPr id="31" name="TextBox 30"/>
          <p:cNvSpPr txBox="1"/>
          <p:nvPr/>
        </p:nvSpPr>
        <p:spPr>
          <a:xfrm>
            <a:off x="3615124" y="4054506"/>
            <a:ext cx="1005331" cy="584739"/>
          </a:xfrm>
          <a:prstGeom prst="rect">
            <a:avLst/>
          </a:prstGeom>
          <a:noFill/>
          <a:ln w="12700">
            <a:noFill/>
          </a:ln>
        </p:spPr>
        <p:txBody>
          <a:bodyPr wrap="none" lIns="91404" tIns="45702" rIns="91404" bIns="45702" rtlCol="0">
            <a:spAutoFit/>
          </a:bodyPr>
          <a:lstStyle/>
          <a:p>
            <a:r>
              <a:rPr lang="zh-TW" altLang="en-US" sz="3200" b="1" dirty="0" smtClean="0">
                <a:solidFill>
                  <a:schemeClr val="bg1"/>
                </a:solidFill>
                <a:latin typeface="微软雅黑" pitchFamily="34" charset="-122"/>
                <a:ea typeface="微软雅黑" pitchFamily="34" charset="-122"/>
              </a:rPr>
              <a:t>簡介</a:t>
            </a:r>
            <a:endParaRPr lang="zh-CN" altLang="en-US" sz="3200" b="1" dirty="0">
              <a:solidFill>
                <a:schemeClr val="bg1"/>
              </a:solidFill>
              <a:latin typeface="微软雅黑" pitchFamily="34" charset="-122"/>
              <a:ea typeface="微软雅黑" pitchFamily="34" charset="-122"/>
            </a:endParaRPr>
          </a:p>
        </p:txBody>
      </p:sp>
      <p:sp>
        <p:nvSpPr>
          <p:cNvPr id="32" name="TextBox 31"/>
          <p:cNvSpPr txBox="1"/>
          <p:nvPr/>
        </p:nvSpPr>
        <p:spPr>
          <a:xfrm>
            <a:off x="1200934" y="2538163"/>
            <a:ext cx="1958510" cy="1015626"/>
          </a:xfrm>
          <a:prstGeom prst="rect">
            <a:avLst/>
          </a:prstGeom>
          <a:noFill/>
          <a:ln w="12700">
            <a:noFill/>
          </a:ln>
        </p:spPr>
        <p:txBody>
          <a:bodyPr wrap="square" lIns="91404" tIns="45702" rIns="91404" bIns="45702" rtlCol="0">
            <a:spAutoFit/>
          </a:bodyPr>
          <a:lstStyle/>
          <a:p>
            <a:r>
              <a:rPr lang="zh-TW" altLang="en-US" sz="3200" b="1" dirty="0" smtClean="0">
                <a:solidFill>
                  <a:schemeClr val="bg1"/>
                </a:solidFill>
                <a:latin typeface="微软雅黑" pitchFamily="34" charset="-122"/>
                <a:ea typeface="微软雅黑" pitchFamily="34" charset="-122"/>
              </a:rPr>
              <a:t>  </a:t>
            </a:r>
            <a:r>
              <a:rPr lang="zh-TW" altLang="en-US" sz="2800" b="1" dirty="0" smtClean="0">
                <a:solidFill>
                  <a:schemeClr val="bg1"/>
                </a:solidFill>
                <a:latin typeface="微软雅黑" pitchFamily="34" charset="-122"/>
                <a:ea typeface="微软雅黑" pitchFamily="34" charset="-122"/>
              </a:rPr>
              <a:t>需求及</a:t>
            </a:r>
            <a:endParaRPr lang="en-US" altLang="zh-TW" sz="2800" b="1" dirty="0" smtClean="0">
              <a:solidFill>
                <a:schemeClr val="bg1"/>
              </a:solidFill>
              <a:latin typeface="微软雅黑" pitchFamily="34" charset="-122"/>
              <a:ea typeface="微软雅黑" pitchFamily="34" charset="-122"/>
            </a:endParaRPr>
          </a:p>
          <a:p>
            <a:r>
              <a:rPr lang="zh-TW" altLang="en-US" sz="2800" b="1" dirty="0" smtClean="0">
                <a:solidFill>
                  <a:schemeClr val="bg1"/>
                </a:solidFill>
                <a:latin typeface="微软雅黑" pitchFamily="34" charset="-122"/>
                <a:ea typeface="微软雅黑" pitchFamily="34" charset="-122"/>
              </a:rPr>
              <a:t>功能說明</a:t>
            </a:r>
            <a:endParaRPr lang="en-US" altLang="zh-CN" sz="2800" b="1" dirty="0">
              <a:solidFill>
                <a:schemeClr val="bg1"/>
              </a:solidFill>
              <a:latin typeface="微软雅黑" pitchFamily="34" charset="-122"/>
              <a:ea typeface="微软雅黑" pitchFamily="34" charset="-122"/>
            </a:endParaRPr>
          </a:p>
        </p:txBody>
      </p:sp>
      <p:sp>
        <p:nvSpPr>
          <p:cNvPr id="34" name="弧形 33"/>
          <p:cNvSpPr/>
          <p:nvPr/>
        </p:nvSpPr>
        <p:spPr>
          <a:xfrm>
            <a:off x="1486427" y="1899346"/>
            <a:ext cx="6464300" cy="2821904"/>
          </a:xfrm>
          <a:prstGeom prst="arc">
            <a:avLst>
              <a:gd name="adj1" fmla="val 12189091"/>
              <a:gd name="adj2" fmla="val 14410217"/>
            </a:avLst>
          </a:prstGeom>
          <a:ln w="12700">
            <a:solidFill>
              <a:srgbClr val="E74337"/>
            </a:solidFill>
          </a:ln>
        </p:spPr>
        <p:style>
          <a:lnRef idx="1">
            <a:schemeClr val="accent1"/>
          </a:lnRef>
          <a:fillRef idx="0">
            <a:schemeClr val="accent1"/>
          </a:fillRef>
          <a:effectRef idx="0">
            <a:schemeClr val="accent1"/>
          </a:effectRef>
          <a:fontRef idx="minor">
            <a:schemeClr val="tx1"/>
          </a:fontRef>
        </p:style>
        <p:txBody>
          <a:bodyPr lIns="91404" tIns="45702" rIns="91404" bIns="45702" rtlCol="0" anchor="ctr"/>
          <a:lstStyle/>
          <a:p>
            <a:pPr algn="ctr"/>
            <a:endParaRPr lang="zh-CN" altLang="en-US"/>
          </a:p>
        </p:txBody>
      </p:sp>
      <p:sp>
        <p:nvSpPr>
          <p:cNvPr id="35" name="弧形 34"/>
          <p:cNvSpPr/>
          <p:nvPr/>
        </p:nvSpPr>
        <p:spPr>
          <a:xfrm>
            <a:off x="1486427" y="2252640"/>
            <a:ext cx="6464300" cy="2821904"/>
          </a:xfrm>
          <a:prstGeom prst="arc">
            <a:avLst>
              <a:gd name="adj1" fmla="val 18392178"/>
              <a:gd name="adj2" fmla="val 21121471"/>
            </a:avLst>
          </a:prstGeom>
          <a:ln w="12700">
            <a:solidFill>
              <a:srgbClr val="E74337"/>
            </a:solidFill>
          </a:ln>
        </p:spPr>
        <p:style>
          <a:lnRef idx="1">
            <a:schemeClr val="accent1"/>
          </a:lnRef>
          <a:fillRef idx="0">
            <a:schemeClr val="accent1"/>
          </a:fillRef>
          <a:effectRef idx="0">
            <a:schemeClr val="accent1"/>
          </a:effectRef>
          <a:fontRef idx="minor">
            <a:schemeClr val="tx1"/>
          </a:fontRef>
        </p:style>
        <p:txBody>
          <a:bodyPr lIns="91404" tIns="45702" rIns="91404" bIns="45702" rtlCol="0" anchor="ctr"/>
          <a:lstStyle/>
          <a:p>
            <a:pPr algn="ctr"/>
            <a:endParaRPr lang="zh-CN" altLang="en-US"/>
          </a:p>
        </p:txBody>
      </p:sp>
      <p:sp>
        <p:nvSpPr>
          <p:cNvPr id="36" name="TextBox 35"/>
          <p:cNvSpPr txBox="1"/>
          <p:nvPr/>
        </p:nvSpPr>
        <p:spPr>
          <a:xfrm>
            <a:off x="3283531" y="1355568"/>
            <a:ext cx="1005331" cy="1077182"/>
          </a:xfrm>
          <a:prstGeom prst="rect">
            <a:avLst/>
          </a:prstGeom>
          <a:noFill/>
          <a:ln w="12700">
            <a:noFill/>
          </a:ln>
        </p:spPr>
        <p:txBody>
          <a:bodyPr wrap="none" lIns="91404" tIns="45702" rIns="91404" bIns="45702" rtlCol="0">
            <a:spAutoFit/>
          </a:bodyPr>
          <a:lstStyle/>
          <a:p>
            <a:pPr algn="ctr"/>
            <a:r>
              <a:rPr lang="zh-CN" altLang="en-US" sz="3200" b="1" dirty="0" smtClean="0">
                <a:solidFill>
                  <a:schemeClr val="bg1"/>
                </a:solidFill>
                <a:latin typeface="微软雅黑" pitchFamily="34" charset="-122"/>
                <a:ea typeface="微软雅黑" pitchFamily="34" charset="-122"/>
              </a:rPr>
              <a:t>系統</a:t>
            </a:r>
            <a:endParaRPr lang="en-US" altLang="zh-CN" sz="3200" b="1" dirty="0" smtClean="0">
              <a:solidFill>
                <a:schemeClr val="bg1"/>
              </a:solidFill>
              <a:latin typeface="微软雅黑" pitchFamily="34" charset="-122"/>
              <a:ea typeface="微软雅黑" pitchFamily="34" charset="-122"/>
            </a:endParaRPr>
          </a:p>
          <a:p>
            <a:pPr algn="ctr"/>
            <a:r>
              <a:rPr lang="zh-CN" altLang="en-US" sz="3200" b="1" dirty="0" smtClean="0">
                <a:solidFill>
                  <a:schemeClr val="bg1"/>
                </a:solidFill>
                <a:latin typeface="微软雅黑" pitchFamily="34" charset="-122"/>
                <a:ea typeface="微软雅黑" pitchFamily="34" charset="-122"/>
              </a:rPr>
              <a:t>架構</a:t>
            </a:r>
            <a:endParaRPr lang="en-US" altLang="zh-CN" sz="3200" b="1" dirty="0">
              <a:solidFill>
                <a:schemeClr val="bg1"/>
              </a:solidFill>
              <a:latin typeface="微软雅黑" pitchFamily="34" charset="-122"/>
              <a:ea typeface="微软雅黑" pitchFamily="34" charset="-122"/>
            </a:endParaRPr>
          </a:p>
        </p:txBody>
      </p:sp>
      <p:grpSp>
        <p:nvGrpSpPr>
          <p:cNvPr id="8" name="组合 7"/>
          <p:cNvGrpSpPr/>
          <p:nvPr/>
        </p:nvGrpSpPr>
        <p:grpSpPr>
          <a:xfrm>
            <a:off x="9251161" y="648147"/>
            <a:ext cx="1903097" cy="1186556"/>
            <a:chOff x="7487036" y="4431811"/>
            <a:chExt cx="1903097" cy="1186556"/>
          </a:xfrm>
        </p:grpSpPr>
        <p:sp>
          <p:nvSpPr>
            <p:cNvPr id="26" name="TextBox 25"/>
            <p:cNvSpPr txBox="1"/>
            <p:nvPr/>
          </p:nvSpPr>
          <p:spPr>
            <a:xfrm>
              <a:off x="7487036" y="4431811"/>
              <a:ext cx="1261884" cy="738664"/>
            </a:xfrm>
            <a:prstGeom prst="rect">
              <a:avLst/>
            </a:prstGeom>
            <a:noFill/>
          </p:spPr>
          <p:txBody>
            <a:bodyPr wrap="none" rtlCol="0">
              <a:spAutoFit/>
            </a:bodyPr>
            <a:lstStyle/>
            <a:p>
              <a:r>
                <a:rPr lang="zh-TW" altLang="en-US" sz="4200" b="1" dirty="0" smtClean="0">
                  <a:solidFill>
                    <a:srgbClr val="E74337"/>
                  </a:solidFill>
                  <a:latin typeface="微软雅黑" pitchFamily="34" charset="-122"/>
                  <a:ea typeface="微软雅黑" pitchFamily="34" charset="-122"/>
                </a:rPr>
                <a:t>目錄</a:t>
              </a:r>
              <a:endParaRPr lang="en-US" altLang="zh-CN" sz="4200" b="1" dirty="0">
                <a:solidFill>
                  <a:srgbClr val="E74337"/>
                </a:solidFill>
                <a:latin typeface="微软雅黑" pitchFamily="34" charset="-122"/>
                <a:ea typeface="微软雅黑" pitchFamily="34" charset="-122"/>
              </a:endParaRPr>
            </a:p>
          </p:txBody>
        </p:sp>
        <p:sp>
          <p:nvSpPr>
            <p:cNvPr id="27" name="TextBox 26"/>
            <p:cNvSpPr txBox="1"/>
            <p:nvPr/>
          </p:nvSpPr>
          <p:spPr>
            <a:xfrm>
              <a:off x="7539947" y="5095147"/>
              <a:ext cx="1850186" cy="523220"/>
            </a:xfrm>
            <a:prstGeom prst="rect">
              <a:avLst/>
            </a:prstGeom>
            <a:noFill/>
          </p:spPr>
          <p:txBody>
            <a:bodyPr wrap="none" rtlCol="0">
              <a:spAutoFit/>
            </a:bodyPr>
            <a:lstStyle/>
            <a:p>
              <a:r>
                <a:rPr lang="en-US" altLang="zh-CN" sz="2800" b="1" dirty="0">
                  <a:solidFill>
                    <a:schemeClr val="bg1"/>
                  </a:solidFill>
                  <a:latin typeface="方正兰亭超细黑简体" pitchFamily="2" charset="-122"/>
                  <a:ea typeface="方正兰亭超细黑简体" pitchFamily="2" charset="-122"/>
                </a:rPr>
                <a:t>Directory</a:t>
              </a:r>
              <a:endParaRPr lang="zh-CN" altLang="en-US" sz="2800" b="1" dirty="0">
                <a:solidFill>
                  <a:schemeClr val="bg1"/>
                </a:solidFill>
                <a:latin typeface="方正兰亭超细黑简体" pitchFamily="2" charset="-122"/>
                <a:ea typeface="方正兰亭超细黑简体" pitchFamily="2" charset="-122"/>
              </a:endParaRPr>
            </a:p>
          </p:txBody>
        </p:sp>
      </p:grpSp>
      <p:sp>
        <p:nvSpPr>
          <p:cNvPr id="37" name="TextBox 36"/>
          <p:cNvSpPr txBox="1"/>
          <p:nvPr/>
        </p:nvSpPr>
        <p:spPr>
          <a:xfrm>
            <a:off x="5264378" y="1933436"/>
            <a:ext cx="1149601" cy="584739"/>
          </a:xfrm>
          <a:prstGeom prst="rect">
            <a:avLst/>
          </a:prstGeom>
          <a:noFill/>
          <a:ln w="12700">
            <a:noFill/>
          </a:ln>
        </p:spPr>
        <p:txBody>
          <a:bodyPr wrap="none" lIns="91404" tIns="45702" rIns="91404" bIns="45702" rtlCol="0">
            <a:spAutoFit/>
          </a:bodyPr>
          <a:lstStyle/>
          <a:p>
            <a:r>
              <a:rPr lang="en-US" altLang="zh-CN" sz="3200" b="1" dirty="0">
                <a:solidFill>
                  <a:schemeClr val="bg1"/>
                </a:solidFill>
                <a:latin typeface="微软雅黑" pitchFamily="34" charset="-122"/>
                <a:ea typeface="微软雅黑" pitchFamily="34" charset="-122"/>
              </a:rPr>
              <a:t>UML</a:t>
            </a:r>
          </a:p>
        </p:txBody>
      </p:sp>
      <p:sp>
        <p:nvSpPr>
          <p:cNvPr id="29" name="椭圆 28"/>
          <p:cNvSpPr/>
          <p:nvPr/>
        </p:nvSpPr>
        <p:spPr>
          <a:xfrm flipV="1">
            <a:off x="9026419" y="945471"/>
            <a:ext cx="211754" cy="211754"/>
          </a:xfrm>
          <a:prstGeom prst="ellipse">
            <a:avLst/>
          </a:prstGeom>
          <a:solidFill>
            <a:srgbClr val="E74337"/>
          </a:solidFill>
          <a:ln w="28575">
            <a:no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398" tIns="45699" rIns="91398" bIns="45699" spcCol="0" rtlCol="0" anchor="ctr"/>
          <a:lstStyle/>
          <a:p>
            <a:pPr algn="ctr"/>
            <a:endParaRPr lang="zh-CN" altLang="en-US" dirty="0"/>
          </a:p>
        </p:txBody>
      </p:sp>
      <p:sp>
        <p:nvSpPr>
          <p:cNvPr id="38" name="椭圆 37"/>
          <p:cNvSpPr/>
          <p:nvPr/>
        </p:nvSpPr>
        <p:spPr>
          <a:xfrm flipV="1">
            <a:off x="8941570" y="860622"/>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398" tIns="45699" rIns="91398" bIns="45699" spcCol="0" rtlCol="0" anchor="ctr"/>
          <a:lstStyle/>
          <a:p>
            <a:pPr algn="ctr"/>
            <a:endParaRPr lang="zh-CN" altLang="en-US" dirty="0"/>
          </a:p>
        </p:txBody>
      </p:sp>
      <p:sp>
        <p:nvSpPr>
          <p:cNvPr id="23" name="椭圆 19"/>
          <p:cNvSpPr/>
          <p:nvPr/>
        </p:nvSpPr>
        <p:spPr>
          <a:xfrm>
            <a:off x="5124338" y="1510757"/>
            <a:ext cx="1734908" cy="1734898"/>
          </a:xfrm>
          <a:prstGeom prst="ellipse">
            <a:avLst/>
          </a:pr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398" tIns="45699" rIns="91398" bIns="45699" spcCol="0" rtlCol="0" anchor="ctr"/>
          <a:lstStyle/>
          <a:p>
            <a:pPr algn="ctr"/>
            <a:endParaRPr lang="zh-CN" altLang="en-US" dirty="0"/>
          </a:p>
        </p:txBody>
      </p:sp>
      <p:sp>
        <p:nvSpPr>
          <p:cNvPr id="24" name="TextBox 36"/>
          <p:cNvSpPr txBox="1"/>
          <p:nvPr/>
        </p:nvSpPr>
        <p:spPr>
          <a:xfrm>
            <a:off x="5416778" y="2085836"/>
            <a:ext cx="1149601" cy="584739"/>
          </a:xfrm>
          <a:prstGeom prst="rect">
            <a:avLst/>
          </a:prstGeom>
          <a:noFill/>
          <a:ln w="12700">
            <a:noFill/>
          </a:ln>
        </p:spPr>
        <p:txBody>
          <a:bodyPr wrap="none" lIns="91404" tIns="45702" rIns="91404" bIns="45702" rtlCol="0">
            <a:spAutoFit/>
          </a:bodyPr>
          <a:lstStyle/>
          <a:p>
            <a:r>
              <a:rPr lang="en-US" altLang="zh-CN" sz="3200" b="1" dirty="0">
                <a:solidFill>
                  <a:schemeClr val="bg1"/>
                </a:solidFill>
                <a:latin typeface="微软雅黑" pitchFamily="34" charset="-122"/>
                <a:ea typeface="微软雅黑" pitchFamily="34" charset="-122"/>
              </a:rPr>
              <a:t>UML</a:t>
            </a:r>
          </a:p>
        </p:txBody>
      </p:sp>
      <p:sp>
        <p:nvSpPr>
          <p:cNvPr id="25" name="TextBox 36"/>
          <p:cNvSpPr txBox="1"/>
          <p:nvPr/>
        </p:nvSpPr>
        <p:spPr>
          <a:xfrm>
            <a:off x="7258695" y="2932611"/>
            <a:ext cx="1681541" cy="830960"/>
          </a:xfrm>
          <a:prstGeom prst="rect">
            <a:avLst/>
          </a:prstGeom>
          <a:noFill/>
          <a:ln w="12700">
            <a:noFill/>
          </a:ln>
        </p:spPr>
        <p:txBody>
          <a:bodyPr wrap="none" lIns="91404" tIns="45702" rIns="91404" bIns="45702" rtlCol="0">
            <a:spAutoFit/>
          </a:bodyPr>
          <a:lstStyle/>
          <a:p>
            <a:r>
              <a:rPr lang="en-US" altLang="zh-CN" sz="2400" b="1" dirty="0">
                <a:solidFill>
                  <a:schemeClr val="bg1"/>
                </a:solidFill>
                <a:latin typeface="微软雅黑" pitchFamily="34" charset="-122"/>
                <a:ea typeface="微软雅黑" pitchFamily="34" charset="-122"/>
              </a:rPr>
              <a:t>Resource </a:t>
            </a:r>
            <a:endParaRPr lang="en-US" altLang="zh-CN" sz="2400" b="1" dirty="0" smtClean="0">
              <a:solidFill>
                <a:schemeClr val="bg1"/>
              </a:solidFill>
              <a:latin typeface="微软雅黑" pitchFamily="34" charset="-122"/>
              <a:ea typeface="微软雅黑" pitchFamily="34" charset="-122"/>
            </a:endParaRPr>
          </a:p>
          <a:p>
            <a:r>
              <a:rPr lang="en-US" altLang="zh-CN" sz="2400" b="1" dirty="0" smtClean="0">
                <a:solidFill>
                  <a:schemeClr val="bg1"/>
                </a:solidFill>
                <a:latin typeface="微软雅黑" pitchFamily="34" charset="-122"/>
                <a:ea typeface="微软雅黑" pitchFamily="34" charset="-122"/>
              </a:rPr>
              <a:t>Required</a:t>
            </a:r>
            <a:endParaRPr lang="en-US" altLang="zh-CN" sz="2400" b="1" dirty="0">
              <a:solidFill>
                <a:schemeClr val="bg1"/>
              </a:solidFill>
              <a:latin typeface="微软雅黑" pitchFamily="34" charset="-122"/>
              <a:ea typeface="微软雅黑" pitchFamily="34" charset="-122"/>
            </a:endParaRPr>
          </a:p>
        </p:txBody>
      </p:sp>
      <p:sp>
        <p:nvSpPr>
          <p:cNvPr id="33" name="椭圆 19"/>
          <p:cNvSpPr/>
          <p:nvPr/>
        </p:nvSpPr>
        <p:spPr>
          <a:xfrm>
            <a:off x="8941570" y="3674992"/>
            <a:ext cx="1734908" cy="1734898"/>
          </a:xfrm>
          <a:prstGeom prst="ellipse">
            <a:avLst/>
          </a:pr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398" tIns="45699" rIns="91398" bIns="45699" spcCol="0" rtlCol="0" anchor="ctr"/>
          <a:lstStyle/>
          <a:p>
            <a:pPr algn="ctr"/>
            <a:endParaRPr lang="zh-CN" altLang="en-US" dirty="0"/>
          </a:p>
        </p:txBody>
      </p:sp>
      <p:sp>
        <p:nvSpPr>
          <p:cNvPr id="39" name="TextBox 36"/>
          <p:cNvSpPr txBox="1"/>
          <p:nvPr/>
        </p:nvSpPr>
        <p:spPr>
          <a:xfrm>
            <a:off x="9032706" y="4311627"/>
            <a:ext cx="1582412" cy="461628"/>
          </a:xfrm>
          <a:prstGeom prst="rect">
            <a:avLst/>
          </a:prstGeom>
          <a:noFill/>
          <a:ln w="12700">
            <a:noFill/>
          </a:ln>
        </p:spPr>
        <p:txBody>
          <a:bodyPr wrap="none" lIns="91404" tIns="45702" rIns="91404" bIns="45702" rtlCol="0">
            <a:spAutoFit/>
          </a:bodyPr>
          <a:lstStyle/>
          <a:p>
            <a:r>
              <a:rPr lang="en-US" altLang="zh-CN" sz="2400" b="1" dirty="0">
                <a:solidFill>
                  <a:schemeClr val="bg1"/>
                </a:solidFill>
                <a:latin typeface="微软雅黑" pitchFamily="34" charset="-122"/>
                <a:ea typeface="微软雅黑" pitchFamily="34" charset="-122"/>
              </a:rPr>
              <a:t>Schedule</a:t>
            </a:r>
          </a:p>
        </p:txBody>
      </p:sp>
    </p:spTree>
    <p:extLst>
      <p:ext uri="{BB962C8B-B14F-4D97-AF65-F5344CB8AC3E}">
        <p14:creationId xmlns:p14="http://schemas.microsoft.com/office/powerpoint/2010/main" val="134689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childTnLst>
                          </p:cTn>
                        </p:par>
                        <p:par>
                          <p:cTn id="50" fill="hold">
                            <p:stCondLst>
                              <p:cond delay="5000"/>
                            </p:stCondLst>
                            <p:childTnLst>
                              <p:par>
                                <p:cTn id="51" presetID="10" presetClass="entr" presetSubtype="0"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par>
                          <p:cTn id="54" fill="hold">
                            <p:stCondLst>
                              <p:cond delay="5500"/>
                            </p:stCondLst>
                            <p:childTnLst>
                              <p:par>
                                <p:cTn id="55" presetID="10" presetClass="entr" presetSubtype="0" fill="hold" grpId="0" nodeType="after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500"/>
                                        <p:tgtEl>
                                          <p:spTgt spid="37"/>
                                        </p:tgtEl>
                                      </p:cBhvr>
                                    </p:animEffect>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childTnLst>
                          </p:cTn>
                        </p:par>
                        <p:par>
                          <p:cTn id="62" fill="hold">
                            <p:stCondLst>
                              <p:cond delay="6500"/>
                            </p:stCondLst>
                            <p:childTnLst>
                              <p:par>
                                <p:cTn id="63" presetID="10" presetClass="entr" presetSubtype="0" fill="hold" grpId="0" nodeType="after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childTnLst>
                          </p:cTn>
                        </p:par>
                        <p:par>
                          <p:cTn id="66" fill="hold">
                            <p:stCondLst>
                              <p:cond delay="7000"/>
                            </p:stCondLst>
                            <p:childTnLst>
                              <p:par>
                                <p:cTn id="67" presetID="10" presetClass="entr" presetSubtype="0" fill="hold" grpId="0" nodeType="after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childTnLst>
                          </p:cTn>
                        </p:par>
                        <p:par>
                          <p:cTn id="70" fill="hold">
                            <p:stCondLst>
                              <p:cond delay="7500"/>
                            </p:stCondLst>
                            <p:childTnLst>
                              <p:par>
                                <p:cTn id="71" presetID="10" presetClass="entr" presetSubtype="0"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500"/>
                                        <p:tgtEl>
                                          <p:spTgt spid="25"/>
                                        </p:tgtEl>
                                      </p:cBhvr>
                                    </p:animEffect>
                                  </p:childTnLst>
                                </p:cTn>
                              </p:par>
                            </p:childTnLst>
                          </p:cTn>
                        </p:par>
                        <p:par>
                          <p:cTn id="74" fill="hold">
                            <p:stCondLst>
                              <p:cond delay="8000"/>
                            </p:stCondLst>
                            <p:childTnLst>
                              <p:par>
                                <p:cTn id="75" presetID="10" presetClass="entr" presetSubtype="0" fill="hold" grpId="0" nodeType="after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fade">
                                      <p:cBhvr>
                                        <p:cTn id="77" dur="500"/>
                                        <p:tgtEl>
                                          <p:spTgt spid="30"/>
                                        </p:tgtEl>
                                      </p:cBhvr>
                                    </p:animEffect>
                                  </p:childTnLst>
                                </p:cTn>
                              </p:par>
                            </p:childTnLst>
                          </p:cTn>
                        </p:par>
                        <p:par>
                          <p:cTn id="78" fill="hold">
                            <p:stCondLst>
                              <p:cond delay="8500"/>
                            </p:stCondLst>
                            <p:childTnLst>
                              <p:par>
                                <p:cTn id="79" presetID="10" presetClass="entr" presetSubtype="0" fill="hold" grpId="0" nodeType="after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500"/>
                                        <p:tgtEl>
                                          <p:spTgt spid="33"/>
                                        </p:tgtEl>
                                      </p:cBhvr>
                                    </p:animEffect>
                                  </p:childTnLst>
                                </p:cTn>
                              </p:par>
                            </p:childTnLst>
                          </p:cTn>
                        </p:par>
                        <p:par>
                          <p:cTn id="82" fill="hold">
                            <p:stCondLst>
                              <p:cond delay="9000"/>
                            </p:stCondLst>
                            <p:childTnLst>
                              <p:par>
                                <p:cTn id="83" presetID="10" presetClass="entr" presetSubtype="0" fill="hold" grpId="0" nodeType="after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fade">
                                      <p:cBhvr>
                                        <p:cTn id="8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2" grpId="0" animBg="1"/>
      <p:bldP spid="6" grpId="0" animBg="1"/>
      <p:bldP spid="17" grpId="0" animBg="1"/>
      <p:bldP spid="20" grpId="0" animBg="1"/>
      <p:bldP spid="18" grpId="0" animBg="1"/>
      <p:bldP spid="19" grpId="0" animBg="1"/>
      <p:bldP spid="31" grpId="0"/>
      <p:bldP spid="32" grpId="0"/>
      <p:bldP spid="34" grpId="0" animBg="1"/>
      <p:bldP spid="35" grpId="0" animBg="1"/>
      <p:bldP spid="36" grpId="0"/>
      <p:bldP spid="37" grpId="0"/>
      <p:bldP spid="29" grpId="0" animBg="1"/>
      <p:bldP spid="38" grpId="0" animBg="1"/>
      <p:bldP spid="23" grpId="0" animBg="1"/>
      <p:bldP spid="24" grpId="0"/>
      <p:bldP spid="25" grpId="0"/>
      <p:bldP spid="33" grpId="0" animBg="1"/>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290093" y="459499"/>
            <a:ext cx="3733642" cy="584739"/>
          </a:xfrm>
          <a:prstGeom prst="rect">
            <a:avLst/>
          </a:prstGeom>
          <a:noFill/>
        </p:spPr>
        <p:txBody>
          <a:bodyPr wrap="none" lIns="91404" tIns="45702" rIns="91404" bIns="45702" rtlCol="0">
            <a:spAutoFit/>
          </a:bodyPr>
          <a:lstStyle/>
          <a:p>
            <a:r>
              <a:rPr lang="zh-TW" altLang="en-US" sz="3200" b="1" dirty="0">
                <a:solidFill>
                  <a:srgbClr val="E74337"/>
                </a:solidFill>
                <a:latin typeface="微软雅黑" pitchFamily="34" charset="-122"/>
                <a:ea typeface="微软雅黑" pitchFamily="34" charset="-122"/>
              </a:rPr>
              <a:t>課程</a:t>
            </a:r>
            <a:r>
              <a:rPr lang="zh-TW" altLang="en-US" sz="3200" b="1" dirty="0" smtClean="0">
                <a:solidFill>
                  <a:srgbClr val="E74337"/>
                </a:solidFill>
                <a:latin typeface="微软雅黑" pitchFamily="34" charset="-122"/>
                <a:ea typeface="微软雅黑" pitchFamily="34" charset="-122"/>
              </a:rPr>
              <a:t>報告 </a:t>
            </a:r>
            <a:r>
              <a:rPr lang="en-US" altLang="zh-TW" sz="3200" dirty="0" smtClean="0">
                <a:solidFill>
                  <a:srgbClr val="E74337"/>
                </a:solidFill>
                <a:latin typeface="微软雅黑" pitchFamily="34" charset="-122"/>
                <a:ea typeface="微软雅黑" pitchFamily="34" charset="-122"/>
              </a:rPr>
              <a:t>Schedule</a:t>
            </a:r>
            <a:endParaRPr lang="en-US" altLang="zh-TW" sz="3200" dirty="0">
              <a:solidFill>
                <a:srgbClr val="E74337"/>
              </a:solidFill>
              <a:latin typeface="微软雅黑" pitchFamily="34" charset="-122"/>
              <a:ea typeface="微软雅黑" pitchFamily="34" charset="-122"/>
            </a:endParaRPr>
          </a:p>
        </p:txBody>
      </p:sp>
      <p:grpSp>
        <p:nvGrpSpPr>
          <p:cNvPr id="58" name="组合 57"/>
          <p:cNvGrpSpPr/>
          <p:nvPr/>
        </p:nvGrpSpPr>
        <p:grpSpPr>
          <a:xfrm>
            <a:off x="8412148" y="572424"/>
            <a:ext cx="8647786" cy="381452"/>
            <a:chOff x="3546557" y="3058874"/>
            <a:chExt cx="8647786" cy="381452"/>
          </a:xfrm>
        </p:grpSpPr>
        <p:grpSp>
          <p:nvGrpSpPr>
            <p:cNvPr id="59" name="组合 58"/>
            <p:cNvGrpSpPr/>
            <p:nvPr/>
          </p:nvGrpSpPr>
          <p:grpSpPr>
            <a:xfrm>
              <a:off x="3546557" y="3058874"/>
              <a:ext cx="381452" cy="381452"/>
              <a:chOff x="3123591" y="3333387"/>
              <a:chExt cx="381452" cy="381452"/>
            </a:xfrm>
          </p:grpSpPr>
          <p:sp>
            <p:nvSpPr>
              <p:cNvPr id="61" name="椭圆 6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2" name="椭圆 6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0" name="直接连接符 59"/>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4834779" y="572424"/>
            <a:ext cx="8712639" cy="381452"/>
            <a:chOff x="-3986345" y="345226"/>
            <a:chExt cx="8712639" cy="381452"/>
          </a:xfrm>
          <a:solidFill>
            <a:srgbClr val="E74337"/>
          </a:solidFill>
        </p:grpSpPr>
        <p:grpSp>
          <p:nvGrpSpPr>
            <p:cNvPr id="64" name="组合 63"/>
            <p:cNvGrpSpPr/>
            <p:nvPr/>
          </p:nvGrpSpPr>
          <p:grpSpPr>
            <a:xfrm>
              <a:off x="4344842" y="345226"/>
              <a:ext cx="381452" cy="381452"/>
              <a:chOff x="3123591" y="3333387"/>
              <a:chExt cx="381452" cy="381452"/>
            </a:xfrm>
            <a:grpFill/>
          </p:grpSpPr>
          <p:sp>
            <p:nvSpPr>
              <p:cNvPr id="66" name="椭圆 6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7" name="椭圆 6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5" name="直接连接符 64"/>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225" y="1666875"/>
            <a:ext cx="7829550"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7391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915907" y="3828362"/>
            <a:ext cx="2544286" cy="800219"/>
          </a:xfrm>
          <a:prstGeom prst="rect">
            <a:avLst/>
          </a:prstGeom>
          <a:noFill/>
        </p:spPr>
        <p:txBody>
          <a:bodyPr wrap="none" rtlCol="0">
            <a:spAutoFit/>
          </a:bodyPr>
          <a:lstStyle/>
          <a:p>
            <a:r>
              <a:rPr lang="zh-TW" altLang="en-US" sz="4600" b="1" dirty="0" smtClean="0">
                <a:solidFill>
                  <a:srgbClr val="E74337"/>
                </a:solidFill>
                <a:latin typeface="微软雅黑" pitchFamily="34" charset="-122"/>
                <a:ea typeface="微软雅黑" pitchFamily="34" charset="-122"/>
              </a:rPr>
              <a:t>謝謝聆聽</a:t>
            </a:r>
            <a:endParaRPr lang="zh-CN" altLang="en-US" sz="4600" b="1" dirty="0">
              <a:solidFill>
                <a:srgbClr val="E74337"/>
              </a:solidFill>
              <a:latin typeface="微软雅黑" pitchFamily="34" charset="-122"/>
              <a:ea typeface="微软雅黑" pitchFamily="34" charset="-122"/>
            </a:endParaRPr>
          </a:p>
        </p:txBody>
      </p:sp>
      <p:sp>
        <p:nvSpPr>
          <p:cNvPr id="31" name="椭圆 30"/>
          <p:cNvSpPr/>
          <p:nvPr/>
        </p:nvSpPr>
        <p:spPr>
          <a:xfrm rot="21028799">
            <a:off x="6607720" y="16366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rot="21028799" flipV="1">
            <a:off x="6282068" y="2079261"/>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椭圆 32"/>
          <p:cNvSpPr/>
          <p:nvPr/>
        </p:nvSpPr>
        <p:spPr>
          <a:xfrm rot="21028799">
            <a:off x="5723829" y="2194211"/>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p:cNvSpPr/>
          <p:nvPr/>
        </p:nvSpPr>
        <p:spPr>
          <a:xfrm rot="21028799" flipV="1">
            <a:off x="6863115" y="1977534"/>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椭圆 44"/>
          <p:cNvSpPr/>
          <p:nvPr/>
        </p:nvSpPr>
        <p:spPr>
          <a:xfrm rot="21028799">
            <a:off x="5848060" y="1653645"/>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p:cNvSpPr/>
          <p:nvPr/>
        </p:nvSpPr>
        <p:spPr>
          <a:xfrm rot="21028799" flipV="1">
            <a:off x="5123590" y="2019496"/>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椭圆 51"/>
          <p:cNvSpPr/>
          <p:nvPr/>
        </p:nvSpPr>
        <p:spPr>
          <a:xfrm rot="10228799">
            <a:off x="5590341" y="3302391"/>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rot="10228799" flipV="1">
            <a:off x="5737266" y="2681092"/>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椭圆 53"/>
          <p:cNvSpPr/>
          <p:nvPr/>
        </p:nvSpPr>
        <p:spPr>
          <a:xfrm rot="10228799">
            <a:off x="6474232" y="2744869"/>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p:cNvSpPr/>
          <p:nvPr/>
        </p:nvSpPr>
        <p:spPr>
          <a:xfrm rot="10228799" flipV="1">
            <a:off x="5120516" y="2747116"/>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椭圆 55"/>
          <p:cNvSpPr/>
          <p:nvPr/>
        </p:nvSpPr>
        <p:spPr>
          <a:xfrm rot="10228799">
            <a:off x="6126358" y="3061792"/>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nvSpPr>
        <p:spPr>
          <a:xfrm rot="10228799" flipV="1">
            <a:off x="6837324" y="2682437"/>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8" name="组合 67"/>
          <p:cNvGrpSpPr/>
          <p:nvPr/>
        </p:nvGrpSpPr>
        <p:grpSpPr>
          <a:xfrm>
            <a:off x="5116384" y="1650813"/>
            <a:ext cx="2143332" cy="1852005"/>
            <a:chOff x="858879" y="2355867"/>
            <a:chExt cx="2143332" cy="1852005"/>
          </a:xfrm>
        </p:grpSpPr>
        <p:sp>
          <p:nvSpPr>
            <p:cNvPr id="69" name="椭圆 68"/>
            <p:cNvSpPr/>
            <p:nvPr/>
          </p:nvSpPr>
          <p:spPr>
            <a:xfrm rot="21028799">
              <a:off x="2346083" y="235586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椭圆 69"/>
            <p:cNvSpPr/>
            <p:nvPr/>
          </p:nvSpPr>
          <p:spPr>
            <a:xfrm rot="21028799" flipV="1">
              <a:off x="2020431" y="2798439"/>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椭圆 70"/>
            <p:cNvSpPr/>
            <p:nvPr/>
          </p:nvSpPr>
          <p:spPr>
            <a:xfrm rot="21028799">
              <a:off x="1462192" y="29133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椭圆 71"/>
            <p:cNvSpPr/>
            <p:nvPr/>
          </p:nvSpPr>
          <p:spPr>
            <a:xfrm rot="21028799" flipV="1">
              <a:off x="2601478" y="2696712"/>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椭圆 72"/>
            <p:cNvSpPr/>
            <p:nvPr/>
          </p:nvSpPr>
          <p:spPr>
            <a:xfrm rot="21028799">
              <a:off x="1586423" y="2372823"/>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椭圆 73"/>
            <p:cNvSpPr/>
            <p:nvPr/>
          </p:nvSpPr>
          <p:spPr>
            <a:xfrm rot="21028799" flipV="1">
              <a:off x="861953" y="2738674"/>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椭圆 74"/>
            <p:cNvSpPr/>
            <p:nvPr/>
          </p:nvSpPr>
          <p:spPr>
            <a:xfrm rot="10228799">
              <a:off x="1328704" y="4021569"/>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椭圆 75"/>
            <p:cNvSpPr/>
            <p:nvPr/>
          </p:nvSpPr>
          <p:spPr>
            <a:xfrm rot="10228799" flipV="1">
              <a:off x="1475629" y="3400270"/>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椭圆 76"/>
            <p:cNvSpPr/>
            <p:nvPr/>
          </p:nvSpPr>
          <p:spPr>
            <a:xfrm rot="10228799">
              <a:off x="2212595" y="3464047"/>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椭圆 77"/>
            <p:cNvSpPr/>
            <p:nvPr/>
          </p:nvSpPr>
          <p:spPr>
            <a:xfrm rot="10228799" flipV="1">
              <a:off x="858879" y="3466294"/>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椭圆 80"/>
            <p:cNvSpPr/>
            <p:nvPr/>
          </p:nvSpPr>
          <p:spPr>
            <a:xfrm rot="10228799">
              <a:off x="1864721" y="3780970"/>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2" name="椭圆 81"/>
            <p:cNvSpPr/>
            <p:nvPr/>
          </p:nvSpPr>
          <p:spPr>
            <a:xfrm rot="10228799" flipV="1">
              <a:off x="2575687" y="3401615"/>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1360675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350" fill="hold"/>
                                            <p:tgtEl>
                                              <p:spTgt spid="31"/>
                                            </p:tgtEl>
                                            <p:attrNameLst>
                                              <p:attrName>ppt_x</p:attrName>
                                            </p:attrNameLst>
                                          </p:cBhvr>
                                          <p:tavLst>
                                            <p:tav tm="0">
                                              <p:val>
                                                <p:strVal val="#ppt_x"/>
                                              </p:val>
                                            </p:tav>
                                            <p:tav tm="100000">
                                              <p:val>
                                                <p:strVal val="#ppt_x"/>
                                              </p:val>
                                            </p:tav>
                                          </p:tavLst>
                                        </p:anim>
                                        <p:anim calcmode="lin" valueType="num">
                                          <p:cBhvr additive="base">
                                            <p:cTn id="8" dur="350" fill="hold"/>
                                            <p:tgtEl>
                                              <p:spTgt spid="31"/>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350" fill="hold"/>
                                            <p:tgtEl>
                                              <p:spTgt spid="32"/>
                                            </p:tgtEl>
                                            <p:attrNameLst>
                                              <p:attrName>ppt_x</p:attrName>
                                            </p:attrNameLst>
                                          </p:cBhvr>
                                          <p:tavLst>
                                            <p:tav tm="0">
                                              <p:val>
                                                <p:strVal val="1+#ppt_w/2"/>
                                              </p:val>
                                            </p:tav>
                                            <p:tav tm="100000">
                                              <p:val>
                                                <p:strVal val="#ppt_x"/>
                                              </p:val>
                                            </p:tav>
                                          </p:tavLst>
                                        </p:anim>
                                        <p:anim calcmode="lin" valueType="num">
                                          <p:cBhvr additive="base">
                                            <p:cTn id="12" dur="350" fill="hold"/>
                                            <p:tgtEl>
                                              <p:spTgt spid="32"/>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350" fill="hold"/>
                                            <p:tgtEl>
                                              <p:spTgt spid="33"/>
                                            </p:tgtEl>
                                            <p:attrNameLst>
                                              <p:attrName>ppt_x</p:attrName>
                                            </p:attrNameLst>
                                          </p:cBhvr>
                                          <p:tavLst>
                                            <p:tav tm="0">
                                              <p:val>
                                                <p:strVal val="#ppt_x"/>
                                              </p:val>
                                            </p:tav>
                                            <p:tav tm="100000">
                                              <p:val>
                                                <p:strVal val="#ppt_x"/>
                                              </p:val>
                                            </p:tav>
                                          </p:tavLst>
                                        </p:anim>
                                        <p:anim calcmode="lin" valueType="num">
                                          <p:cBhvr additive="base">
                                            <p:cTn id="16" dur="350" fill="hold"/>
                                            <p:tgtEl>
                                              <p:spTgt spid="33"/>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350" fill="hold"/>
                                            <p:tgtEl>
                                              <p:spTgt spid="44"/>
                                            </p:tgtEl>
                                            <p:attrNameLst>
                                              <p:attrName>ppt_x</p:attrName>
                                            </p:attrNameLst>
                                          </p:cBhvr>
                                          <p:tavLst>
                                            <p:tav tm="0">
                                              <p:val>
                                                <p:strVal val="1+#ppt_w/2"/>
                                              </p:val>
                                            </p:tav>
                                            <p:tav tm="100000">
                                              <p:val>
                                                <p:strVal val="#ppt_x"/>
                                              </p:val>
                                            </p:tav>
                                          </p:tavLst>
                                        </p:anim>
                                        <p:anim calcmode="lin" valueType="num">
                                          <p:cBhvr additive="base">
                                            <p:cTn id="20" dur="350" fill="hold"/>
                                            <p:tgtEl>
                                              <p:spTgt spid="44"/>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additive="base">
                                            <p:cTn id="23" dur="350" fill="hold"/>
                                            <p:tgtEl>
                                              <p:spTgt spid="45"/>
                                            </p:tgtEl>
                                            <p:attrNameLst>
                                              <p:attrName>ppt_x</p:attrName>
                                            </p:attrNameLst>
                                          </p:cBhvr>
                                          <p:tavLst>
                                            <p:tav tm="0">
                                              <p:val>
                                                <p:strVal val="0-#ppt_w/2"/>
                                              </p:val>
                                            </p:tav>
                                            <p:tav tm="100000">
                                              <p:val>
                                                <p:strVal val="#ppt_x"/>
                                              </p:val>
                                            </p:tav>
                                          </p:tavLst>
                                        </p:anim>
                                        <p:anim calcmode="lin" valueType="num">
                                          <p:cBhvr additive="base">
                                            <p:cTn id="24" dur="350" fill="hold"/>
                                            <p:tgtEl>
                                              <p:spTgt spid="45"/>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350" fill="hold"/>
                                            <p:tgtEl>
                                              <p:spTgt spid="47"/>
                                            </p:tgtEl>
                                            <p:attrNameLst>
                                              <p:attrName>ppt_x</p:attrName>
                                            </p:attrNameLst>
                                          </p:cBhvr>
                                          <p:tavLst>
                                            <p:tav tm="0">
                                              <p:val>
                                                <p:strVal val="0-#ppt_w/2"/>
                                              </p:val>
                                            </p:tav>
                                            <p:tav tm="100000">
                                              <p:val>
                                                <p:strVal val="#ppt_x"/>
                                              </p:val>
                                            </p:tav>
                                          </p:tavLst>
                                        </p:anim>
                                        <p:anim calcmode="lin" valueType="num">
                                          <p:cBhvr additive="base">
                                            <p:cTn id="28" dur="350" fill="hold"/>
                                            <p:tgtEl>
                                              <p:spTgt spid="47"/>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350" fill="hold"/>
                                            <p:tgtEl>
                                              <p:spTgt spid="52"/>
                                            </p:tgtEl>
                                            <p:attrNameLst>
                                              <p:attrName>ppt_x</p:attrName>
                                            </p:attrNameLst>
                                          </p:cBhvr>
                                          <p:tavLst>
                                            <p:tav tm="0">
                                              <p:val>
                                                <p:strVal val="#ppt_x"/>
                                              </p:val>
                                            </p:tav>
                                            <p:tav tm="100000">
                                              <p:val>
                                                <p:strVal val="#ppt_x"/>
                                              </p:val>
                                            </p:tav>
                                          </p:tavLst>
                                        </p:anim>
                                        <p:anim calcmode="lin" valueType="num">
                                          <p:cBhvr additive="base">
                                            <p:cTn id="32" dur="350" fill="hold"/>
                                            <p:tgtEl>
                                              <p:spTgt spid="5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anim calcmode="lin" valueType="num">
                                          <p:cBhvr additive="base">
                                            <p:cTn id="35" dur="350" fill="hold"/>
                                            <p:tgtEl>
                                              <p:spTgt spid="53"/>
                                            </p:tgtEl>
                                            <p:attrNameLst>
                                              <p:attrName>ppt_x</p:attrName>
                                            </p:attrNameLst>
                                          </p:cBhvr>
                                          <p:tavLst>
                                            <p:tav tm="0">
                                              <p:val>
                                                <p:strVal val="#ppt_x"/>
                                              </p:val>
                                            </p:tav>
                                            <p:tav tm="100000">
                                              <p:val>
                                                <p:strVal val="#ppt_x"/>
                                              </p:val>
                                            </p:tav>
                                          </p:tavLst>
                                        </p:anim>
                                        <p:anim calcmode="lin" valueType="num">
                                          <p:cBhvr additive="base">
                                            <p:cTn id="36" dur="350" fill="hold"/>
                                            <p:tgtEl>
                                              <p:spTgt spid="53"/>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additive="base">
                                            <p:cTn id="39" dur="350" fill="hold"/>
                                            <p:tgtEl>
                                              <p:spTgt spid="54"/>
                                            </p:tgtEl>
                                            <p:attrNameLst>
                                              <p:attrName>ppt_x</p:attrName>
                                            </p:attrNameLst>
                                          </p:cBhvr>
                                          <p:tavLst>
                                            <p:tav tm="0">
                                              <p:val>
                                                <p:strVal val="1+#ppt_w/2"/>
                                              </p:val>
                                            </p:tav>
                                            <p:tav tm="100000">
                                              <p:val>
                                                <p:strVal val="#ppt_x"/>
                                              </p:val>
                                            </p:tav>
                                          </p:tavLst>
                                        </p:anim>
                                        <p:anim calcmode="lin" valueType="num">
                                          <p:cBhvr additive="base">
                                            <p:cTn id="40" dur="350" fill="hold"/>
                                            <p:tgtEl>
                                              <p:spTgt spid="54"/>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additive="base">
                                            <p:cTn id="43" dur="350" fill="hold"/>
                                            <p:tgtEl>
                                              <p:spTgt spid="55"/>
                                            </p:tgtEl>
                                            <p:attrNameLst>
                                              <p:attrName>ppt_x</p:attrName>
                                            </p:attrNameLst>
                                          </p:cBhvr>
                                          <p:tavLst>
                                            <p:tav tm="0">
                                              <p:val>
                                                <p:strVal val="0-#ppt_w/2"/>
                                              </p:val>
                                            </p:tav>
                                            <p:tav tm="100000">
                                              <p:val>
                                                <p:strVal val="#ppt_x"/>
                                              </p:val>
                                            </p:tav>
                                          </p:tavLst>
                                        </p:anim>
                                        <p:anim calcmode="lin" valueType="num">
                                          <p:cBhvr additive="base">
                                            <p:cTn id="44" dur="350" fill="hold"/>
                                            <p:tgtEl>
                                              <p:spTgt spid="5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additive="base">
                                            <p:cTn id="47" dur="350" fill="hold"/>
                                            <p:tgtEl>
                                              <p:spTgt spid="56"/>
                                            </p:tgtEl>
                                            <p:attrNameLst>
                                              <p:attrName>ppt_x</p:attrName>
                                            </p:attrNameLst>
                                          </p:cBhvr>
                                          <p:tavLst>
                                            <p:tav tm="0">
                                              <p:val>
                                                <p:strVal val="#ppt_x"/>
                                              </p:val>
                                            </p:tav>
                                            <p:tav tm="100000">
                                              <p:val>
                                                <p:strVal val="#ppt_x"/>
                                              </p:val>
                                            </p:tav>
                                          </p:tavLst>
                                        </p:anim>
                                        <p:anim calcmode="lin" valueType="num">
                                          <p:cBhvr additive="base">
                                            <p:cTn id="48" dur="350" fill="hold"/>
                                            <p:tgtEl>
                                              <p:spTgt spid="56"/>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 calcmode="lin" valueType="num">
                                          <p:cBhvr additive="base">
                                            <p:cTn id="51" dur="350" fill="hold"/>
                                            <p:tgtEl>
                                              <p:spTgt spid="57"/>
                                            </p:tgtEl>
                                            <p:attrNameLst>
                                              <p:attrName>ppt_x</p:attrName>
                                            </p:attrNameLst>
                                          </p:cBhvr>
                                          <p:tavLst>
                                            <p:tav tm="0">
                                              <p:val>
                                                <p:strVal val="1+#ppt_w/2"/>
                                              </p:val>
                                            </p:tav>
                                            <p:tav tm="100000">
                                              <p:val>
                                                <p:strVal val="#ppt_x"/>
                                              </p:val>
                                            </p:tav>
                                          </p:tavLst>
                                        </p:anim>
                                        <p:anim calcmode="lin" valueType="num">
                                          <p:cBhvr additive="base">
                                            <p:cTn id="52" dur="350" fill="hold"/>
                                            <p:tgtEl>
                                              <p:spTgt spid="57"/>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1"/>
                                            </p:tgtEl>
                                            <p:attrNameLst>
                                              <p:attrName>ppt_x</p:attrName>
                                            </p:attrNameLst>
                                          </p:cBhvr>
                                          <p:tavLst>
                                            <p:tav tm="0">
                                              <p:val>
                                                <p:strVal val="ppt_x"/>
                                              </p:val>
                                            </p:tav>
                                            <p:tav tm="100000">
                                              <p:val>
                                                <p:strVal val="ppt_x"/>
                                              </p:val>
                                            </p:tav>
                                          </p:tavLst>
                                        </p:anim>
                                        <p:anim calcmode="lin" valueType="num">
                                          <p:cBhvr additive="base">
                                            <p:cTn id="55" dur="350"/>
                                            <p:tgtEl>
                                              <p:spTgt spid="31"/>
                                            </p:tgtEl>
                                            <p:attrNameLst>
                                              <p:attrName>ppt_y</p:attrName>
                                            </p:attrNameLst>
                                          </p:cBhvr>
                                          <p:tavLst>
                                            <p:tav tm="0">
                                              <p:val>
                                                <p:strVal val="ppt_y"/>
                                              </p:val>
                                            </p:tav>
                                            <p:tav tm="100000">
                                              <p:val>
                                                <p:strVal val="1+ppt_h/2"/>
                                              </p:val>
                                            </p:tav>
                                          </p:tavLst>
                                        </p:anim>
                                        <p:set>
                                          <p:cBhvr>
                                            <p:cTn id="56" dur="1" fill="hold">
                                              <p:stCondLst>
                                                <p:cond delay="349"/>
                                              </p:stCondLst>
                                            </p:cTn>
                                            <p:tgtEl>
                                              <p:spTgt spid="31"/>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2"/>
                                            </p:tgtEl>
                                            <p:attrNameLst>
                                              <p:attrName>ppt_x</p:attrName>
                                            </p:attrNameLst>
                                          </p:cBhvr>
                                          <p:tavLst>
                                            <p:tav tm="0">
                                              <p:val>
                                                <p:strVal val="ppt_x"/>
                                              </p:val>
                                            </p:tav>
                                            <p:tav tm="100000">
                                              <p:val>
                                                <p:strVal val="1+ppt_w/2"/>
                                              </p:val>
                                            </p:tav>
                                          </p:tavLst>
                                        </p:anim>
                                        <p:anim calcmode="lin" valueType="num">
                                          <p:cBhvr additive="base">
                                            <p:cTn id="59" dur="350"/>
                                            <p:tgtEl>
                                              <p:spTgt spid="32"/>
                                            </p:tgtEl>
                                            <p:attrNameLst>
                                              <p:attrName>ppt_y</p:attrName>
                                            </p:attrNameLst>
                                          </p:cBhvr>
                                          <p:tavLst>
                                            <p:tav tm="0">
                                              <p:val>
                                                <p:strVal val="ppt_y"/>
                                              </p:val>
                                            </p:tav>
                                            <p:tav tm="100000">
                                              <p:val>
                                                <p:strVal val="0-ppt_h/2"/>
                                              </p:val>
                                            </p:tav>
                                          </p:tavLst>
                                        </p:anim>
                                        <p:set>
                                          <p:cBhvr>
                                            <p:cTn id="60" dur="1" fill="hold">
                                              <p:stCondLst>
                                                <p:cond delay="349"/>
                                              </p:stCondLst>
                                            </p:cTn>
                                            <p:tgtEl>
                                              <p:spTgt spid="32"/>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33"/>
                                            </p:tgtEl>
                                            <p:attrNameLst>
                                              <p:attrName>ppt_x</p:attrName>
                                            </p:attrNameLst>
                                          </p:cBhvr>
                                          <p:tavLst>
                                            <p:tav tm="0">
                                              <p:val>
                                                <p:strVal val="ppt_x"/>
                                              </p:val>
                                            </p:tav>
                                            <p:tav tm="100000">
                                              <p:val>
                                                <p:strVal val="ppt_x"/>
                                              </p:val>
                                            </p:tav>
                                          </p:tavLst>
                                        </p:anim>
                                        <p:anim calcmode="lin" valueType="num">
                                          <p:cBhvr additive="base">
                                            <p:cTn id="63" dur="350"/>
                                            <p:tgtEl>
                                              <p:spTgt spid="33"/>
                                            </p:tgtEl>
                                            <p:attrNameLst>
                                              <p:attrName>ppt_y</p:attrName>
                                            </p:attrNameLst>
                                          </p:cBhvr>
                                          <p:tavLst>
                                            <p:tav tm="0">
                                              <p:val>
                                                <p:strVal val="ppt_y"/>
                                              </p:val>
                                            </p:tav>
                                            <p:tav tm="100000">
                                              <p:val>
                                                <p:strVal val="1+ppt_h/2"/>
                                              </p:val>
                                            </p:tav>
                                          </p:tavLst>
                                        </p:anim>
                                        <p:set>
                                          <p:cBhvr>
                                            <p:cTn id="64" dur="1" fill="hold">
                                              <p:stCondLst>
                                                <p:cond delay="349"/>
                                              </p:stCondLst>
                                            </p:cTn>
                                            <p:tgtEl>
                                              <p:spTgt spid="33"/>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4"/>
                                            </p:tgtEl>
                                            <p:attrNameLst>
                                              <p:attrName>ppt_x</p:attrName>
                                            </p:attrNameLst>
                                          </p:cBhvr>
                                          <p:tavLst>
                                            <p:tav tm="0">
                                              <p:val>
                                                <p:strVal val="ppt_x"/>
                                              </p:val>
                                            </p:tav>
                                            <p:tav tm="100000">
                                              <p:val>
                                                <p:strVal val="1+ppt_w/2"/>
                                              </p:val>
                                            </p:tav>
                                          </p:tavLst>
                                        </p:anim>
                                        <p:anim calcmode="lin" valueType="num">
                                          <p:cBhvr additive="base">
                                            <p:cTn id="67" dur="350"/>
                                            <p:tgtEl>
                                              <p:spTgt spid="44"/>
                                            </p:tgtEl>
                                            <p:attrNameLst>
                                              <p:attrName>ppt_y</p:attrName>
                                            </p:attrNameLst>
                                          </p:cBhvr>
                                          <p:tavLst>
                                            <p:tav tm="0">
                                              <p:val>
                                                <p:strVal val="ppt_y"/>
                                              </p:val>
                                            </p:tav>
                                            <p:tav tm="100000">
                                              <p:val>
                                                <p:strVal val="0-ppt_h/2"/>
                                              </p:val>
                                            </p:tav>
                                          </p:tavLst>
                                        </p:anim>
                                        <p:set>
                                          <p:cBhvr>
                                            <p:cTn id="68" dur="1" fill="hold">
                                              <p:stCondLst>
                                                <p:cond delay="349"/>
                                              </p:stCondLst>
                                            </p:cTn>
                                            <p:tgtEl>
                                              <p:spTgt spid="44"/>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5"/>
                                            </p:tgtEl>
                                            <p:attrNameLst>
                                              <p:attrName>ppt_x</p:attrName>
                                            </p:attrNameLst>
                                          </p:cBhvr>
                                          <p:tavLst>
                                            <p:tav tm="0">
                                              <p:val>
                                                <p:strVal val="ppt_x"/>
                                              </p:val>
                                            </p:tav>
                                            <p:tav tm="100000">
                                              <p:val>
                                                <p:strVal val="ppt_x"/>
                                              </p:val>
                                            </p:tav>
                                          </p:tavLst>
                                        </p:anim>
                                        <p:anim calcmode="lin" valueType="num">
                                          <p:cBhvr additive="base">
                                            <p:cTn id="71" dur="350"/>
                                            <p:tgtEl>
                                              <p:spTgt spid="45"/>
                                            </p:tgtEl>
                                            <p:attrNameLst>
                                              <p:attrName>ppt_y</p:attrName>
                                            </p:attrNameLst>
                                          </p:cBhvr>
                                          <p:tavLst>
                                            <p:tav tm="0">
                                              <p:val>
                                                <p:strVal val="ppt_y"/>
                                              </p:val>
                                            </p:tav>
                                            <p:tav tm="100000">
                                              <p:val>
                                                <p:strVal val="0-ppt_h/2"/>
                                              </p:val>
                                            </p:tav>
                                          </p:tavLst>
                                        </p:anim>
                                        <p:set>
                                          <p:cBhvr>
                                            <p:cTn id="72" dur="1" fill="hold">
                                              <p:stCondLst>
                                                <p:cond delay="349"/>
                                              </p:stCondLst>
                                            </p:cTn>
                                            <p:tgtEl>
                                              <p:spTgt spid="45"/>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7"/>
                                            </p:tgtEl>
                                            <p:attrNameLst>
                                              <p:attrName>ppt_x</p:attrName>
                                            </p:attrNameLst>
                                          </p:cBhvr>
                                          <p:tavLst>
                                            <p:tav tm="0">
                                              <p:val>
                                                <p:strVal val="ppt_x"/>
                                              </p:val>
                                            </p:tav>
                                            <p:tav tm="100000">
                                              <p:val>
                                                <p:strVal val="0-ppt_w/2"/>
                                              </p:val>
                                            </p:tav>
                                          </p:tavLst>
                                        </p:anim>
                                        <p:anim calcmode="lin" valueType="num">
                                          <p:cBhvr additive="base">
                                            <p:cTn id="75" dur="350"/>
                                            <p:tgtEl>
                                              <p:spTgt spid="47"/>
                                            </p:tgtEl>
                                            <p:attrNameLst>
                                              <p:attrName>ppt_y</p:attrName>
                                            </p:attrNameLst>
                                          </p:cBhvr>
                                          <p:tavLst>
                                            <p:tav tm="0">
                                              <p:val>
                                                <p:strVal val="ppt_y"/>
                                              </p:val>
                                            </p:tav>
                                            <p:tav tm="100000">
                                              <p:val>
                                                <p:strVal val="0-ppt_h/2"/>
                                              </p:val>
                                            </p:tav>
                                          </p:tavLst>
                                        </p:anim>
                                        <p:set>
                                          <p:cBhvr>
                                            <p:cTn id="76" dur="1" fill="hold">
                                              <p:stCondLst>
                                                <p:cond delay="349"/>
                                              </p:stCondLst>
                                            </p:cTn>
                                            <p:tgtEl>
                                              <p:spTgt spid="47"/>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52"/>
                                            </p:tgtEl>
                                            <p:attrNameLst>
                                              <p:attrName>ppt_x</p:attrName>
                                            </p:attrNameLst>
                                          </p:cBhvr>
                                          <p:tavLst>
                                            <p:tav tm="0">
                                              <p:val>
                                                <p:strVal val="ppt_x"/>
                                              </p:val>
                                            </p:tav>
                                            <p:tav tm="100000">
                                              <p:val>
                                                <p:strVal val="ppt_x"/>
                                              </p:val>
                                            </p:tav>
                                          </p:tavLst>
                                        </p:anim>
                                        <p:anim calcmode="lin" valueType="num">
                                          <p:cBhvr additive="base">
                                            <p:cTn id="79" dur="350"/>
                                            <p:tgtEl>
                                              <p:spTgt spid="52"/>
                                            </p:tgtEl>
                                            <p:attrNameLst>
                                              <p:attrName>ppt_y</p:attrName>
                                            </p:attrNameLst>
                                          </p:cBhvr>
                                          <p:tavLst>
                                            <p:tav tm="0">
                                              <p:val>
                                                <p:strVal val="ppt_y"/>
                                              </p:val>
                                            </p:tav>
                                            <p:tav tm="100000">
                                              <p:val>
                                                <p:strVal val="1+ppt_h/2"/>
                                              </p:val>
                                            </p:tav>
                                          </p:tavLst>
                                        </p:anim>
                                        <p:set>
                                          <p:cBhvr>
                                            <p:cTn id="80" dur="1" fill="hold">
                                              <p:stCondLst>
                                                <p:cond delay="349"/>
                                              </p:stCondLst>
                                            </p:cTn>
                                            <p:tgtEl>
                                              <p:spTgt spid="52"/>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53"/>
                                            </p:tgtEl>
                                            <p:attrNameLst>
                                              <p:attrName>ppt_x</p:attrName>
                                            </p:attrNameLst>
                                          </p:cBhvr>
                                          <p:tavLst>
                                            <p:tav tm="0">
                                              <p:val>
                                                <p:strVal val="ppt_x"/>
                                              </p:val>
                                            </p:tav>
                                            <p:tav tm="100000">
                                              <p:val>
                                                <p:strVal val="ppt_x"/>
                                              </p:val>
                                            </p:tav>
                                          </p:tavLst>
                                        </p:anim>
                                        <p:anim calcmode="lin" valueType="num">
                                          <p:cBhvr additive="base">
                                            <p:cTn id="83" dur="350"/>
                                            <p:tgtEl>
                                              <p:spTgt spid="53"/>
                                            </p:tgtEl>
                                            <p:attrNameLst>
                                              <p:attrName>ppt_y</p:attrName>
                                            </p:attrNameLst>
                                          </p:cBhvr>
                                          <p:tavLst>
                                            <p:tav tm="0">
                                              <p:val>
                                                <p:strVal val="ppt_y"/>
                                              </p:val>
                                            </p:tav>
                                            <p:tav tm="100000">
                                              <p:val>
                                                <p:strVal val="1+ppt_h/2"/>
                                              </p:val>
                                            </p:tav>
                                          </p:tavLst>
                                        </p:anim>
                                        <p:set>
                                          <p:cBhvr>
                                            <p:cTn id="84" dur="1" fill="hold">
                                              <p:stCondLst>
                                                <p:cond delay="349"/>
                                              </p:stCondLst>
                                            </p:cTn>
                                            <p:tgtEl>
                                              <p:spTgt spid="53"/>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54"/>
                                            </p:tgtEl>
                                            <p:attrNameLst>
                                              <p:attrName>ppt_x</p:attrName>
                                            </p:attrNameLst>
                                          </p:cBhvr>
                                          <p:tavLst>
                                            <p:tav tm="0">
                                              <p:val>
                                                <p:strVal val="ppt_x"/>
                                              </p:val>
                                            </p:tav>
                                            <p:tav tm="100000">
                                              <p:val>
                                                <p:strVal val="1+ppt_w/2"/>
                                              </p:val>
                                            </p:tav>
                                          </p:tavLst>
                                        </p:anim>
                                        <p:anim calcmode="lin" valueType="num">
                                          <p:cBhvr additive="base">
                                            <p:cTn id="87" dur="350"/>
                                            <p:tgtEl>
                                              <p:spTgt spid="54"/>
                                            </p:tgtEl>
                                            <p:attrNameLst>
                                              <p:attrName>ppt_y</p:attrName>
                                            </p:attrNameLst>
                                          </p:cBhvr>
                                          <p:tavLst>
                                            <p:tav tm="0">
                                              <p:val>
                                                <p:strVal val="ppt_y"/>
                                              </p:val>
                                            </p:tav>
                                            <p:tav tm="100000">
                                              <p:val>
                                                <p:strVal val="1+ppt_h/2"/>
                                              </p:val>
                                            </p:tav>
                                          </p:tavLst>
                                        </p:anim>
                                        <p:set>
                                          <p:cBhvr>
                                            <p:cTn id="88" dur="1" fill="hold">
                                              <p:stCondLst>
                                                <p:cond delay="349"/>
                                              </p:stCondLst>
                                            </p:cTn>
                                            <p:tgtEl>
                                              <p:spTgt spid="54"/>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55"/>
                                            </p:tgtEl>
                                            <p:attrNameLst>
                                              <p:attrName>ppt_x</p:attrName>
                                            </p:attrNameLst>
                                          </p:cBhvr>
                                          <p:tavLst>
                                            <p:tav tm="0">
                                              <p:val>
                                                <p:strVal val="ppt_x"/>
                                              </p:val>
                                            </p:tav>
                                            <p:tav tm="100000">
                                              <p:val>
                                                <p:strVal val="0-ppt_w/2"/>
                                              </p:val>
                                            </p:tav>
                                          </p:tavLst>
                                        </p:anim>
                                        <p:anim calcmode="lin" valueType="num">
                                          <p:cBhvr additive="base">
                                            <p:cTn id="91" dur="350"/>
                                            <p:tgtEl>
                                              <p:spTgt spid="55"/>
                                            </p:tgtEl>
                                            <p:attrNameLst>
                                              <p:attrName>ppt_y</p:attrName>
                                            </p:attrNameLst>
                                          </p:cBhvr>
                                          <p:tavLst>
                                            <p:tav tm="0">
                                              <p:val>
                                                <p:strVal val="ppt_y"/>
                                              </p:val>
                                            </p:tav>
                                            <p:tav tm="100000">
                                              <p:val>
                                                <p:strVal val="1+ppt_h/2"/>
                                              </p:val>
                                            </p:tav>
                                          </p:tavLst>
                                        </p:anim>
                                        <p:set>
                                          <p:cBhvr>
                                            <p:cTn id="92" dur="1" fill="hold">
                                              <p:stCondLst>
                                                <p:cond delay="349"/>
                                              </p:stCondLst>
                                            </p:cTn>
                                            <p:tgtEl>
                                              <p:spTgt spid="55"/>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56"/>
                                            </p:tgtEl>
                                            <p:attrNameLst>
                                              <p:attrName>ppt_x</p:attrName>
                                            </p:attrNameLst>
                                          </p:cBhvr>
                                          <p:tavLst>
                                            <p:tav tm="0">
                                              <p:val>
                                                <p:strVal val="ppt_x"/>
                                              </p:val>
                                            </p:tav>
                                            <p:tav tm="100000">
                                              <p:val>
                                                <p:strVal val="1+ppt_w/2"/>
                                              </p:val>
                                            </p:tav>
                                          </p:tavLst>
                                        </p:anim>
                                        <p:anim calcmode="lin" valueType="num">
                                          <p:cBhvr additive="base">
                                            <p:cTn id="95" dur="350"/>
                                            <p:tgtEl>
                                              <p:spTgt spid="56"/>
                                            </p:tgtEl>
                                            <p:attrNameLst>
                                              <p:attrName>ppt_y</p:attrName>
                                            </p:attrNameLst>
                                          </p:cBhvr>
                                          <p:tavLst>
                                            <p:tav tm="0">
                                              <p:val>
                                                <p:strVal val="ppt_y"/>
                                              </p:val>
                                            </p:tav>
                                            <p:tav tm="100000">
                                              <p:val>
                                                <p:strVal val="1+ppt_h/2"/>
                                              </p:val>
                                            </p:tav>
                                          </p:tavLst>
                                        </p:anim>
                                        <p:set>
                                          <p:cBhvr>
                                            <p:cTn id="96" dur="1" fill="hold">
                                              <p:stCondLst>
                                                <p:cond delay="349"/>
                                              </p:stCondLst>
                                            </p:cTn>
                                            <p:tgtEl>
                                              <p:spTgt spid="56"/>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57"/>
                                            </p:tgtEl>
                                            <p:attrNameLst>
                                              <p:attrName>ppt_x</p:attrName>
                                            </p:attrNameLst>
                                          </p:cBhvr>
                                          <p:tavLst>
                                            <p:tav tm="0">
                                              <p:val>
                                                <p:strVal val="ppt_x"/>
                                              </p:val>
                                            </p:tav>
                                            <p:tav tm="100000">
                                              <p:val>
                                                <p:strVal val="1+ppt_w/2"/>
                                              </p:val>
                                            </p:tav>
                                          </p:tavLst>
                                        </p:anim>
                                        <p:anim calcmode="lin" valueType="num">
                                          <p:cBhvr additive="base">
                                            <p:cTn id="99" dur="350"/>
                                            <p:tgtEl>
                                              <p:spTgt spid="57"/>
                                            </p:tgtEl>
                                            <p:attrNameLst>
                                              <p:attrName>ppt_y</p:attrName>
                                            </p:attrNameLst>
                                          </p:cBhvr>
                                          <p:tavLst>
                                            <p:tav tm="0">
                                              <p:val>
                                                <p:strVal val="ppt_y"/>
                                              </p:val>
                                            </p:tav>
                                            <p:tav tm="100000">
                                              <p:val>
                                                <p:strVal val="ppt_y"/>
                                              </p:val>
                                            </p:tav>
                                          </p:tavLst>
                                        </p:anim>
                                        <p:set>
                                          <p:cBhvr>
                                            <p:cTn id="100" dur="1" fill="hold">
                                              <p:stCondLst>
                                                <p:cond delay="349"/>
                                              </p:stCondLst>
                                            </p:cTn>
                                            <p:tgtEl>
                                              <p:spTgt spid="57"/>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68"/>
                                            </p:tgtEl>
                                            <p:attrNameLst>
                                              <p:attrName>style.visibility</p:attrName>
                                            </p:attrNameLst>
                                          </p:cBhvr>
                                          <p:to>
                                            <p:strVal val="visible"/>
                                          </p:to>
                                        </p:set>
                                        <p:animEffect transition="in" filter="wheel(8)">
                                          <p:cBhvr>
                                            <p:cTn id="103" dur="1000"/>
                                            <p:tgtEl>
                                              <p:spTgt spid="68"/>
                                            </p:tgtEl>
                                          </p:cBhvr>
                                        </p:animEffect>
                                      </p:childTnLst>
                                    </p:cTn>
                                  </p:par>
                                  <p:par>
                                    <p:cTn id="104" presetID="2" presetClass="entr" presetSubtype="4" fill="hold" grpId="0" nodeType="withEffect" p14:presetBounceEnd="40000">
                                      <p:stCondLst>
                                        <p:cond delay="0"/>
                                      </p:stCondLst>
                                      <p:childTnLst>
                                        <p:set>
                                          <p:cBhvr>
                                            <p:cTn id="105" dur="1" fill="hold">
                                              <p:stCondLst>
                                                <p:cond delay="0"/>
                                              </p:stCondLst>
                                            </p:cTn>
                                            <p:tgtEl>
                                              <p:spTgt spid="29"/>
                                            </p:tgtEl>
                                            <p:attrNameLst>
                                              <p:attrName>style.visibility</p:attrName>
                                            </p:attrNameLst>
                                          </p:cBhvr>
                                          <p:to>
                                            <p:strVal val="visible"/>
                                          </p:to>
                                        </p:set>
                                        <p:anim calcmode="lin" valueType="num" p14:bounceEnd="40000">
                                          <p:cBhvr additive="base">
                                            <p:cTn id="106" dur="500" fill="hold"/>
                                            <p:tgtEl>
                                              <p:spTgt spid="29"/>
                                            </p:tgtEl>
                                            <p:attrNameLst>
                                              <p:attrName>ppt_x</p:attrName>
                                            </p:attrNameLst>
                                          </p:cBhvr>
                                          <p:tavLst>
                                            <p:tav tm="0">
                                              <p:val>
                                                <p:strVal val="#ppt_x"/>
                                              </p:val>
                                            </p:tav>
                                            <p:tav tm="100000">
                                              <p:val>
                                                <p:strVal val="#ppt_x"/>
                                              </p:val>
                                            </p:tav>
                                          </p:tavLst>
                                        </p:anim>
                                        <p:anim calcmode="lin" valueType="num" p14:bounceEnd="40000">
                                          <p:cBhvr additive="base">
                                            <p:cTn id="107"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animBg="1"/>
          <p:bldP spid="31" grpId="1" animBg="1"/>
          <p:bldP spid="32" grpId="0" animBg="1"/>
          <p:bldP spid="32" grpId="1" animBg="1"/>
          <p:bldP spid="33" grpId="0" animBg="1"/>
          <p:bldP spid="33" grpId="1" animBg="1"/>
          <p:bldP spid="44" grpId="0" animBg="1"/>
          <p:bldP spid="44" grpId="1" animBg="1"/>
          <p:bldP spid="45" grpId="0" animBg="1"/>
          <p:bldP spid="45" grpId="1" animBg="1"/>
          <p:bldP spid="47" grpId="0" animBg="1"/>
          <p:bldP spid="47"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350" fill="hold"/>
                                            <p:tgtEl>
                                              <p:spTgt spid="31"/>
                                            </p:tgtEl>
                                            <p:attrNameLst>
                                              <p:attrName>ppt_x</p:attrName>
                                            </p:attrNameLst>
                                          </p:cBhvr>
                                          <p:tavLst>
                                            <p:tav tm="0">
                                              <p:val>
                                                <p:strVal val="#ppt_x"/>
                                              </p:val>
                                            </p:tav>
                                            <p:tav tm="100000">
                                              <p:val>
                                                <p:strVal val="#ppt_x"/>
                                              </p:val>
                                            </p:tav>
                                          </p:tavLst>
                                        </p:anim>
                                        <p:anim calcmode="lin" valueType="num">
                                          <p:cBhvr additive="base">
                                            <p:cTn id="8" dur="350" fill="hold"/>
                                            <p:tgtEl>
                                              <p:spTgt spid="31"/>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350" fill="hold"/>
                                            <p:tgtEl>
                                              <p:spTgt spid="32"/>
                                            </p:tgtEl>
                                            <p:attrNameLst>
                                              <p:attrName>ppt_x</p:attrName>
                                            </p:attrNameLst>
                                          </p:cBhvr>
                                          <p:tavLst>
                                            <p:tav tm="0">
                                              <p:val>
                                                <p:strVal val="1+#ppt_w/2"/>
                                              </p:val>
                                            </p:tav>
                                            <p:tav tm="100000">
                                              <p:val>
                                                <p:strVal val="#ppt_x"/>
                                              </p:val>
                                            </p:tav>
                                          </p:tavLst>
                                        </p:anim>
                                        <p:anim calcmode="lin" valueType="num">
                                          <p:cBhvr additive="base">
                                            <p:cTn id="12" dur="350" fill="hold"/>
                                            <p:tgtEl>
                                              <p:spTgt spid="32"/>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350" fill="hold"/>
                                            <p:tgtEl>
                                              <p:spTgt spid="33"/>
                                            </p:tgtEl>
                                            <p:attrNameLst>
                                              <p:attrName>ppt_x</p:attrName>
                                            </p:attrNameLst>
                                          </p:cBhvr>
                                          <p:tavLst>
                                            <p:tav tm="0">
                                              <p:val>
                                                <p:strVal val="#ppt_x"/>
                                              </p:val>
                                            </p:tav>
                                            <p:tav tm="100000">
                                              <p:val>
                                                <p:strVal val="#ppt_x"/>
                                              </p:val>
                                            </p:tav>
                                          </p:tavLst>
                                        </p:anim>
                                        <p:anim calcmode="lin" valueType="num">
                                          <p:cBhvr additive="base">
                                            <p:cTn id="16" dur="350" fill="hold"/>
                                            <p:tgtEl>
                                              <p:spTgt spid="33"/>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350" fill="hold"/>
                                            <p:tgtEl>
                                              <p:spTgt spid="44"/>
                                            </p:tgtEl>
                                            <p:attrNameLst>
                                              <p:attrName>ppt_x</p:attrName>
                                            </p:attrNameLst>
                                          </p:cBhvr>
                                          <p:tavLst>
                                            <p:tav tm="0">
                                              <p:val>
                                                <p:strVal val="1+#ppt_w/2"/>
                                              </p:val>
                                            </p:tav>
                                            <p:tav tm="100000">
                                              <p:val>
                                                <p:strVal val="#ppt_x"/>
                                              </p:val>
                                            </p:tav>
                                          </p:tavLst>
                                        </p:anim>
                                        <p:anim calcmode="lin" valueType="num">
                                          <p:cBhvr additive="base">
                                            <p:cTn id="20" dur="350" fill="hold"/>
                                            <p:tgtEl>
                                              <p:spTgt spid="44"/>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additive="base">
                                            <p:cTn id="23" dur="350" fill="hold"/>
                                            <p:tgtEl>
                                              <p:spTgt spid="45"/>
                                            </p:tgtEl>
                                            <p:attrNameLst>
                                              <p:attrName>ppt_x</p:attrName>
                                            </p:attrNameLst>
                                          </p:cBhvr>
                                          <p:tavLst>
                                            <p:tav tm="0">
                                              <p:val>
                                                <p:strVal val="0-#ppt_w/2"/>
                                              </p:val>
                                            </p:tav>
                                            <p:tav tm="100000">
                                              <p:val>
                                                <p:strVal val="#ppt_x"/>
                                              </p:val>
                                            </p:tav>
                                          </p:tavLst>
                                        </p:anim>
                                        <p:anim calcmode="lin" valueType="num">
                                          <p:cBhvr additive="base">
                                            <p:cTn id="24" dur="350" fill="hold"/>
                                            <p:tgtEl>
                                              <p:spTgt spid="45"/>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350" fill="hold"/>
                                            <p:tgtEl>
                                              <p:spTgt spid="47"/>
                                            </p:tgtEl>
                                            <p:attrNameLst>
                                              <p:attrName>ppt_x</p:attrName>
                                            </p:attrNameLst>
                                          </p:cBhvr>
                                          <p:tavLst>
                                            <p:tav tm="0">
                                              <p:val>
                                                <p:strVal val="0-#ppt_w/2"/>
                                              </p:val>
                                            </p:tav>
                                            <p:tav tm="100000">
                                              <p:val>
                                                <p:strVal val="#ppt_x"/>
                                              </p:val>
                                            </p:tav>
                                          </p:tavLst>
                                        </p:anim>
                                        <p:anim calcmode="lin" valueType="num">
                                          <p:cBhvr additive="base">
                                            <p:cTn id="28" dur="350" fill="hold"/>
                                            <p:tgtEl>
                                              <p:spTgt spid="47"/>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350" fill="hold"/>
                                            <p:tgtEl>
                                              <p:spTgt spid="52"/>
                                            </p:tgtEl>
                                            <p:attrNameLst>
                                              <p:attrName>ppt_x</p:attrName>
                                            </p:attrNameLst>
                                          </p:cBhvr>
                                          <p:tavLst>
                                            <p:tav tm="0">
                                              <p:val>
                                                <p:strVal val="#ppt_x"/>
                                              </p:val>
                                            </p:tav>
                                            <p:tav tm="100000">
                                              <p:val>
                                                <p:strVal val="#ppt_x"/>
                                              </p:val>
                                            </p:tav>
                                          </p:tavLst>
                                        </p:anim>
                                        <p:anim calcmode="lin" valueType="num">
                                          <p:cBhvr additive="base">
                                            <p:cTn id="32" dur="350" fill="hold"/>
                                            <p:tgtEl>
                                              <p:spTgt spid="5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anim calcmode="lin" valueType="num">
                                          <p:cBhvr additive="base">
                                            <p:cTn id="35" dur="350" fill="hold"/>
                                            <p:tgtEl>
                                              <p:spTgt spid="53"/>
                                            </p:tgtEl>
                                            <p:attrNameLst>
                                              <p:attrName>ppt_x</p:attrName>
                                            </p:attrNameLst>
                                          </p:cBhvr>
                                          <p:tavLst>
                                            <p:tav tm="0">
                                              <p:val>
                                                <p:strVal val="#ppt_x"/>
                                              </p:val>
                                            </p:tav>
                                            <p:tav tm="100000">
                                              <p:val>
                                                <p:strVal val="#ppt_x"/>
                                              </p:val>
                                            </p:tav>
                                          </p:tavLst>
                                        </p:anim>
                                        <p:anim calcmode="lin" valueType="num">
                                          <p:cBhvr additive="base">
                                            <p:cTn id="36" dur="350" fill="hold"/>
                                            <p:tgtEl>
                                              <p:spTgt spid="53"/>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additive="base">
                                            <p:cTn id="39" dur="350" fill="hold"/>
                                            <p:tgtEl>
                                              <p:spTgt spid="54"/>
                                            </p:tgtEl>
                                            <p:attrNameLst>
                                              <p:attrName>ppt_x</p:attrName>
                                            </p:attrNameLst>
                                          </p:cBhvr>
                                          <p:tavLst>
                                            <p:tav tm="0">
                                              <p:val>
                                                <p:strVal val="1+#ppt_w/2"/>
                                              </p:val>
                                            </p:tav>
                                            <p:tav tm="100000">
                                              <p:val>
                                                <p:strVal val="#ppt_x"/>
                                              </p:val>
                                            </p:tav>
                                          </p:tavLst>
                                        </p:anim>
                                        <p:anim calcmode="lin" valueType="num">
                                          <p:cBhvr additive="base">
                                            <p:cTn id="40" dur="350" fill="hold"/>
                                            <p:tgtEl>
                                              <p:spTgt spid="54"/>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additive="base">
                                            <p:cTn id="43" dur="350" fill="hold"/>
                                            <p:tgtEl>
                                              <p:spTgt spid="55"/>
                                            </p:tgtEl>
                                            <p:attrNameLst>
                                              <p:attrName>ppt_x</p:attrName>
                                            </p:attrNameLst>
                                          </p:cBhvr>
                                          <p:tavLst>
                                            <p:tav tm="0">
                                              <p:val>
                                                <p:strVal val="0-#ppt_w/2"/>
                                              </p:val>
                                            </p:tav>
                                            <p:tav tm="100000">
                                              <p:val>
                                                <p:strVal val="#ppt_x"/>
                                              </p:val>
                                            </p:tav>
                                          </p:tavLst>
                                        </p:anim>
                                        <p:anim calcmode="lin" valueType="num">
                                          <p:cBhvr additive="base">
                                            <p:cTn id="44" dur="350" fill="hold"/>
                                            <p:tgtEl>
                                              <p:spTgt spid="5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additive="base">
                                            <p:cTn id="47" dur="350" fill="hold"/>
                                            <p:tgtEl>
                                              <p:spTgt spid="56"/>
                                            </p:tgtEl>
                                            <p:attrNameLst>
                                              <p:attrName>ppt_x</p:attrName>
                                            </p:attrNameLst>
                                          </p:cBhvr>
                                          <p:tavLst>
                                            <p:tav tm="0">
                                              <p:val>
                                                <p:strVal val="#ppt_x"/>
                                              </p:val>
                                            </p:tav>
                                            <p:tav tm="100000">
                                              <p:val>
                                                <p:strVal val="#ppt_x"/>
                                              </p:val>
                                            </p:tav>
                                          </p:tavLst>
                                        </p:anim>
                                        <p:anim calcmode="lin" valueType="num">
                                          <p:cBhvr additive="base">
                                            <p:cTn id="48" dur="350" fill="hold"/>
                                            <p:tgtEl>
                                              <p:spTgt spid="56"/>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 calcmode="lin" valueType="num">
                                          <p:cBhvr additive="base">
                                            <p:cTn id="51" dur="350" fill="hold"/>
                                            <p:tgtEl>
                                              <p:spTgt spid="57"/>
                                            </p:tgtEl>
                                            <p:attrNameLst>
                                              <p:attrName>ppt_x</p:attrName>
                                            </p:attrNameLst>
                                          </p:cBhvr>
                                          <p:tavLst>
                                            <p:tav tm="0">
                                              <p:val>
                                                <p:strVal val="1+#ppt_w/2"/>
                                              </p:val>
                                            </p:tav>
                                            <p:tav tm="100000">
                                              <p:val>
                                                <p:strVal val="#ppt_x"/>
                                              </p:val>
                                            </p:tav>
                                          </p:tavLst>
                                        </p:anim>
                                        <p:anim calcmode="lin" valueType="num">
                                          <p:cBhvr additive="base">
                                            <p:cTn id="52" dur="350" fill="hold"/>
                                            <p:tgtEl>
                                              <p:spTgt spid="57"/>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1"/>
                                            </p:tgtEl>
                                            <p:attrNameLst>
                                              <p:attrName>ppt_x</p:attrName>
                                            </p:attrNameLst>
                                          </p:cBhvr>
                                          <p:tavLst>
                                            <p:tav tm="0">
                                              <p:val>
                                                <p:strVal val="ppt_x"/>
                                              </p:val>
                                            </p:tav>
                                            <p:tav tm="100000">
                                              <p:val>
                                                <p:strVal val="ppt_x"/>
                                              </p:val>
                                            </p:tav>
                                          </p:tavLst>
                                        </p:anim>
                                        <p:anim calcmode="lin" valueType="num">
                                          <p:cBhvr additive="base">
                                            <p:cTn id="55" dur="350"/>
                                            <p:tgtEl>
                                              <p:spTgt spid="31"/>
                                            </p:tgtEl>
                                            <p:attrNameLst>
                                              <p:attrName>ppt_y</p:attrName>
                                            </p:attrNameLst>
                                          </p:cBhvr>
                                          <p:tavLst>
                                            <p:tav tm="0">
                                              <p:val>
                                                <p:strVal val="ppt_y"/>
                                              </p:val>
                                            </p:tav>
                                            <p:tav tm="100000">
                                              <p:val>
                                                <p:strVal val="1+ppt_h/2"/>
                                              </p:val>
                                            </p:tav>
                                          </p:tavLst>
                                        </p:anim>
                                        <p:set>
                                          <p:cBhvr>
                                            <p:cTn id="56" dur="1" fill="hold">
                                              <p:stCondLst>
                                                <p:cond delay="349"/>
                                              </p:stCondLst>
                                            </p:cTn>
                                            <p:tgtEl>
                                              <p:spTgt spid="31"/>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2"/>
                                            </p:tgtEl>
                                            <p:attrNameLst>
                                              <p:attrName>ppt_x</p:attrName>
                                            </p:attrNameLst>
                                          </p:cBhvr>
                                          <p:tavLst>
                                            <p:tav tm="0">
                                              <p:val>
                                                <p:strVal val="ppt_x"/>
                                              </p:val>
                                            </p:tav>
                                            <p:tav tm="100000">
                                              <p:val>
                                                <p:strVal val="1+ppt_w/2"/>
                                              </p:val>
                                            </p:tav>
                                          </p:tavLst>
                                        </p:anim>
                                        <p:anim calcmode="lin" valueType="num">
                                          <p:cBhvr additive="base">
                                            <p:cTn id="59" dur="350"/>
                                            <p:tgtEl>
                                              <p:spTgt spid="32"/>
                                            </p:tgtEl>
                                            <p:attrNameLst>
                                              <p:attrName>ppt_y</p:attrName>
                                            </p:attrNameLst>
                                          </p:cBhvr>
                                          <p:tavLst>
                                            <p:tav tm="0">
                                              <p:val>
                                                <p:strVal val="ppt_y"/>
                                              </p:val>
                                            </p:tav>
                                            <p:tav tm="100000">
                                              <p:val>
                                                <p:strVal val="0-ppt_h/2"/>
                                              </p:val>
                                            </p:tav>
                                          </p:tavLst>
                                        </p:anim>
                                        <p:set>
                                          <p:cBhvr>
                                            <p:cTn id="60" dur="1" fill="hold">
                                              <p:stCondLst>
                                                <p:cond delay="349"/>
                                              </p:stCondLst>
                                            </p:cTn>
                                            <p:tgtEl>
                                              <p:spTgt spid="32"/>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33"/>
                                            </p:tgtEl>
                                            <p:attrNameLst>
                                              <p:attrName>ppt_x</p:attrName>
                                            </p:attrNameLst>
                                          </p:cBhvr>
                                          <p:tavLst>
                                            <p:tav tm="0">
                                              <p:val>
                                                <p:strVal val="ppt_x"/>
                                              </p:val>
                                            </p:tav>
                                            <p:tav tm="100000">
                                              <p:val>
                                                <p:strVal val="ppt_x"/>
                                              </p:val>
                                            </p:tav>
                                          </p:tavLst>
                                        </p:anim>
                                        <p:anim calcmode="lin" valueType="num">
                                          <p:cBhvr additive="base">
                                            <p:cTn id="63" dur="350"/>
                                            <p:tgtEl>
                                              <p:spTgt spid="33"/>
                                            </p:tgtEl>
                                            <p:attrNameLst>
                                              <p:attrName>ppt_y</p:attrName>
                                            </p:attrNameLst>
                                          </p:cBhvr>
                                          <p:tavLst>
                                            <p:tav tm="0">
                                              <p:val>
                                                <p:strVal val="ppt_y"/>
                                              </p:val>
                                            </p:tav>
                                            <p:tav tm="100000">
                                              <p:val>
                                                <p:strVal val="1+ppt_h/2"/>
                                              </p:val>
                                            </p:tav>
                                          </p:tavLst>
                                        </p:anim>
                                        <p:set>
                                          <p:cBhvr>
                                            <p:cTn id="64" dur="1" fill="hold">
                                              <p:stCondLst>
                                                <p:cond delay="349"/>
                                              </p:stCondLst>
                                            </p:cTn>
                                            <p:tgtEl>
                                              <p:spTgt spid="33"/>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4"/>
                                            </p:tgtEl>
                                            <p:attrNameLst>
                                              <p:attrName>ppt_x</p:attrName>
                                            </p:attrNameLst>
                                          </p:cBhvr>
                                          <p:tavLst>
                                            <p:tav tm="0">
                                              <p:val>
                                                <p:strVal val="ppt_x"/>
                                              </p:val>
                                            </p:tav>
                                            <p:tav tm="100000">
                                              <p:val>
                                                <p:strVal val="1+ppt_w/2"/>
                                              </p:val>
                                            </p:tav>
                                          </p:tavLst>
                                        </p:anim>
                                        <p:anim calcmode="lin" valueType="num">
                                          <p:cBhvr additive="base">
                                            <p:cTn id="67" dur="350"/>
                                            <p:tgtEl>
                                              <p:spTgt spid="44"/>
                                            </p:tgtEl>
                                            <p:attrNameLst>
                                              <p:attrName>ppt_y</p:attrName>
                                            </p:attrNameLst>
                                          </p:cBhvr>
                                          <p:tavLst>
                                            <p:tav tm="0">
                                              <p:val>
                                                <p:strVal val="ppt_y"/>
                                              </p:val>
                                            </p:tav>
                                            <p:tav tm="100000">
                                              <p:val>
                                                <p:strVal val="0-ppt_h/2"/>
                                              </p:val>
                                            </p:tav>
                                          </p:tavLst>
                                        </p:anim>
                                        <p:set>
                                          <p:cBhvr>
                                            <p:cTn id="68" dur="1" fill="hold">
                                              <p:stCondLst>
                                                <p:cond delay="349"/>
                                              </p:stCondLst>
                                            </p:cTn>
                                            <p:tgtEl>
                                              <p:spTgt spid="44"/>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5"/>
                                            </p:tgtEl>
                                            <p:attrNameLst>
                                              <p:attrName>ppt_x</p:attrName>
                                            </p:attrNameLst>
                                          </p:cBhvr>
                                          <p:tavLst>
                                            <p:tav tm="0">
                                              <p:val>
                                                <p:strVal val="ppt_x"/>
                                              </p:val>
                                            </p:tav>
                                            <p:tav tm="100000">
                                              <p:val>
                                                <p:strVal val="ppt_x"/>
                                              </p:val>
                                            </p:tav>
                                          </p:tavLst>
                                        </p:anim>
                                        <p:anim calcmode="lin" valueType="num">
                                          <p:cBhvr additive="base">
                                            <p:cTn id="71" dur="350"/>
                                            <p:tgtEl>
                                              <p:spTgt spid="45"/>
                                            </p:tgtEl>
                                            <p:attrNameLst>
                                              <p:attrName>ppt_y</p:attrName>
                                            </p:attrNameLst>
                                          </p:cBhvr>
                                          <p:tavLst>
                                            <p:tav tm="0">
                                              <p:val>
                                                <p:strVal val="ppt_y"/>
                                              </p:val>
                                            </p:tav>
                                            <p:tav tm="100000">
                                              <p:val>
                                                <p:strVal val="0-ppt_h/2"/>
                                              </p:val>
                                            </p:tav>
                                          </p:tavLst>
                                        </p:anim>
                                        <p:set>
                                          <p:cBhvr>
                                            <p:cTn id="72" dur="1" fill="hold">
                                              <p:stCondLst>
                                                <p:cond delay="349"/>
                                              </p:stCondLst>
                                            </p:cTn>
                                            <p:tgtEl>
                                              <p:spTgt spid="45"/>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7"/>
                                            </p:tgtEl>
                                            <p:attrNameLst>
                                              <p:attrName>ppt_x</p:attrName>
                                            </p:attrNameLst>
                                          </p:cBhvr>
                                          <p:tavLst>
                                            <p:tav tm="0">
                                              <p:val>
                                                <p:strVal val="ppt_x"/>
                                              </p:val>
                                            </p:tav>
                                            <p:tav tm="100000">
                                              <p:val>
                                                <p:strVal val="0-ppt_w/2"/>
                                              </p:val>
                                            </p:tav>
                                          </p:tavLst>
                                        </p:anim>
                                        <p:anim calcmode="lin" valueType="num">
                                          <p:cBhvr additive="base">
                                            <p:cTn id="75" dur="350"/>
                                            <p:tgtEl>
                                              <p:spTgt spid="47"/>
                                            </p:tgtEl>
                                            <p:attrNameLst>
                                              <p:attrName>ppt_y</p:attrName>
                                            </p:attrNameLst>
                                          </p:cBhvr>
                                          <p:tavLst>
                                            <p:tav tm="0">
                                              <p:val>
                                                <p:strVal val="ppt_y"/>
                                              </p:val>
                                            </p:tav>
                                            <p:tav tm="100000">
                                              <p:val>
                                                <p:strVal val="0-ppt_h/2"/>
                                              </p:val>
                                            </p:tav>
                                          </p:tavLst>
                                        </p:anim>
                                        <p:set>
                                          <p:cBhvr>
                                            <p:cTn id="76" dur="1" fill="hold">
                                              <p:stCondLst>
                                                <p:cond delay="349"/>
                                              </p:stCondLst>
                                            </p:cTn>
                                            <p:tgtEl>
                                              <p:spTgt spid="47"/>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52"/>
                                            </p:tgtEl>
                                            <p:attrNameLst>
                                              <p:attrName>ppt_x</p:attrName>
                                            </p:attrNameLst>
                                          </p:cBhvr>
                                          <p:tavLst>
                                            <p:tav tm="0">
                                              <p:val>
                                                <p:strVal val="ppt_x"/>
                                              </p:val>
                                            </p:tav>
                                            <p:tav tm="100000">
                                              <p:val>
                                                <p:strVal val="ppt_x"/>
                                              </p:val>
                                            </p:tav>
                                          </p:tavLst>
                                        </p:anim>
                                        <p:anim calcmode="lin" valueType="num">
                                          <p:cBhvr additive="base">
                                            <p:cTn id="79" dur="350"/>
                                            <p:tgtEl>
                                              <p:spTgt spid="52"/>
                                            </p:tgtEl>
                                            <p:attrNameLst>
                                              <p:attrName>ppt_y</p:attrName>
                                            </p:attrNameLst>
                                          </p:cBhvr>
                                          <p:tavLst>
                                            <p:tav tm="0">
                                              <p:val>
                                                <p:strVal val="ppt_y"/>
                                              </p:val>
                                            </p:tav>
                                            <p:tav tm="100000">
                                              <p:val>
                                                <p:strVal val="1+ppt_h/2"/>
                                              </p:val>
                                            </p:tav>
                                          </p:tavLst>
                                        </p:anim>
                                        <p:set>
                                          <p:cBhvr>
                                            <p:cTn id="80" dur="1" fill="hold">
                                              <p:stCondLst>
                                                <p:cond delay="349"/>
                                              </p:stCondLst>
                                            </p:cTn>
                                            <p:tgtEl>
                                              <p:spTgt spid="52"/>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53"/>
                                            </p:tgtEl>
                                            <p:attrNameLst>
                                              <p:attrName>ppt_x</p:attrName>
                                            </p:attrNameLst>
                                          </p:cBhvr>
                                          <p:tavLst>
                                            <p:tav tm="0">
                                              <p:val>
                                                <p:strVal val="ppt_x"/>
                                              </p:val>
                                            </p:tav>
                                            <p:tav tm="100000">
                                              <p:val>
                                                <p:strVal val="ppt_x"/>
                                              </p:val>
                                            </p:tav>
                                          </p:tavLst>
                                        </p:anim>
                                        <p:anim calcmode="lin" valueType="num">
                                          <p:cBhvr additive="base">
                                            <p:cTn id="83" dur="350"/>
                                            <p:tgtEl>
                                              <p:spTgt spid="53"/>
                                            </p:tgtEl>
                                            <p:attrNameLst>
                                              <p:attrName>ppt_y</p:attrName>
                                            </p:attrNameLst>
                                          </p:cBhvr>
                                          <p:tavLst>
                                            <p:tav tm="0">
                                              <p:val>
                                                <p:strVal val="ppt_y"/>
                                              </p:val>
                                            </p:tav>
                                            <p:tav tm="100000">
                                              <p:val>
                                                <p:strVal val="1+ppt_h/2"/>
                                              </p:val>
                                            </p:tav>
                                          </p:tavLst>
                                        </p:anim>
                                        <p:set>
                                          <p:cBhvr>
                                            <p:cTn id="84" dur="1" fill="hold">
                                              <p:stCondLst>
                                                <p:cond delay="349"/>
                                              </p:stCondLst>
                                            </p:cTn>
                                            <p:tgtEl>
                                              <p:spTgt spid="53"/>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54"/>
                                            </p:tgtEl>
                                            <p:attrNameLst>
                                              <p:attrName>ppt_x</p:attrName>
                                            </p:attrNameLst>
                                          </p:cBhvr>
                                          <p:tavLst>
                                            <p:tav tm="0">
                                              <p:val>
                                                <p:strVal val="ppt_x"/>
                                              </p:val>
                                            </p:tav>
                                            <p:tav tm="100000">
                                              <p:val>
                                                <p:strVal val="1+ppt_w/2"/>
                                              </p:val>
                                            </p:tav>
                                          </p:tavLst>
                                        </p:anim>
                                        <p:anim calcmode="lin" valueType="num">
                                          <p:cBhvr additive="base">
                                            <p:cTn id="87" dur="350"/>
                                            <p:tgtEl>
                                              <p:spTgt spid="54"/>
                                            </p:tgtEl>
                                            <p:attrNameLst>
                                              <p:attrName>ppt_y</p:attrName>
                                            </p:attrNameLst>
                                          </p:cBhvr>
                                          <p:tavLst>
                                            <p:tav tm="0">
                                              <p:val>
                                                <p:strVal val="ppt_y"/>
                                              </p:val>
                                            </p:tav>
                                            <p:tav tm="100000">
                                              <p:val>
                                                <p:strVal val="1+ppt_h/2"/>
                                              </p:val>
                                            </p:tav>
                                          </p:tavLst>
                                        </p:anim>
                                        <p:set>
                                          <p:cBhvr>
                                            <p:cTn id="88" dur="1" fill="hold">
                                              <p:stCondLst>
                                                <p:cond delay="349"/>
                                              </p:stCondLst>
                                            </p:cTn>
                                            <p:tgtEl>
                                              <p:spTgt spid="54"/>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55"/>
                                            </p:tgtEl>
                                            <p:attrNameLst>
                                              <p:attrName>ppt_x</p:attrName>
                                            </p:attrNameLst>
                                          </p:cBhvr>
                                          <p:tavLst>
                                            <p:tav tm="0">
                                              <p:val>
                                                <p:strVal val="ppt_x"/>
                                              </p:val>
                                            </p:tav>
                                            <p:tav tm="100000">
                                              <p:val>
                                                <p:strVal val="0-ppt_w/2"/>
                                              </p:val>
                                            </p:tav>
                                          </p:tavLst>
                                        </p:anim>
                                        <p:anim calcmode="lin" valueType="num">
                                          <p:cBhvr additive="base">
                                            <p:cTn id="91" dur="350"/>
                                            <p:tgtEl>
                                              <p:spTgt spid="55"/>
                                            </p:tgtEl>
                                            <p:attrNameLst>
                                              <p:attrName>ppt_y</p:attrName>
                                            </p:attrNameLst>
                                          </p:cBhvr>
                                          <p:tavLst>
                                            <p:tav tm="0">
                                              <p:val>
                                                <p:strVal val="ppt_y"/>
                                              </p:val>
                                            </p:tav>
                                            <p:tav tm="100000">
                                              <p:val>
                                                <p:strVal val="1+ppt_h/2"/>
                                              </p:val>
                                            </p:tav>
                                          </p:tavLst>
                                        </p:anim>
                                        <p:set>
                                          <p:cBhvr>
                                            <p:cTn id="92" dur="1" fill="hold">
                                              <p:stCondLst>
                                                <p:cond delay="349"/>
                                              </p:stCondLst>
                                            </p:cTn>
                                            <p:tgtEl>
                                              <p:spTgt spid="55"/>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56"/>
                                            </p:tgtEl>
                                            <p:attrNameLst>
                                              <p:attrName>ppt_x</p:attrName>
                                            </p:attrNameLst>
                                          </p:cBhvr>
                                          <p:tavLst>
                                            <p:tav tm="0">
                                              <p:val>
                                                <p:strVal val="ppt_x"/>
                                              </p:val>
                                            </p:tav>
                                            <p:tav tm="100000">
                                              <p:val>
                                                <p:strVal val="1+ppt_w/2"/>
                                              </p:val>
                                            </p:tav>
                                          </p:tavLst>
                                        </p:anim>
                                        <p:anim calcmode="lin" valueType="num">
                                          <p:cBhvr additive="base">
                                            <p:cTn id="95" dur="350"/>
                                            <p:tgtEl>
                                              <p:spTgt spid="56"/>
                                            </p:tgtEl>
                                            <p:attrNameLst>
                                              <p:attrName>ppt_y</p:attrName>
                                            </p:attrNameLst>
                                          </p:cBhvr>
                                          <p:tavLst>
                                            <p:tav tm="0">
                                              <p:val>
                                                <p:strVal val="ppt_y"/>
                                              </p:val>
                                            </p:tav>
                                            <p:tav tm="100000">
                                              <p:val>
                                                <p:strVal val="1+ppt_h/2"/>
                                              </p:val>
                                            </p:tav>
                                          </p:tavLst>
                                        </p:anim>
                                        <p:set>
                                          <p:cBhvr>
                                            <p:cTn id="96" dur="1" fill="hold">
                                              <p:stCondLst>
                                                <p:cond delay="349"/>
                                              </p:stCondLst>
                                            </p:cTn>
                                            <p:tgtEl>
                                              <p:spTgt spid="56"/>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57"/>
                                            </p:tgtEl>
                                            <p:attrNameLst>
                                              <p:attrName>ppt_x</p:attrName>
                                            </p:attrNameLst>
                                          </p:cBhvr>
                                          <p:tavLst>
                                            <p:tav tm="0">
                                              <p:val>
                                                <p:strVal val="ppt_x"/>
                                              </p:val>
                                            </p:tav>
                                            <p:tav tm="100000">
                                              <p:val>
                                                <p:strVal val="1+ppt_w/2"/>
                                              </p:val>
                                            </p:tav>
                                          </p:tavLst>
                                        </p:anim>
                                        <p:anim calcmode="lin" valueType="num">
                                          <p:cBhvr additive="base">
                                            <p:cTn id="99" dur="350"/>
                                            <p:tgtEl>
                                              <p:spTgt spid="57"/>
                                            </p:tgtEl>
                                            <p:attrNameLst>
                                              <p:attrName>ppt_y</p:attrName>
                                            </p:attrNameLst>
                                          </p:cBhvr>
                                          <p:tavLst>
                                            <p:tav tm="0">
                                              <p:val>
                                                <p:strVal val="ppt_y"/>
                                              </p:val>
                                            </p:tav>
                                            <p:tav tm="100000">
                                              <p:val>
                                                <p:strVal val="ppt_y"/>
                                              </p:val>
                                            </p:tav>
                                          </p:tavLst>
                                        </p:anim>
                                        <p:set>
                                          <p:cBhvr>
                                            <p:cTn id="100" dur="1" fill="hold">
                                              <p:stCondLst>
                                                <p:cond delay="349"/>
                                              </p:stCondLst>
                                            </p:cTn>
                                            <p:tgtEl>
                                              <p:spTgt spid="57"/>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68"/>
                                            </p:tgtEl>
                                            <p:attrNameLst>
                                              <p:attrName>style.visibility</p:attrName>
                                            </p:attrNameLst>
                                          </p:cBhvr>
                                          <p:to>
                                            <p:strVal val="visible"/>
                                          </p:to>
                                        </p:set>
                                        <p:animEffect transition="in" filter="wheel(8)">
                                          <p:cBhvr>
                                            <p:cTn id="103" dur="1000"/>
                                            <p:tgtEl>
                                              <p:spTgt spid="68"/>
                                            </p:tgtEl>
                                          </p:cBhvr>
                                        </p:animEffect>
                                      </p:childTnLst>
                                    </p:cTn>
                                  </p:par>
                                  <p:par>
                                    <p:cTn id="104" presetID="2" presetClass="entr" presetSubtype="4" fill="hold" grpId="0" nodeType="withEffect">
                                      <p:stCondLst>
                                        <p:cond delay="0"/>
                                      </p:stCondLst>
                                      <p:childTnLst>
                                        <p:set>
                                          <p:cBhvr>
                                            <p:cTn id="105" dur="1" fill="hold">
                                              <p:stCondLst>
                                                <p:cond delay="0"/>
                                              </p:stCondLst>
                                            </p:cTn>
                                            <p:tgtEl>
                                              <p:spTgt spid="29"/>
                                            </p:tgtEl>
                                            <p:attrNameLst>
                                              <p:attrName>style.visibility</p:attrName>
                                            </p:attrNameLst>
                                          </p:cBhvr>
                                          <p:to>
                                            <p:strVal val="visible"/>
                                          </p:to>
                                        </p:set>
                                        <p:anim calcmode="lin" valueType="num">
                                          <p:cBhvr additive="base">
                                            <p:cTn id="106" dur="500" fill="hold"/>
                                            <p:tgtEl>
                                              <p:spTgt spid="29"/>
                                            </p:tgtEl>
                                            <p:attrNameLst>
                                              <p:attrName>ppt_x</p:attrName>
                                            </p:attrNameLst>
                                          </p:cBhvr>
                                          <p:tavLst>
                                            <p:tav tm="0">
                                              <p:val>
                                                <p:strVal val="#ppt_x"/>
                                              </p:val>
                                            </p:tav>
                                            <p:tav tm="100000">
                                              <p:val>
                                                <p:strVal val="#ppt_x"/>
                                              </p:val>
                                            </p:tav>
                                          </p:tavLst>
                                        </p:anim>
                                        <p:anim calcmode="lin" valueType="num">
                                          <p:cBhvr additive="base">
                                            <p:cTn id="107"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animBg="1"/>
          <p:bldP spid="31" grpId="1" animBg="1"/>
          <p:bldP spid="32" grpId="0" animBg="1"/>
          <p:bldP spid="32" grpId="1" animBg="1"/>
          <p:bldP spid="33" grpId="0" animBg="1"/>
          <p:bldP spid="33" grpId="1" animBg="1"/>
          <p:bldP spid="44" grpId="0" animBg="1"/>
          <p:bldP spid="44" grpId="1" animBg="1"/>
          <p:bldP spid="45" grpId="0" animBg="1"/>
          <p:bldP spid="45" grpId="1" animBg="1"/>
          <p:bldP spid="47" grpId="0" animBg="1"/>
          <p:bldP spid="47"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3546557" y="3058874"/>
            <a:ext cx="381452" cy="381452"/>
            <a:chOff x="3123591" y="3333387"/>
            <a:chExt cx="381452" cy="381452"/>
          </a:xfrm>
        </p:grpSpPr>
        <p:sp>
          <p:nvSpPr>
            <p:cNvPr id="34" name="椭圆 33"/>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5" name="椭圆 34"/>
            <p:cNvSpPr/>
            <p:nvPr/>
          </p:nvSpPr>
          <p:spPr>
            <a:xfrm flipV="1">
              <a:off x="3208440" y="3418236"/>
              <a:ext cx="211754" cy="211754"/>
            </a:xfrm>
            <a:prstGeom prst="ellipse">
              <a:avLst/>
            </a:prstGeom>
            <a:solidFill>
              <a:srgbClr val="E74337"/>
            </a:solidFill>
            <a:ln w="28575">
              <a:no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6" name="直接连接符 35"/>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rot="21028799">
            <a:off x="2350215" y="2341743"/>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椭圆 37"/>
          <p:cNvSpPr/>
          <p:nvPr/>
        </p:nvSpPr>
        <p:spPr>
          <a:xfrm rot="21028799" flipV="1">
            <a:off x="2024563" y="2784315"/>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椭圆 38"/>
          <p:cNvSpPr/>
          <p:nvPr/>
        </p:nvSpPr>
        <p:spPr>
          <a:xfrm rot="21028799">
            <a:off x="1466324" y="2899265"/>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rot="21028799" flipV="1">
            <a:off x="2605610" y="2682588"/>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p:cNvSpPr/>
          <p:nvPr/>
        </p:nvSpPr>
        <p:spPr>
          <a:xfrm rot="21028799">
            <a:off x="1590555" y="2358699"/>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p:cNvSpPr/>
          <p:nvPr/>
        </p:nvSpPr>
        <p:spPr>
          <a:xfrm rot="21028799" flipV="1">
            <a:off x="866085" y="2724550"/>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p:cNvSpPr/>
          <p:nvPr/>
        </p:nvSpPr>
        <p:spPr>
          <a:xfrm rot="10228799">
            <a:off x="1332836" y="4007445"/>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p:cNvSpPr/>
          <p:nvPr/>
        </p:nvSpPr>
        <p:spPr>
          <a:xfrm rot="10228799" flipV="1">
            <a:off x="1479761" y="3386146"/>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椭圆 75"/>
          <p:cNvSpPr/>
          <p:nvPr/>
        </p:nvSpPr>
        <p:spPr>
          <a:xfrm rot="10228799">
            <a:off x="2216727" y="3449923"/>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椭圆 76"/>
          <p:cNvSpPr/>
          <p:nvPr/>
        </p:nvSpPr>
        <p:spPr>
          <a:xfrm rot="10228799" flipV="1">
            <a:off x="863011" y="3452170"/>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椭圆 77"/>
          <p:cNvSpPr/>
          <p:nvPr/>
        </p:nvSpPr>
        <p:spPr>
          <a:xfrm rot="10228799">
            <a:off x="1868853" y="3766846"/>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椭圆 78"/>
          <p:cNvSpPr/>
          <p:nvPr/>
        </p:nvSpPr>
        <p:spPr>
          <a:xfrm rot="10228799" flipV="1">
            <a:off x="2579819" y="3387491"/>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TextBox 79"/>
          <p:cNvSpPr txBox="1"/>
          <p:nvPr/>
        </p:nvSpPr>
        <p:spPr>
          <a:xfrm>
            <a:off x="6267122" y="3750281"/>
            <a:ext cx="1261884" cy="738664"/>
          </a:xfrm>
          <a:prstGeom prst="rect">
            <a:avLst/>
          </a:prstGeom>
          <a:noFill/>
        </p:spPr>
        <p:txBody>
          <a:bodyPr wrap="none" rtlCol="0">
            <a:spAutoFit/>
          </a:bodyPr>
          <a:lstStyle/>
          <a:p>
            <a:pPr algn="dist"/>
            <a:r>
              <a:rPr lang="zh-TW" altLang="en-US" sz="4200" b="1" dirty="0" smtClean="0">
                <a:solidFill>
                  <a:srgbClr val="E74337"/>
                </a:solidFill>
                <a:latin typeface="微软雅黑" pitchFamily="34" charset="-122"/>
                <a:ea typeface="微软雅黑" pitchFamily="34" charset="-122"/>
              </a:rPr>
              <a:t>簡介</a:t>
            </a:r>
            <a:endParaRPr lang="en-US" altLang="zh-CN" sz="4200" b="1" dirty="0" smtClean="0">
              <a:solidFill>
                <a:srgbClr val="E74337"/>
              </a:solidFill>
              <a:latin typeface="微软雅黑" pitchFamily="34" charset="-122"/>
              <a:ea typeface="微软雅黑" pitchFamily="34" charset="-122"/>
            </a:endParaRPr>
          </a:p>
        </p:txBody>
      </p:sp>
      <p:sp>
        <p:nvSpPr>
          <p:cNvPr id="81" name="TextBox 80"/>
          <p:cNvSpPr txBox="1"/>
          <p:nvPr/>
        </p:nvSpPr>
        <p:spPr>
          <a:xfrm>
            <a:off x="5670457" y="2076527"/>
            <a:ext cx="2007088" cy="738664"/>
          </a:xfrm>
          <a:prstGeom prst="rect">
            <a:avLst/>
          </a:prstGeom>
          <a:noFill/>
        </p:spPr>
        <p:txBody>
          <a:bodyPr wrap="none" rtlCol="0">
            <a:spAutoFit/>
          </a:bodyPr>
          <a:lstStyle/>
          <a:p>
            <a:r>
              <a:rPr lang="en-US" altLang="zh-CN" sz="4200" dirty="0" smtClean="0">
                <a:solidFill>
                  <a:schemeClr val="bg1"/>
                </a:solidFill>
                <a:latin typeface="微软雅黑" pitchFamily="34" charset="-122"/>
                <a:ea typeface="微软雅黑" pitchFamily="34" charset="-122"/>
              </a:rPr>
              <a:t>Part 01</a:t>
            </a:r>
          </a:p>
        </p:txBody>
      </p:sp>
      <p:grpSp>
        <p:nvGrpSpPr>
          <p:cNvPr id="82" name="组合 81"/>
          <p:cNvGrpSpPr/>
          <p:nvPr/>
        </p:nvGrpSpPr>
        <p:grpSpPr>
          <a:xfrm>
            <a:off x="858879" y="2355867"/>
            <a:ext cx="2143332" cy="1852005"/>
            <a:chOff x="858879" y="2355867"/>
            <a:chExt cx="2143332" cy="1852005"/>
          </a:xfrm>
        </p:grpSpPr>
        <p:sp>
          <p:nvSpPr>
            <p:cNvPr id="83" name="椭圆 82"/>
            <p:cNvSpPr/>
            <p:nvPr/>
          </p:nvSpPr>
          <p:spPr>
            <a:xfrm rot="21028799">
              <a:off x="2346083" y="235586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椭圆 83"/>
            <p:cNvSpPr/>
            <p:nvPr/>
          </p:nvSpPr>
          <p:spPr>
            <a:xfrm rot="21028799" flipV="1">
              <a:off x="2020431" y="2798439"/>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椭圆 84"/>
            <p:cNvSpPr/>
            <p:nvPr/>
          </p:nvSpPr>
          <p:spPr>
            <a:xfrm rot="21028799">
              <a:off x="1462192" y="29133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椭圆 85"/>
            <p:cNvSpPr/>
            <p:nvPr/>
          </p:nvSpPr>
          <p:spPr>
            <a:xfrm rot="21028799" flipV="1">
              <a:off x="2601478" y="2696712"/>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7" name="椭圆 86"/>
            <p:cNvSpPr/>
            <p:nvPr/>
          </p:nvSpPr>
          <p:spPr>
            <a:xfrm rot="21028799">
              <a:off x="1586423" y="2372823"/>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8" name="椭圆 87"/>
            <p:cNvSpPr/>
            <p:nvPr/>
          </p:nvSpPr>
          <p:spPr>
            <a:xfrm rot="21028799" flipV="1">
              <a:off x="861953" y="2738674"/>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9" name="椭圆 88"/>
            <p:cNvSpPr/>
            <p:nvPr/>
          </p:nvSpPr>
          <p:spPr>
            <a:xfrm rot="10228799">
              <a:off x="1328704" y="4021569"/>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0" name="椭圆 89"/>
            <p:cNvSpPr/>
            <p:nvPr/>
          </p:nvSpPr>
          <p:spPr>
            <a:xfrm rot="10228799" flipV="1">
              <a:off x="1475629" y="3400270"/>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1" name="椭圆 90"/>
            <p:cNvSpPr/>
            <p:nvPr/>
          </p:nvSpPr>
          <p:spPr>
            <a:xfrm rot="10228799">
              <a:off x="2212595" y="3464047"/>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 name="椭圆 91"/>
            <p:cNvSpPr/>
            <p:nvPr/>
          </p:nvSpPr>
          <p:spPr>
            <a:xfrm rot="10228799" flipV="1">
              <a:off x="858879" y="3466294"/>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3" name="椭圆 92"/>
            <p:cNvSpPr/>
            <p:nvPr/>
          </p:nvSpPr>
          <p:spPr>
            <a:xfrm rot="10228799">
              <a:off x="1864721" y="3780970"/>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椭圆 93"/>
            <p:cNvSpPr/>
            <p:nvPr/>
          </p:nvSpPr>
          <p:spPr>
            <a:xfrm rot="10228799" flipV="1">
              <a:off x="2575687" y="3401615"/>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4108534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350" fill="hold"/>
                                            <p:tgtEl>
                                              <p:spTgt spid="37"/>
                                            </p:tgtEl>
                                            <p:attrNameLst>
                                              <p:attrName>ppt_x</p:attrName>
                                            </p:attrNameLst>
                                          </p:cBhvr>
                                          <p:tavLst>
                                            <p:tav tm="0">
                                              <p:val>
                                                <p:strVal val="#ppt_x"/>
                                              </p:val>
                                            </p:tav>
                                            <p:tav tm="100000">
                                              <p:val>
                                                <p:strVal val="#ppt_x"/>
                                              </p:val>
                                            </p:tav>
                                          </p:tavLst>
                                        </p:anim>
                                        <p:anim calcmode="lin" valueType="num">
                                          <p:cBhvr additive="base">
                                            <p:cTn id="8" dur="35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350" fill="hold"/>
                                            <p:tgtEl>
                                              <p:spTgt spid="38"/>
                                            </p:tgtEl>
                                            <p:attrNameLst>
                                              <p:attrName>ppt_x</p:attrName>
                                            </p:attrNameLst>
                                          </p:cBhvr>
                                          <p:tavLst>
                                            <p:tav tm="0">
                                              <p:val>
                                                <p:strVal val="1+#ppt_w/2"/>
                                              </p:val>
                                            </p:tav>
                                            <p:tav tm="100000">
                                              <p:val>
                                                <p:strVal val="#ppt_x"/>
                                              </p:val>
                                            </p:tav>
                                          </p:tavLst>
                                        </p:anim>
                                        <p:anim calcmode="lin" valueType="num">
                                          <p:cBhvr additive="base">
                                            <p:cTn id="12" dur="350" fill="hold"/>
                                            <p:tgtEl>
                                              <p:spTgt spid="38"/>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350" fill="hold"/>
                                            <p:tgtEl>
                                              <p:spTgt spid="39"/>
                                            </p:tgtEl>
                                            <p:attrNameLst>
                                              <p:attrName>ppt_x</p:attrName>
                                            </p:attrNameLst>
                                          </p:cBhvr>
                                          <p:tavLst>
                                            <p:tav tm="0">
                                              <p:val>
                                                <p:strVal val="#ppt_x"/>
                                              </p:val>
                                            </p:tav>
                                            <p:tav tm="100000">
                                              <p:val>
                                                <p:strVal val="#ppt_x"/>
                                              </p:val>
                                            </p:tav>
                                          </p:tavLst>
                                        </p:anim>
                                        <p:anim calcmode="lin" valueType="num">
                                          <p:cBhvr additive="base">
                                            <p:cTn id="16" dur="35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350" fill="hold"/>
                                            <p:tgtEl>
                                              <p:spTgt spid="40"/>
                                            </p:tgtEl>
                                            <p:attrNameLst>
                                              <p:attrName>ppt_x</p:attrName>
                                            </p:attrNameLst>
                                          </p:cBhvr>
                                          <p:tavLst>
                                            <p:tav tm="0">
                                              <p:val>
                                                <p:strVal val="1+#ppt_w/2"/>
                                              </p:val>
                                            </p:tav>
                                            <p:tav tm="100000">
                                              <p:val>
                                                <p:strVal val="#ppt_x"/>
                                              </p:val>
                                            </p:tav>
                                          </p:tavLst>
                                        </p:anim>
                                        <p:anim calcmode="lin" valueType="num">
                                          <p:cBhvr additive="base">
                                            <p:cTn id="20" dur="35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50" fill="hold"/>
                                            <p:tgtEl>
                                              <p:spTgt spid="41"/>
                                            </p:tgtEl>
                                            <p:attrNameLst>
                                              <p:attrName>ppt_x</p:attrName>
                                            </p:attrNameLst>
                                          </p:cBhvr>
                                          <p:tavLst>
                                            <p:tav tm="0">
                                              <p:val>
                                                <p:strVal val="0-#ppt_w/2"/>
                                              </p:val>
                                            </p:tav>
                                            <p:tav tm="100000">
                                              <p:val>
                                                <p:strVal val="#ppt_x"/>
                                              </p:val>
                                            </p:tav>
                                          </p:tavLst>
                                        </p:anim>
                                        <p:anim calcmode="lin" valueType="num">
                                          <p:cBhvr additive="base">
                                            <p:cTn id="24" dur="350" fill="hold"/>
                                            <p:tgtEl>
                                              <p:spTgt spid="41"/>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350" fill="hold"/>
                                            <p:tgtEl>
                                              <p:spTgt spid="42"/>
                                            </p:tgtEl>
                                            <p:attrNameLst>
                                              <p:attrName>ppt_x</p:attrName>
                                            </p:attrNameLst>
                                          </p:cBhvr>
                                          <p:tavLst>
                                            <p:tav tm="0">
                                              <p:val>
                                                <p:strVal val="0-#ppt_w/2"/>
                                              </p:val>
                                            </p:tav>
                                            <p:tav tm="100000">
                                              <p:val>
                                                <p:strVal val="#ppt_x"/>
                                              </p:val>
                                            </p:tav>
                                          </p:tavLst>
                                        </p:anim>
                                        <p:anim calcmode="lin" valueType="num">
                                          <p:cBhvr additive="base">
                                            <p:cTn id="28" dur="350" fill="hold"/>
                                            <p:tgtEl>
                                              <p:spTgt spid="42"/>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350" fill="hold"/>
                                            <p:tgtEl>
                                              <p:spTgt spid="43"/>
                                            </p:tgtEl>
                                            <p:attrNameLst>
                                              <p:attrName>ppt_x</p:attrName>
                                            </p:attrNameLst>
                                          </p:cBhvr>
                                          <p:tavLst>
                                            <p:tav tm="0">
                                              <p:val>
                                                <p:strVal val="#ppt_x"/>
                                              </p:val>
                                            </p:tav>
                                            <p:tav tm="100000">
                                              <p:val>
                                                <p:strVal val="#ppt_x"/>
                                              </p:val>
                                            </p:tav>
                                          </p:tavLst>
                                        </p:anim>
                                        <p:anim calcmode="lin" valueType="num">
                                          <p:cBhvr additive="base">
                                            <p:cTn id="32" dur="350" fill="hold"/>
                                            <p:tgtEl>
                                              <p:spTgt spid="4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350" fill="hold"/>
                                            <p:tgtEl>
                                              <p:spTgt spid="44"/>
                                            </p:tgtEl>
                                            <p:attrNameLst>
                                              <p:attrName>ppt_x</p:attrName>
                                            </p:attrNameLst>
                                          </p:cBhvr>
                                          <p:tavLst>
                                            <p:tav tm="0">
                                              <p:val>
                                                <p:strVal val="#ppt_x"/>
                                              </p:val>
                                            </p:tav>
                                            <p:tav tm="100000">
                                              <p:val>
                                                <p:strVal val="#ppt_x"/>
                                              </p:val>
                                            </p:tav>
                                          </p:tavLst>
                                        </p:anim>
                                        <p:anim calcmode="lin" valueType="num">
                                          <p:cBhvr additive="base">
                                            <p:cTn id="36" dur="350" fill="hold"/>
                                            <p:tgtEl>
                                              <p:spTgt spid="44"/>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 calcmode="lin" valueType="num">
                                          <p:cBhvr additive="base">
                                            <p:cTn id="39" dur="350" fill="hold"/>
                                            <p:tgtEl>
                                              <p:spTgt spid="76"/>
                                            </p:tgtEl>
                                            <p:attrNameLst>
                                              <p:attrName>ppt_x</p:attrName>
                                            </p:attrNameLst>
                                          </p:cBhvr>
                                          <p:tavLst>
                                            <p:tav tm="0">
                                              <p:val>
                                                <p:strVal val="1+#ppt_w/2"/>
                                              </p:val>
                                            </p:tav>
                                            <p:tav tm="100000">
                                              <p:val>
                                                <p:strVal val="#ppt_x"/>
                                              </p:val>
                                            </p:tav>
                                          </p:tavLst>
                                        </p:anim>
                                        <p:anim calcmode="lin" valueType="num">
                                          <p:cBhvr additive="base">
                                            <p:cTn id="40" dur="350" fill="hold"/>
                                            <p:tgtEl>
                                              <p:spTgt spid="7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77"/>
                                            </p:tgtEl>
                                            <p:attrNameLst>
                                              <p:attrName>style.visibility</p:attrName>
                                            </p:attrNameLst>
                                          </p:cBhvr>
                                          <p:to>
                                            <p:strVal val="visible"/>
                                          </p:to>
                                        </p:set>
                                        <p:anim calcmode="lin" valueType="num">
                                          <p:cBhvr additive="base">
                                            <p:cTn id="43" dur="350" fill="hold"/>
                                            <p:tgtEl>
                                              <p:spTgt spid="77"/>
                                            </p:tgtEl>
                                            <p:attrNameLst>
                                              <p:attrName>ppt_x</p:attrName>
                                            </p:attrNameLst>
                                          </p:cBhvr>
                                          <p:tavLst>
                                            <p:tav tm="0">
                                              <p:val>
                                                <p:strVal val="0-#ppt_w/2"/>
                                              </p:val>
                                            </p:tav>
                                            <p:tav tm="100000">
                                              <p:val>
                                                <p:strVal val="#ppt_x"/>
                                              </p:val>
                                            </p:tav>
                                          </p:tavLst>
                                        </p:anim>
                                        <p:anim calcmode="lin" valueType="num">
                                          <p:cBhvr additive="base">
                                            <p:cTn id="44" dur="350" fill="hold"/>
                                            <p:tgtEl>
                                              <p:spTgt spid="7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350" fill="hold"/>
                                            <p:tgtEl>
                                              <p:spTgt spid="78"/>
                                            </p:tgtEl>
                                            <p:attrNameLst>
                                              <p:attrName>ppt_x</p:attrName>
                                            </p:attrNameLst>
                                          </p:cBhvr>
                                          <p:tavLst>
                                            <p:tav tm="0">
                                              <p:val>
                                                <p:strVal val="#ppt_x"/>
                                              </p:val>
                                            </p:tav>
                                            <p:tav tm="100000">
                                              <p:val>
                                                <p:strVal val="#ppt_x"/>
                                              </p:val>
                                            </p:tav>
                                          </p:tavLst>
                                        </p:anim>
                                        <p:anim calcmode="lin" valueType="num">
                                          <p:cBhvr additive="base">
                                            <p:cTn id="48" dur="350" fill="hold"/>
                                            <p:tgtEl>
                                              <p:spTgt spid="7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additive="base">
                                            <p:cTn id="51" dur="350" fill="hold"/>
                                            <p:tgtEl>
                                              <p:spTgt spid="79"/>
                                            </p:tgtEl>
                                            <p:attrNameLst>
                                              <p:attrName>ppt_x</p:attrName>
                                            </p:attrNameLst>
                                          </p:cBhvr>
                                          <p:tavLst>
                                            <p:tav tm="0">
                                              <p:val>
                                                <p:strVal val="1+#ppt_w/2"/>
                                              </p:val>
                                            </p:tav>
                                            <p:tav tm="100000">
                                              <p:val>
                                                <p:strVal val="#ppt_x"/>
                                              </p:val>
                                            </p:tav>
                                          </p:tavLst>
                                        </p:anim>
                                        <p:anim calcmode="lin" valueType="num">
                                          <p:cBhvr additive="base">
                                            <p:cTn id="52" dur="350" fill="hold"/>
                                            <p:tgtEl>
                                              <p:spTgt spid="79"/>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7"/>
                                            </p:tgtEl>
                                            <p:attrNameLst>
                                              <p:attrName>ppt_x</p:attrName>
                                            </p:attrNameLst>
                                          </p:cBhvr>
                                          <p:tavLst>
                                            <p:tav tm="0">
                                              <p:val>
                                                <p:strVal val="ppt_x"/>
                                              </p:val>
                                            </p:tav>
                                            <p:tav tm="100000">
                                              <p:val>
                                                <p:strVal val="ppt_x"/>
                                              </p:val>
                                            </p:tav>
                                          </p:tavLst>
                                        </p:anim>
                                        <p:anim calcmode="lin" valueType="num">
                                          <p:cBhvr additive="base">
                                            <p:cTn id="55" dur="350"/>
                                            <p:tgtEl>
                                              <p:spTgt spid="37"/>
                                            </p:tgtEl>
                                            <p:attrNameLst>
                                              <p:attrName>ppt_y</p:attrName>
                                            </p:attrNameLst>
                                          </p:cBhvr>
                                          <p:tavLst>
                                            <p:tav tm="0">
                                              <p:val>
                                                <p:strVal val="ppt_y"/>
                                              </p:val>
                                            </p:tav>
                                            <p:tav tm="100000">
                                              <p:val>
                                                <p:strVal val="1+ppt_h/2"/>
                                              </p:val>
                                            </p:tav>
                                          </p:tavLst>
                                        </p:anim>
                                        <p:set>
                                          <p:cBhvr>
                                            <p:cTn id="56" dur="1" fill="hold">
                                              <p:stCondLst>
                                                <p:cond delay="349"/>
                                              </p:stCondLst>
                                            </p:cTn>
                                            <p:tgtEl>
                                              <p:spTgt spid="37"/>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8"/>
                                            </p:tgtEl>
                                            <p:attrNameLst>
                                              <p:attrName>ppt_x</p:attrName>
                                            </p:attrNameLst>
                                          </p:cBhvr>
                                          <p:tavLst>
                                            <p:tav tm="0">
                                              <p:val>
                                                <p:strVal val="ppt_x"/>
                                              </p:val>
                                            </p:tav>
                                            <p:tav tm="100000">
                                              <p:val>
                                                <p:strVal val="1+ppt_w/2"/>
                                              </p:val>
                                            </p:tav>
                                          </p:tavLst>
                                        </p:anim>
                                        <p:anim calcmode="lin" valueType="num">
                                          <p:cBhvr additive="base">
                                            <p:cTn id="59" dur="350"/>
                                            <p:tgtEl>
                                              <p:spTgt spid="38"/>
                                            </p:tgtEl>
                                            <p:attrNameLst>
                                              <p:attrName>ppt_y</p:attrName>
                                            </p:attrNameLst>
                                          </p:cBhvr>
                                          <p:tavLst>
                                            <p:tav tm="0">
                                              <p:val>
                                                <p:strVal val="ppt_y"/>
                                              </p:val>
                                            </p:tav>
                                            <p:tav tm="100000">
                                              <p:val>
                                                <p:strVal val="0-ppt_h/2"/>
                                              </p:val>
                                            </p:tav>
                                          </p:tavLst>
                                        </p:anim>
                                        <p:set>
                                          <p:cBhvr>
                                            <p:cTn id="60" dur="1" fill="hold">
                                              <p:stCondLst>
                                                <p:cond delay="349"/>
                                              </p:stCondLst>
                                            </p:cTn>
                                            <p:tgtEl>
                                              <p:spTgt spid="38"/>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39"/>
                                            </p:tgtEl>
                                            <p:attrNameLst>
                                              <p:attrName>ppt_x</p:attrName>
                                            </p:attrNameLst>
                                          </p:cBhvr>
                                          <p:tavLst>
                                            <p:tav tm="0">
                                              <p:val>
                                                <p:strVal val="ppt_x"/>
                                              </p:val>
                                            </p:tav>
                                            <p:tav tm="100000">
                                              <p:val>
                                                <p:strVal val="ppt_x"/>
                                              </p:val>
                                            </p:tav>
                                          </p:tavLst>
                                        </p:anim>
                                        <p:anim calcmode="lin" valueType="num">
                                          <p:cBhvr additive="base">
                                            <p:cTn id="63" dur="350"/>
                                            <p:tgtEl>
                                              <p:spTgt spid="39"/>
                                            </p:tgtEl>
                                            <p:attrNameLst>
                                              <p:attrName>ppt_y</p:attrName>
                                            </p:attrNameLst>
                                          </p:cBhvr>
                                          <p:tavLst>
                                            <p:tav tm="0">
                                              <p:val>
                                                <p:strVal val="ppt_y"/>
                                              </p:val>
                                            </p:tav>
                                            <p:tav tm="100000">
                                              <p:val>
                                                <p:strVal val="1+ppt_h/2"/>
                                              </p:val>
                                            </p:tav>
                                          </p:tavLst>
                                        </p:anim>
                                        <p:set>
                                          <p:cBhvr>
                                            <p:cTn id="64" dur="1" fill="hold">
                                              <p:stCondLst>
                                                <p:cond delay="349"/>
                                              </p:stCondLst>
                                            </p:cTn>
                                            <p:tgtEl>
                                              <p:spTgt spid="39"/>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0"/>
                                            </p:tgtEl>
                                            <p:attrNameLst>
                                              <p:attrName>ppt_x</p:attrName>
                                            </p:attrNameLst>
                                          </p:cBhvr>
                                          <p:tavLst>
                                            <p:tav tm="0">
                                              <p:val>
                                                <p:strVal val="ppt_x"/>
                                              </p:val>
                                            </p:tav>
                                            <p:tav tm="100000">
                                              <p:val>
                                                <p:strVal val="1+ppt_w/2"/>
                                              </p:val>
                                            </p:tav>
                                          </p:tavLst>
                                        </p:anim>
                                        <p:anim calcmode="lin" valueType="num">
                                          <p:cBhvr additive="base">
                                            <p:cTn id="67" dur="350"/>
                                            <p:tgtEl>
                                              <p:spTgt spid="40"/>
                                            </p:tgtEl>
                                            <p:attrNameLst>
                                              <p:attrName>ppt_y</p:attrName>
                                            </p:attrNameLst>
                                          </p:cBhvr>
                                          <p:tavLst>
                                            <p:tav tm="0">
                                              <p:val>
                                                <p:strVal val="ppt_y"/>
                                              </p:val>
                                            </p:tav>
                                            <p:tav tm="100000">
                                              <p:val>
                                                <p:strVal val="0-ppt_h/2"/>
                                              </p:val>
                                            </p:tav>
                                          </p:tavLst>
                                        </p:anim>
                                        <p:set>
                                          <p:cBhvr>
                                            <p:cTn id="68" dur="1" fill="hold">
                                              <p:stCondLst>
                                                <p:cond delay="349"/>
                                              </p:stCondLst>
                                            </p:cTn>
                                            <p:tgtEl>
                                              <p:spTgt spid="40"/>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1"/>
                                            </p:tgtEl>
                                            <p:attrNameLst>
                                              <p:attrName>ppt_x</p:attrName>
                                            </p:attrNameLst>
                                          </p:cBhvr>
                                          <p:tavLst>
                                            <p:tav tm="0">
                                              <p:val>
                                                <p:strVal val="ppt_x"/>
                                              </p:val>
                                            </p:tav>
                                            <p:tav tm="100000">
                                              <p:val>
                                                <p:strVal val="ppt_x"/>
                                              </p:val>
                                            </p:tav>
                                          </p:tavLst>
                                        </p:anim>
                                        <p:anim calcmode="lin" valueType="num">
                                          <p:cBhvr additive="base">
                                            <p:cTn id="71" dur="350"/>
                                            <p:tgtEl>
                                              <p:spTgt spid="41"/>
                                            </p:tgtEl>
                                            <p:attrNameLst>
                                              <p:attrName>ppt_y</p:attrName>
                                            </p:attrNameLst>
                                          </p:cBhvr>
                                          <p:tavLst>
                                            <p:tav tm="0">
                                              <p:val>
                                                <p:strVal val="ppt_y"/>
                                              </p:val>
                                            </p:tav>
                                            <p:tav tm="100000">
                                              <p:val>
                                                <p:strVal val="0-ppt_h/2"/>
                                              </p:val>
                                            </p:tav>
                                          </p:tavLst>
                                        </p:anim>
                                        <p:set>
                                          <p:cBhvr>
                                            <p:cTn id="72" dur="1" fill="hold">
                                              <p:stCondLst>
                                                <p:cond delay="349"/>
                                              </p:stCondLst>
                                            </p:cTn>
                                            <p:tgtEl>
                                              <p:spTgt spid="41"/>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2"/>
                                            </p:tgtEl>
                                            <p:attrNameLst>
                                              <p:attrName>ppt_x</p:attrName>
                                            </p:attrNameLst>
                                          </p:cBhvr>
                                          <p:tavLst>
                                            <p:tav tm="0">
                                              <p:val>
                                                <p:strVal val="ppt_x"/>
                                              </p:val>
                                            </p:tav>
                                            <p:tav tm="100000">
                                              <p:val>
                                                <p:strVal val="0-ppt_w/2"/>
                                              </p:val>
                                            </p:tav>
                                          </p:tavLst>
                                        </p:anim>
                                        <p:anim calcmode="lin" valueType="num">
                                          <p:cBhvr additive="base">
                                            <p:cTn id="75" dur="350"/>
                                            <p:tgtEl>
                                              <p:spTgt spid="42"/>
                                            </p:tgtEl>
                                            <p:attrNameLst>
                                              <p:attrName>ppt_y</p:attrName>
                                            </p:attrNameLst>
                                          </p:cBhvr>
                                          <p:tavLst>
                                            <p:tav tm="0">
                                              <p:val>
                                                <p:strVal val="ppt_y"/>
                                              </p:val>
                                            </p:tav>
                                            <p:tav tm="100000">
                                              <p:val>
                                                <p:strVal val="0-ppt_h/2"/>
                                              </p:val>
                                            </p:tav>
                                          </p:tavLst>
                                        </p:anim>
                                        <p:set>
                                          <p:cBhvr>
                                            <p:cTn id="76" dur="1" fill="hold">
                                              <p:stCondLst>
                                                <p:cond delay="349"/>
                                              </p:stCondLst>
                                            </p:cTn>
                                            <p:tgtEl>
                                              <p:spTgt spid="42"/>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3"/>
                                            </p:tgtEl>
                                            <p:attrNameLst>
                                              <p:attrName>ppt_x</p:attrName>
                                            </p:attrNameLst>
                                          </p:cBhvr>
                                          <p:tavLst>
                                            <p:tav tm="0">
                                              <p:val>
                                                <p:strVal val="ppt_x"/>
                                              </p:val>
                                            </p:tav>
                                            <p:tav tm="100000">
                                              <p:val>
                                                <p:strVal val="ppt_x"/>
                                              </p:val>
                                            </p:tav>
                                          </p:tavLst>
                                        </p:anim>
                                        <p:anim calcmode="lin" valueType="num">
                                          <p:cBhvr additive="base">
                                            <p:cTn id="79" dur="350"/>
                                            <p:tgtEl>
                                              <p:spTgt spid="43"/>
                                            </p:tgtEl>
                                            <p:attrNameLst>
                                              <p:attrName>ppt_y</p:attrName>
                                            </p:attrNameLst>
                                          </p:cBhvr>
                                          <p:tavLst>
                                            <p:tav tm="0">
                                              <p:val>
                                                <p:strVal val="ppt_y"/>
                                              </p:val>
                                            </p:tav>
                                            <p:tav tm="100000">
                                              <p:val>
                                                <p:strVal val="1+ppt_h/2"/>
                                              </p:val>
                                            </p:tav>
                                          </p:tavLst>
                                        </p:anim>
                                        <p:set>
                                          <p:cBhvr>
                                            <p:cTn id="80" dur="1" fill="hold">
                                              <p:stCondLst>
                                                <p:cond delay="349"/>
                                              </p:stCondLst>
                                            </p:cTn>
                                            <p:tgtEl>
                                              <p:spTgt spid="43"/>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4"/>
                                            </p:tgtEl>
                                            <p:attrNameLst>
                                              <p:attrName>ppt_x</p:attrName>
                                            </p:attrNameLst>
                                          </p:cBhvr>
                                          <p:tavLst>
                                            <p:tav tm="0">
                                              <p:val>
                                                <p:strVal val="ppt_x"/>
                                              </p:val>
                                            </p:tav>
                                            <p:tav tm="100000">
                                              <p:val>
                                                <p:strVal val="ppt_x"/>
                                              </p:val>
                                            </p:tav>
                                          </p:tavLst>
                                        </p:anim>
                                        <p:anim calcmode="lin" valueType="num">
                                          <p:cBhvr additive="base">
                                            <p:cTn id="83" dur="350"/>
                                            <p:tgtEl>
                                              <p:spTgt spid="44"/>
                                            </p:tgtEl>
                                            <p:attrNameLst>
                                              <p:attrName>ppt_y</p:attrName>
                                            </p:attrNameLst>
                                          </p:cBhvr>
                                          <p:tavLst>
                                            <p:tav tm="0">
                                              <p:val>
                                                <p:strVal val="ppt_y"/>
                                              </p:val>
                                            </p:tav>
                                            <p:tav tm="100000">
                                              <p:val>
                                                <p:strVal val="1+ppt_h/2"/>
                                              </p:val>
                                            </p:tav>
                                          </p:tavLst>
                                        </p:anim>
                                        <p:set>
                                          <p:cBhvr>
                                            <p:cTn id="84" dur="1" fill="hold">
                                              <p:stCondLst>
                                                <p:cond delay="349"/>
                                              </p:stCondLst>
                                            </p:cTn>
                                            <p:tgtEl>
                                              <p:spTgt spid="44"/>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76"/>
                                            </p:tgtEl>
                                            <p:attrNameLst>
                                              <p:attrName>ppt_x</p:attrName>
                                            </p:attrNameLst>
                                          </p:cBhvr>
                                          <p:tavLst>
                                            <p:tav tm="0">
                                              <p:val>
                                                <p:strVal val="ppt_x"/>
                                              </p:val>
                                            </p:tav>
                                            <p:tav tm="100000">
                                              <p:val>
                                                <p:strVal val="1+ppt_w/2"/>
                                              </p:val>
                                            </p:tav>
                                          </p:tavLst>
                                        </p:anim>
                                        <p:anim calcmode="lin" valueType="num">
                                          <p:cBhvr additive="base">
                                            <p:cTn id="87" dur="350"/>
                                            <p:tgtEl>
                                              <p:spTgt spid="76"/>
                                            </p:tgtEl>
                                            <p:attrNameLst>
                                              <p:attrName>ppt_y</p:attrName>
                                            </p:attrNameLst>
                                          </p:cBhvr>
                                          <p:tavLst>
                                            <p:tav tm="0">
                                              <p:val>
                                                <p:strVal val="ppt_y"/>
                                              </p:val>
                                            </p:tav>
                                            <p:tav tm="100000">
                                              <p:val>
                                                <p:strVal val="1+ppt_h/2"/>
                                              </p:val>
                                            </p:tav>
                                          </p:tavLst>
                                        </p:anim>
                                        <p:set>
                                          <p:cBhvr>
                                            <p:cTn id="88" dur="1" fill="hold">
                                              <p:stCondLst>
                                                <p:cond delay="349"/>
                                              </p:stCondLst>
                                            </p:cTn>
                                            <p:tgtEl>
                                              <p:spTgt spid="76"/>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77"/>
                                            </p:tgtEl>
                                            <p:attrNameLst>
                                              <p:attrName>ppt_x</p:attrName>
                                            </p:attrNameLst>
                                          </p:cBhvr>
                                          <p:tavLst>
                                            <p:tav tm="0">
                                              <p:val>
                                                <p:strVal val="ppt_x"/>
                                              </p:val>
                                            </p:tav>
                                            <p:tav tm="100000">
                                              <p:val>
                                                <p:strVal val="0-ppt_w/2"/>
                                              </p:val>
                                            </p:tav>
                                          </p:tavLst>
                                        </p:anim>
                                        <p:anim calcmode="lin" valueType="num">
                                          <p:cBhvr additive="base">
                                            <p:cTn id="91" dur="350"/>
                                            <p:tgtEl>
                                              <p:spTgt spid="77"/>
                                            </p:tgtEl>
                                            <p:attrNameLst>
                                              <p:attrName>ppt_y</p:attrName>
                                            </p:attrNameLst>
                                          </p:cBhvr>
                                          <p:tavLst>
                                            <p:tav tm="0">
                                              <p:val>
                                                <p:strVal val="ppt_y"/>
                                              </p:val>
                                            </p:tav>
                                            <p:tav tm="100000">
                                              <p:val>
                                                <p:strVal val="1+ppt_h/2"/>
                                              </p:val>
                                            </p:tav>
                                          </p:tavLst>
                                        </p:anim>
                                        <p:set>
                                          <p:cBhvr>
                                            <p:cTn id="92" dur="1" fill="hold">
                                              <p:stCondLst>
                                                <p:cond delay="349"/>
                                              </p:stCondLst>
                                            </p:cTn>
                                            <p:tgtEl>
                                              <p:spTgt spid="77"/>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78"/>
                                            </p:tgtEl>
                                            <p:attrNameLst>
                                              <p:attrName>ppt_x</p:attrName>
                                            </p:attrNameLst>
                                          </p:cBhvr>
                                          <p:tavLst>
                                            <p:tav tm="0">
                                              <p:val>
                                                <p:strVal val="ppt_x"/>
                                              </p:val>
                                            </p:tav>
                                            <p:tav tm="100000">
                                              <p:val>
                                                <p:strVal val="1+ppt_w/2"/>
                                              </p:val>
                                            </p:tav>
                                          </p:tavLst>
                                        </p:anim>
                                        <p:anim calcmode="lin" valueType="num">
                                          <p:cBhvr additive="base">
                                            <p:cTn id="95" dur="350"/>
                                            <p:tgtEl>
                                              <p:spTgt spid="78"/>
                                            </p:tgtEl>
                                            <p:attrNameLst>
                                              <p:attrName>ppt_y</p:attrName>
                                            </p:attrNameLst>
                                          </p:cBhvr>
                                          <p:tavLst>
                                            <p:tav tm="0">
                                              <p:val>
                                                <p:strVal val="ppt_y"/>
                                              </p:val>
                                            </p:tav>
                                            <p:tav tm="100000">
                                              <p:val>
                                                <p:strVal val="1+ppt_h/2"/>
                                              </p:val>
                                            </p:tav>
                                          </p:tavLst>
                                        </p:anim>
                                        <p:set>
                                          <p:cBhvr>
                                            <p:cTn id="96" dur="1" fill="hold">
                                              <p:stCondLst>
                                                <p:cond delay="349"/>
                                              </p:stCondLst>
                                            </p:cTn>
                                            <p:tgtEl>
                                              <p:spTgt spid="78"/>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79"/>
                                            </p:tgtEl>
                                            <p:attrNameLst>
                                              <p:attrName>ppt_x</p:attrName>
                                            </p:attrNameLst>
                                          </p:cBhvr>
                                          <p:tavLst>
                                            <p:tav tm="0">
                                              <p:val>
                                                <p:strVal val="ppt_x"/>
                                              </p:val>
                                            </p:tav>
                                            <p:tav tm="100000">
                                              <p:val>
                                                <p:strVal val="1+ppt_w/2"/>
                                              </p:val>
                                            </p:tav>
                                          </p:tavLst>
                                        </p:anim>
                                        <p:anim calcmode="lin" valueType="num">
                                          <p:cBhvr additive="base">
                                            <p:cTn id="99" dur="350"/>
                                            <p:tgtEl>
                                              <p:spTgt spid="79"/>
                                            </p:tgtEl>
                                            <p:attrNameLst>
                                              <p:attrName>ppt_y</p:attrName>
                                            </p:attrNameLst>
                                          </p:cBhvr>
                                          <p:tavLst>
                                            <p:tav tm="0">
                                              <p:val>
                                                <p:strVal val="ppt_y"/>
                                              </p:val>
                                            </p:tav>
                                            <p:tav tm="100000">
                                              <p:val>
                                                <p:strVal val="ppt_y"/>
                                              </p:val>
                                            </p:tav>
                                          </p:tavLst>
                                        </p:anim>
                                        <p:set>
                                          <p:cBhvr>
                                            <p:cTn id="100" dur="1" fill="hold">
                                              <p:stCondLst>
                                                <p:cond delay="349"/>
                                              </p:stCondLst>
                                            </p:cTn>
                                            <p:tgtEl>
                                              <p:spTgt spid="79"/>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82"/>
                                            </p:tgtEl>
                                            <p:attrNameLst>
                                              <p:attrName>style.visibility</p:attrName>
                                            </p:attrNameLst>
                                          </p:cBhvr>
                                          <p:to>
                                            <p:strVal val="visible"/>
                                          </p:to>
                                        </p:set>
                                        <p:animEffect transition="in" filter="wheel(8)">
                                          <p:cBhvr>
                                            <p:cTn id="103" dur="1000"/>
                                            <p:tgtEl>
                                              <p:spTgt spid="82"/>
                                            </p:tgtEl>
                                          </p:cBhvr>
                                        </p:animEffect>
                                      </p:childTnLst>
                                    </p:cTn>
                                  </p:par>
                                  <p:par>
                                    <p:cTn id="104" presetID="2" presetClass="entr" presetSubtype="2" fill="hold" nodeType="withEffect" p14:presetBounceEnd="20000">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14:bounceEnd="20000">
                                          <p:cBhvr additive="base">
                                            <p:cTn id="106" dur="500" fill="hold"/>
                                            <p:tgtEl>
                                              <p:spTgt spid="33"/>
                                            </p:tgtEl>
                                            <p:attrNameLst>
                                              <p:attrName>ppt_x</p:attrName>
                                            </p:attrNameLst>
                                          </p:cBhvr>
                                          <p:tavLst>
                                            <p:tav tm="0">
                                              <p:val>
                                                <p:strVal val="1+#ppt_w/2"/>
                                              </p:val>
                                            </p:tav>
                                            <p:tav tm="100000">
                                              <p:val>
                                                <p:strVal val="#ppt_x"/>
                                              </p:val>
                                            </p:tav>
                                          </p:tavLst>
                                        </p:anim>
                                        <p:anim calcmode="lin" valueType="num" p14:bounceEnd="20000">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wipe(left)">
                                          <p:cBhvr>
                                            <p:cTn id="110" dur="500"/>
                                            <p:tgtEl>
                                              <p:spTgt spid="36"/>
                                            </p:tgtEl>
                                          </p:cBhvr>
                                        </p:animEffect>
                                      </p:childTnLst>
                                    </p:cTn>
                                  </p:par>
                                  <p:par>
                                    <p:cTn id="111" presetID="2" presetClass="entr" presetSubtype="1" fill="hold" grpId="0" nodeType="withEffect" p14:presetBounceEnd="36000">
                                      <p:stCondLst>
                                        <p:cond delay="0"/>
                                      </p:stCondLst>
                                      <p:childTnLst>
                                        <p:set>
                                          <p:cBhvr>
                                            <p:cTn id="112" dur="1" fill="hold">
                                              <p:stCondLst>
                                                <p:cond delay="0"/>
                                              </p:stCondLst>
                                            </p:cTn>
                                            <p:tgtEl>
                                              <p:spTgt spid="81"/>
                                            </p:tgtEl>
                                            <p:attrNameLst>
                                              <p:attrName>style.visibility</p:attrName>
                                            </p:attrNameLst>
                                          </p:cBhvr>
                                          <p:to>
                                            <p:strVal val="visible"/>
                                          </p:to>
                                        </p:set>
                                        <p:anim calcmode="lin" valueType="num" p14:bounceEnd="36000">
                                          <p:cBhvr additive="base">
                                            <p:cTn id="113" dur="500" fill="hold"/>
                                            <p:tgtEl>
                                              <p:spTgt spid="81"/>
                                            </p:tgtEl>
                                            <p:attrNameLst>
                                              <p:attrName>ppt_x</p:attrName>
                                            </p:attrNameLst>
                                          </p:cBhvr>
                                          <p:tavLst>
                                            <p:tav tm="0">
                                              <p:val>
                                                <p:strVal val="#ppt_x"/>
                                              </p:val>
                                            </p:tav>
                                            <p:tav tm="100000">
                                              <p:val>
                                                <p:strVal val="#ppt_x"/>
                                              </p:val>
                                            </p:tav>
                                          </p:tavLst>
                                        </p:anim>
                                        <p:anim calcmode="lin" valueType="num" p14:bounceEnd="36000">
                                          <p:cBhvr additive="base">
                                            <p:cTn id="114" dur="500" fill="hold"/>
                                            <p:tgtEl>
                                              <p:spTgt spid="81"/>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14:presetBounceEnd="36000">
                                      <p:stCondLst>
                                        <p:cond delay="0"/>
                                      </p:stCondLst>
                                      <p:childTnLst>
                                        <p:set>
                                          <p:cBhvr>
                                            <p:cTn id="116" dur="1" fill="hold">
                                              <p:stCondLst>
                                                <p:cond delay="0"/>
                                              </p:stCondLst>
                                            </p:cTn>
                                            <p:tgtEl>
                                              <p:spTgt spid="80"/>
                                            </p:tgtEl>
                                            <p:attrNameLst>
                                              <p:attrName>style.visibility</p:attrName>
                                            </p:attrNameLst>
                                          </p:cBhvr>
                                          <p:to>
                                            <p:strVal val="visible"/>
                                          </p:to>
                                        </p:set>
                                        <p:anim calcmode="lin" valueType="num" p14:bounceEnd="36000">
                                          <p:cBhvr additive="base">
                                            <p:cTn id="117" dur="500" fill="hold"/>
                                            <p:tgtEl>
                                              <p:spTgt spid="80"/>
                                            </p:tgtEl>
                                            <p:attrNameLst>
                                              <p:attrName>ppt_x</p:attrName>
                                            </p:attrNameLst>
                                          </p:cBhvr>
                                          <p:tavLst>
                                            <p:tav tm="0">
                                              <p:val>
                                                <p:strVal val="#ppt_x"/>
                                              </p:val>
                                            </p:tav>
                                            <p:tav tm="100000">
                                              <p:val>
                                                <p:strVal val="#ppt_x"/>
                                              </p:val>
                                            </p:tav>
                                          </p:tavLst>
                                        </p:anim>
                                        <p:anim calcmode="lin" valueType="num" p14:bounceEnd="36000">
                                          <p:cBhvr additive="base">
                                            <p:cTn id="118"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76" grpId="0" animBg="1"/>
          <p:bldP spid="76" grpId="1" animBg="1"/>
          <p:bldP spid="77" grpId="0" animBg="1"/>
          <p:bldP spid="77" grpId="1" animBg="1"/>
          <p:bldP spid="78" grpId="0" animBg="1"/>
          <p:bldP spid="78" grpId="1" animBg="1"/>
          <p:bldP spid="79" grpId="0" animBg="1"/>
          <p:bldP spid="79" grpId="1" animBg="1"/>
          <p:bldP spid="80" grpId="0"/>
          <p:bldP spid="8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350" fill="hold"/>
                                            <p:tgtEl>
                                              <p:spTgt spid="37"/>
                                            </p:tgtEl>
                                            <p:attrNameLst>
                                              <p:attrName>ppt_x</p:attrName>
                                            </p:attrNameLst>
                                          </p:cBhvr>
                                          <p:tavLst>
                                            <p:tav tm="0">
                                              <p:val>
                                                <p:strVal val="#ppt_x"/>
                                              </p:val>
                                            </p:tav>
                                            <p:tav tm="100000">
                                              <p:val>
                                                <p:strVal val="#ppt_x"/>
                                              </p:val>
                                            </p:tav>
                                          </p:tavLst>
                                        </p:anim>
                                        <p:anim calcmode="lin" valueType="num">
                                          <p:cBhvr additive="base">
                                            <p:cTn id="8" dur="35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350" fill="hold"/>
                                            <p:tgtEl>
                                              <p:spTgt spid="38"/>
                                            </p:tgtEl>
                                            <p:attrNameLst>
                                              <p:attrName>ppt_x</p:attrName>
                                            </p:attrNameLst>
                                          </p:cBhvr>
                                          <p:tavLst>
                                            <p:tav tm="0">
                                              <p:val>
                                                <p:strVal val="1+#ppt_w/2"/>
                                              </p:val>
                                            </p:tav>
                                            <p:tav tm="100000">
                                              <p:val>
                                                <p:strVal val="#ppt_x"/>
                                              </p:val>
                                            </p:tav>
                                          </p:tavLst>
                                        </p:anim>
                                        <p:anim calcmode="lin" valueType="num">
                                          <p:cBhvr additive="base">
                                            <p:cTn id="12" dur="350" fill="hold"/>
                                            <p:tgtEl>
                                              <p:spTgt spid="38"/>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350" fill="hold"/>
                                            <p:tgtEl>
                                              <p:spTgt spid="39"/>
                                            </p:tgtEl>
                                            <p:attrNameLst>
                                              <p:attrName>ppt_x</p:attrName>
                                            </p:attrNameLst>
                                          </p:cBhvr>
                                          <p:tavLst>
                                            <p:tav tm="0">
                                              <p:val>
                                                <p:strVal val="#ppt_x"/>
                                              </p:val>
                                            </p:tav>
                                            <p:tav tm="100000">
                                              <p:val>
                                                <p:strVal val="#ppt_x"/>
                                              </p:val>
                                            </p:tav>
                                          </p:tavLst>
                                        </p:anim>
                                        <p:anim calcmode="lin" valueType="num">
                                          <p:cBhvr additive="base">
                                            <p:cTn id="16" dur="35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350" fill="hold"/>
                                            <p:tgtEl>
                                              <p:spTgt spid="40"/>
                                            </p:tgtEl>
                                            <p:attrNameLst>
                                              <p:attrName>ppt_x</p:attrName>
                                            </p:attrNameLst>
                                          </p:cBhvr>
                                          <p:tavLst>
                                            <p:tav tm="0">
                                              <p:val>
                                                <p:strVal val="1+#ppt_w/2"/>
                                              </p:val>
                                            </p:tav>
                                            <p:tav tm="100000">
                                              <p:val>
                                                <p:strVal val="#ppt_x"/>
                                              </p:val>
                                            </p:tav>
                                          </p:tavLst>
                                        </p:anim>
                                        <p:anim calcmode="lin" valueType="num">
                                          <p:cBhvr additive="base">
                                            <p:cTn id="20" dur="35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50" fill="hold"/>
                                            <p:tgtEl>
                                              <p:spTgt spid="41"/>
                                            </p:tgtEl>
                                            <p:attrNameLst>
                                              <p:attrName>ppt_x</p:attrName>
                                            </p:attrNameLst>
                                          </p:cBhvr>
                                          <p:tavLst>
                                            <p:tav tm="0">
                                              <p:val>
                                                <p:strVal val="0-#ppt_w/2"/>
                                              </p:val>
                                            </p:tav>
                                            <p:tav tm="100000">
                                              <p:val>
                                                <p:strVal val="#ppt_x"/>
                                              </p:val>
                                            </p:tav>
                                          </p:tavLst>
                                        </p:anim>
                                        <p:anim calcmode="lin" valueType="num">
                                          <p:cBhvr additive="base">
                                            <p:cTn id="24" dur="350" fill="hold"/>
                                            <p:tgtEl>
                                              <p:spTgt spid="41"/>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350" fill="hold"/>
                                            <p:tgtEl>
                                              <p:spTgt spid="42"/>
                                            </p:tgtEl>
                                            <p:attrNameLst>
                                              <p:attrName>ppt_x</p:attrName>
                                            </p:attrNameLst>
                                          </p:cBhvr>
                                          <p:tavLst>
                                            <p:tav tm="0">
                                              <p:val>
                                                <p:strVal val="0-#ppt_w/2"/>
                                              </p:val>
                                            </p:tav>
                                            <p:tav tm="100000">
                                              <p:val>
                                                <p:strVal val="#ppt_x"/>
                                              </p:val>
                                            </p:tav>
                                          </p:tavLst>
                                        </p:anim>
                                        <p:anim calcmode="lin" valueType="num">
                                          <p:cBhvr additive="base">
                                            <p:cTn id="28" dur="350" fill="hold"/>
                                            <p:tgtEl>
                                              <p:spTgt spid="42"/>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350" fill="hold"/>
                                            <p:tgtEl>
                                              <p:spTgt spid="43"/>
                                            </p:tgtEl>
                                            <p:attrNameLst>
                                              <p:attrName>ppt_x</p:attrName>
                                            </p:attrNameLst>
                                          </p:cBhvr>
                                          <p:tavLst>
                                            <p:tav tm="0">
                                              <p:val>
                                                <p:strVal val="#ppt_x"/>
                                              </p:val>
                                            </p:tav>
                                            <p:tav tm="100000">
                                              <p:val>
                                                <p:strVal val="#ppt_x"/>
                                              </p:val>
                                            </p:tav>
                                          </p:tavLst>
                                        </p:anim>
                                        <p:anim calcmode="lin" valueType="num">
                                          <p:cBhvr additive="base">
                                            <p:cTn id="32" dur="350" fill="hold"/>
                                            <p:tgtEl>
                                              <p:spTgt spid="4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350" fill="hold"/>
                                            <p:tgtEl>
                                              <p:spTgt spid="44"/>
                                            </p:tgtEl>
                                            <p:attrNameLst>
                                              <p:attrName>ppt_x</p:attrName>
                                            </p:attrNameLst>
                                          </p:cBhvr>
                                          <p:tavLst>
                                            <p:tav tm="0">
                                              <p:val>
                                                <p:strVal val="#ppt_x"/>
                                              </p:val>
                                            </p:tav>
                                            <p:tav tm="100000">
                                              <p:val>
                                                <p:strVal val="#ppt_x"/>
                                              </p:val>
                                            </p:tav>
                                          </p:tavLst>
                                        </p:anim>
                                        <p:anim calcmode="lin" valueType="num">
                                          <p:cBhvr additive="base">
                                            <p:cTn id="36" dur="350" fill="hold"/>
                                            <p:tgtEl>
                                              <p:spTgt spid="44"/>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 calcmode="lin" valueType="num">
                                          <p:cBhvr additive="base">
                                            <p:cTn id="39" dur="350" fill="hold"/>
                                            <p:tgtEl>
                                              <p:spTgt spid="76"/>
                                            </p:tgtEl>
                                            <p:attrNameLst>
                                              <p:attrName>ppt_x</p:attrName>
                                            </p:attrNameLst>
                                          </p:cBhvr>
                                          <p:tavLst>
                                            <p:tav tm="0">
                                              <p:val>
                                                <p:strVal val="1+#ppt_w/2"/>
                                              </p:val>
                                            </p:tav>
                                            <p:tav tm="100000">
                                              <p:val>
                                                <p:strVal val="#ppt_x"/>
                                              </p:val>
                                            </p:tav>
                                          </p:tavLst>
                                        </p:anim>
                                        <p:anim calcmode="lin" valueType="num">
                                          <p:cBhvr additive="base">
                                            <p:cTn id="40" dur="350" fill="hold"/>
                                            <p:tgtEl>
                                              <p:spTgt spid="7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77"/>
                                            </p:tgtEl>
                                            <p:attrNameLst>
                                              <p:attrName>style.visibility</p:attrName>
                                            </p:attrNameLst>
                                          </p:cBhvr>
                                          <p:to>
                                            <p:strVal val="visible"/>
                                          </p:to>
                                        </p:set>
                                        <p:anim calcmode="lin" valueType="num">
                                          <p:cBhvr additive="base">
                                            <p:cTn id="43" dur="350" fill="hold"/>
                                            <p:tgtEl>
                                              <p:spTgt spid="77"/>
                                            </p:tgtEl>
                                            <p:attrNameLst>
                                              <p:attrName>ppt_x</p:attrName>
                                            </p:attrNameLst>
                                          </p:cBhvr>
                                          <p:tavLst>
                                            <p:tav tm="0">
                                              <p:val>
                                                <p:strVal val="0-#ppt_w/2"/>
                                              </p:val>
                                            </p:tav>
                                            <p:tav tm="100000">
                                              <p:val>
                                                <p:strVal val="#ppt_x"/>
                                              </p:val>
                                            </p:tav>
                                          </p:tavLst>
                                        </p:anim>
                                        <p:anim calcmode="lin" valueType="num">
                                          <p:cBhvr additive="base">
                                            <p:cTn id="44" dur="350" fill="hold"/>
                                            <p:tgtEl>
                                              <p:spTgt spid="7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350" fill="hold"/>
                                            <p:tgtEl>
                                              <p:spTgt spid="78"/>
                                            </p:tgtEl>
                                            <p:attrNameLst>
                                              <p:attrName>ppt_x</p:attrName>
                                            </p:attrNameLst>
                                          </p:cBhvr>
                                          <p:tavLst>
                                            <p:tav tm="0">
                                              <p:val>
                                                <p:strVal val="#ppt_x"/>
                                              </p:val>
                                            </p:tav>
                                            <p:tav tm="100000">
                                              <p:val>
                                                <p:strVal val="#ppt_x"/>
                                              </p:val>
                                            </p:tav>
                                          </p:tavLst>
                                        </p:anim>
                                        <p:anim calcmode="lin" valueType="num">
                                          <p:cBhvr additive="base">
                                            <p:cTn id="48" dur="350" fill="hold"/>
                                            <p:tgtEl>
                                              <p:spTgt spid="7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additive="base">
                                            <p:cTn id="51" dur="350" fill="hold"/>
                                            <p:tgtEl>
                                              <p:spTgt spid="79"/>
                                            </p:tgtEl>
                                            <p:attrNameLst>
                                              <p:attrName>ppt_x</p:attrName>
                                            </p:attrNameLst>
                                          </p:cBhvr>
                                          <p:tavLst>
                                            <p:tav tm="0">
                                              <p:val>
                                                <p:strVal val="1+#ppt_w/2"/>
                                              </p:val>
                                            </p:tav>
                                            <p:tav tm="100000">
                                              <p:val>
                                                <p:strVal val="#ppt_x"/>
                                              </p:val>
                                            </p:tav>
                                          </p:tavLst>
                                        </p:anim>
                                        <p:anim calcmode="lin" valueType="num">
                                          <p:cBhvr additive="base">
                                            <p:cTn id="52" dur="350" fill="hold"/>
                                            <p:tgtEl>
                                              <p:spTgt spid="79"/>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7"/>
                                            </p:tgtEl>
                                            <p:attrNameLst>
                                              <p:attrName>ppt_x</p:attrName>
                                            </p:attrNameLst>
                                          </p:cBhvr>
                                          <p:tavLst>
                                            <p:tav tm="0">
                                              <p:val>
                                                <p:strVal val="ppt_x"/>
                                              </p:val>
                                            </p:tav>
                                            <p:tav tm="100000">
                                              <p:val>
                                                <p:strVal val="ppt_x"/>
                                              </p:val>
                                            </p:tav>
                                          </p:tavLst>
                                        </p:anim>
                                        <p:anim calcmode="lin" valueType="num">
                                          <p:cBhvr additive="base">
                                            <p:cTn id="55" dur="350"/>
                                            <p:tgtEl>
                                              <p:spTgt spid="37"/>
                                            </p:tgtEl>
                                            <p:attrNameLst>
                                              <p:attrName>ppt_y</p:attrName>
                                            </p:attrNameLst>
                                          </p:cBhvr>
                                          <p:tavLst>
                                            <p:tav tm="0">
                                              <p:val>
                                                <p:strVal val="ppt_y"/>
                                              </p:val>
                                            </p:tav>
                                            <p:tav tm="100000">
                                              <p:val>
                                                <p:strVal val="1+ppt_h/2"/>
                                              </p:val>
                                            </p:tav>
                                          </p:tavLst>
                                        </p:anim>
                                        <p:set>
                                          <p:cBhvr>
                                            <p:cTn id="56" dur="1" fill="hold">
                                              <p:stCondLst>
                                                <p:cond delay="349"/>
                                              </p:stCondLst>
                                            </p:cTn>
                                            <p:tgtEl>
                                              <p:spTgt spid="37"/>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8"/>
                                            </p:tgtEl>
                                            <p:attrNameLst>
                                              <p:attrName>ppt_x</p:attrName>
                                            </p:attrNameLst>
                                          </p:cBhvr>
                                          <p:tavLst>
                                            <p:tav tm="0">
                                              <p:val>
                                                <p:strVal val="ppt_x"/>
                                              </p:val>
                                            </p:tav>
                                            <p:tav tm="100000">
                                              <p:val>
                                                <p:strVal val="1+ppt_w/2"/>
                                              </p:val>
                                            </p:tav>
                                          </p:tavLst>
                                        </p:anim>
                                        <p:anim calcmode="lin" valueType="num">
                                          <p:cBhvr additive="base">
                                            <p:cTn id="59" dur="350"/>
                                            <p:tgtEl>
                                              <p:spTgt spid="38"/>
                                            </p:tgtEl>
                                            <p:attrNameLst>
                                              <p:attrName>ppt_y</p:attrName>
                                            </p:attrNameLst>
                                          </p:cBhvr>
                                          <p:tavLst>
                                            <p:tav tm="0">
                                              <p:val>
                                                <p:strVal val="ppt_y"/>
                                              </p:val>
                                            </p:tav>
                                            <p:tav tm="100000">
                                              <p:val>
                                                <p:strVal val="0-ppt_h/2"/>
                                              </p:val>
                                            </p:tav>
                                          </p:tavLst>
                                        </p:anim>
                                        <p:set>
                                          <p:cBhvr>
                                            <p:cTn id="60" dur="1" fill="hold">
                                              <p:stCondLst>
                                                <p:cond delay="349"/>
                                              </p:stCondLst>
                                            </p:cTn>
                                            <p:tgtEl>
                                              <p:spTgt spid="38"/>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39"/>
                                            </p:tgtEl>
                                            <p:attrNameLst>
                                              <p:attrName>ppt_x</p:attrName>
                                            </p:attrNameLst>
                                          </p:cBhvr>
                                          <p:tavLst>
                                            <p:tav tm="0">
                                              <p:val>
                                                <p:strVal val="ppt_x"/>
                                              </p:val>
                                            </p:tav>
                                            <p:tav tm="100000">
                                              <p:val>
                                                <p:strVal val="ppt_x"/>
                                              </p:val>
                                            </p:tav>
                                          </p:tavLst>
                                        </p:anim>
                                        <p:anim calcmode="lin" valueType="num">
                                          <p:cBhvr additive="base">
                                            <p:cTn id="63" dur="350"/>
                                            <p:tgtEl>
                                              <p:spTgt spid="39"/>
                                            </p:tgtEl>
                                            <p:attrNameLst>
                                              <p:attrName>ppt_y</p:attrName>
                                            </p:attrNameLst>
                                          </p:cBhvr>
                                          <p:tavLst>
                                            <p:tav tm="0">
                                              <p:val>
                                                <p:strVal val="ppt_y"/>
                                              </p:val>
                                            </p:tav>
                                            <p:tav tm="100000">
                                              <p:val>
                                                <p:strVal val="1+ppt_h/2"/>
                                              </p:val>
                                            </p:tav>
                                          </p:tavLst>
                                        </p:anim>
                                        <p:set>
                                          <p:cBhvr>
                                            <p:cTn id="64" dur="1" fill="hold">
                                              <p:stCondLst>
                                                <p:cond delay="349"/>
                                              </p:stCondLst>
                                            </p:cTn>
                                            <p:tgtEl>
                                              <p:spTgt spid="39"/>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0"/>
                                            </p:tgtEl>
                                            <p:attrNameLst>
                                              <p:attrName>ppt_x</p:attrName>
                                            </p:attrNameLst>
                                          </p:cBhvr>
                                          <p:tavLst>
                                            <p:tav tm="0">
                                              <p:val>
                                                <p:strVal val="ppt_x"/>
                                              </p:val>
                                            </p:tav>
                                            <p:tav tm="100000">
                                              <p:val>
                                                <p:strVal val="1+ppt_w/2"/>
                                              </p:val>
                                            </p:tav>
                                          </p:tavLst>
                                        </p:anim>
                                        <p:anim calcmode="lin" valueType="num">
                                          <p:cBhvr additive="base">
                                            <p:cTn id="67" dur="350"/>
                                            <p:tgtEl>
                                              <p:spTgt spid="40"/>
                                            </p:tgtEl>
                                            <p:attrNameLst>
                                              <p:attrName>ppt_y</p:attrName>
                                            </p:attrNameLst>
                                          </p:cBhvr>
                                          <p:tavLst>
                                            <p:tav tm="0">
                                              <p:val>
                                                <p:strVal val="ppt_y"/>
                                              </p:val>
                                            </p:tav>
                                            <p:tav tm="100000">
                                              <p:val>
                                                <p:strVal val="0-ppt_h/2"/>
                                              </p:val>
                                            </p:tav>
                                          </p:tavLst>
                                        </p:anim>
                                        <p:set>
                                          <p:cBhvr>
                                            <p:cTn id="68" dur="1" fill="hold">
                                              <p:stCondLst>
                                                <p:cond delay="349"/>
                                              </p:stCondLst>
                                            </p:cTn>
                                            <p:tgtEl>
                                              <p:spTgt spid="40"/>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1"/>
                                            </p:tgtEl>
                                            <p:attrNameLst>
                                              <p:attrName>ppt_x</p:attrName>
                                            </p:attrNameLst>
                                          </p:cBhvr>
                                          <p:tavLst>
                                            <p:tav tm="0">
                                              <p:val>
                                                <p:strVal val="ppt_x"/>
                                              </p:val>
                                            </p:tav>
                                            <p:tav tm="100000">
                                              <p:val>
                                                <p:strVal val="ppt_x"/>
                                              </p:val>
                                            </p:tav>
                                          </p:tavLst>
                                        </p:anim>
                                        <p:anim calcmode="lin" valueType="num">
                                          <p:cBhvr additive="base">
                                            <p:cTn id="71" dur="350"/>
                                            <p:tgtEl>
                                              <p:spTgt spid="41"/>
                                            </p:tgtEl>
                                            <p:attrNameLst>
                                              <p:attrName>ppt_y</p:attrName>
                                            </p:attrNameLst>
                                          </p:cBhvr>
                                          <p:tavLst>
                                            <p:tav tm="0">
                                              <p:val>
                                                <p:strVal val="ppt_y"/>
                                              </p:val>
                                            </p:tav>
                                            <p:tav tm="100000">
                                              <p:val>
                                                <p:strVal val="0-ppt_h/2"/>
                                              </p:val>
                                            </p:tav>
                                          </p:tavLst>
                                        </p:anim>
                                        <p:set>
                                          <p:cBhvr>
                                            <p:cTn id="72" dur="1" fill="hold">
                                              <p:stCondLst>
                                                <p:cond delay="349"/>
                                              </p:stCondLst>
                                            </p:cTn>
                                            <p:tgtEl>
                                              <p:spTgt spid="41"/>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2"/>
                                            </p:tgtEl>
                                            <p:attrNameLst>
                                              <p:attrName>ppt_x</p:attrName>
                                            </p:attrNameLst>
                                          </p:cBhvr>
                                          <p:tavLst>
                                            <p:tav tm="0">
                                              <p:val>
                                                <p:strVal val="ppt_x"/>
                                              </p:val>
                                            </p:tav>
                                            <p:tav tm="100000">
                                              <p:val>
                                                <p:strVal val="0-ppt_w/2"/>
                                              </p:val>
                                            </p:tav>
                                          </p:tavLst>
                                        </p:anim>
                                        <p:anim calcmode="lin" valueType="num">
                                          <p:cBhvr additive="base">
                                            <p:cTn id="75" dur="350"/>
                                            <p:tgtEl>
                                              <p:spTgt spid="42"/>
                                            </p:tgtEl>
                                            <p:attrNameLst>
                                              <p:attrName>ppt_y</p:attrName>
                                            </p:attrNameLst>
                                          </p:cBhvr>
                                          <p:tavLst>
                                            <p:tav tm="0">
                                              <p:val>
                                                <p:strVal val="ppt_y"/>
                                              </p:val>
                                            </p:tav>
                                            <p:tav tm="100000">
                                              <p:val>
                                                <p:strVal val="0-ppt_h/2"/>
                                              </p:val>
                                            </p:tav>
                                          </p:tavLst>
                                        </p:anim>
                                        <p:set>
                                          <p:cBhvr>
                                            <p:cTn id="76" dur="1" fill="hold">
                                              <p:stCondLst>
                                                <p:cond delay="349"/>
                                              </p:stCondLst>
                                            </p:cTn>
                                            <p:tgtEl>
                                              <p:spTgt spid="42"/>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3"/>
                                            </p:tgtEl>
                                            <p:attrNameLst>
                                              <p:attrName>ppt_x</p:attrName>
                                            </p:attrNameLst>
                                          </p:cBhvr>
                                          <p:tavLst>
                                            <p:tav tm="0">
                                              <p:val>
                                                <p:strVal val="ppt_x"/>
                                              </p:val>
                                            </p:tav>
                                            <p:tav tm="100000">
                                              <p:val>
                                                <p:strVal val="ppt_x"/>
                                              </p:val>
                                            </p:tav>
                                          </p:tavLst>
                                        </p:anim>
                                        <p:anim calcmode="lin" valueType="num">
                                          <p:cBhvr additive="base">
                                            <p:cTn id="79" dur="350"/>
                                            <p:tgtEl>
                                              <p:spTgt spid="43"/>
                                            </p:tgtEl>
                                            <p:attrNameLst>
                                              <p:attrName>ppt_y</p:attrName>
                                            </p:attrNameLst>
                                          </p:cBhvr>
                                          <p:tavLst>
                                            <p:tav tm="0">
                                              <p:val>
                                                <p:strVal val="ppt_y"/>
                                              </p:val>
                                            </p:tav>
                                            <p:tav tm="100000">
                                              <p:val>
                                                <p:strVal val="1+ppt_h/2"/>
                                              </p:val>
                                            </p:tav>
                                          </p:tavLst>
                                        </p:anim>
                                        <p:set>
                                          <p:cBhvr>
                                            <p:cTn id="80" dur="1" fill="hold">
                                              <p:stCondLst>
                                                <p:cond delay="349"/>
                                              </p:stCondLst>
                                            </p:cTn>
                                            <p:tgtEl>
                                              <p:spTgt spid="43"/>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4"/>
                                            </p:tgtEl>
                                            <p:attrNameLst>
                                              <p:attrName>ppt_x</p:attrName>
                                            </p:attrNameLst>
                                          </p:cBhvr>
                                          <p:tavLst>
                                            <p:tav tm="0">
                                              <p:val>
                                                <p:strVal val="ppt_x"/>
                                              </p:val>
                                            </p:tav>
                                            <p:tav tm="100000">
                                              <p:val>
                                                <p:strVal val="ppt_x"/>
                                              </p:val>
                                            </p:tav>
                                          </p:tavLst>
                                        </p:anim>
                                        <p:anim calcmode="lin" valueType="num">
                                          <p:cBhvr additive="base">
                                            <p:cTn id="83" dur="350"/>
                                            <p:tgtEl>
                                              <p:spTgt spid="44"/>
                                            </p:tgtEl>
                                            <p:attrNameLst>
                                              <p:attrName>ppt_y</p:attrName>
                                            </p:attrNameLst>
                                          </p:cBhvr>
                                          <p:tavLst>
                                            <p:tav tm="0">
                                              <p:val>
                                                <p:strVal val="ppt_y"/>
                                              </p:val>
                                            </p:tav>
                                            <p:tav tm="100000">
                                              <p:val>
                                                <p:strVal val="1+ppt_h/2"/>
                                              </p:val>
                                            </p:tav>
                                          </p:tavLst>
                                        </p:anim>
                                        <p:set>
                                          <p:cBhvr>
                                            <p:cTn id="84" dur="1" fill="hold">
                                              <p:stCondLst>
                                                <p:cond delay="349"/>
                                              </p:stCondLst>
                                            </p:cTn>
                                            <p:tgtEl>
                                              <p:spTgt spid="44"/>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76"/>
                                            </p:tgtEl>
                                            <p:attrNameLst>
                                              <p:attrName>ppt_x</p:attrName>
                                            </p:attrNameLst>
                                          </p:cBhvr>
                                          <p:tavLst>
                                            <p:tav tm="0">
                                              <p:val>
                                                <p:strVal val="ppt_x"/>
                                              </p:val>
                                            </p:tav>
                                            <p:tav tm="100000">
                                              <p:val>
                                                <p:strVal val="1+ppt_w/2"/>
                                              </p:val>
                                            </p:tav>
                                          </p:tavLst>
                                        </p:anim>
                                        <p:anim calcmode="lin" valueType="num">
                                          <p:cBhvr additive="base">
                                            <p:cTn id="87" dur="350"/>
                                            <p:tgtEl>
                                              <p:spTgt spid="76"/>
                                            </p:tgtEl>
                                            <p:attrNameLst>
                                              <p:attrName>ppt_y</p:attrName>
                                            </p:attrNameLst>
                                          </p:cBhvr>
                                          <p:tavLst>
                                            <p:tav tm="0">
                                              <p:val>
                                                <p:strVal val="ppt_y"/>
                                              </p:val>
                                            </p:tav>
                                            <p:tav tm="100000">
                                              <p:val>
                                                <p:strVal val="1+ppt_h/2"/>
                                              </p:val>
                                            </p:tav>
                                          </p:tavLst>
                                        </p:anim>
                                        <p:set>
                                          <p:cBhvr>
                                            <p:cTn id="88" dur="1" fill="hold">
                                              <p:stCondLst>
                                                <p:cond delay="349"/>
                                              </p:stCondLst>
                                            </p:cTn>
                                            <p:tgtEl>
                                              <p:spTgt spid="76"/>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77"/>
                                            </p:tgtEl>
                                            <p:attrNameLst>
                                              <p:attrName>ppt_x</p:attrName>
                                            </p:attrNameLst>
                                          </p:cBhvr>
                                          <p:tavLst>
                                            <p:tav tm="0">
                                              <p:val>
                                                <p:strVal val="ppt_x"/>
                                              </p:val>
                                            </p:tav>
                                            <p:tav tm="100000">
                                              <p:val>
                                                <p:strVal val="0-ppt_w/2"/>
                                              </p:val>
                                            </p:tav>
                                          </p:tavLst>
                                        </p:anim>
                                        <p:anim calcmode="lin" valueType="num">
                                          <p:cBhvr additive="base">
                                            <p:cTn id="91" dur="350"/>
                                            <p:tgtEl>
                                              <p:spTgt spid="77"/>
                                            </p:tgtEl>
                                            <p:attrNameLst>
                                              <p:attrName>ppt_y</p:attrName>
                                            </p:attrNameLst>
                                          </p:cBhvr>
                                          <p:tavLst>
                                            <p:tav tm="0">
                                              <p:val>
                                                <p:strVal val="ppt_y"/>
                                              </p:val>
                                            </p:tav>
                                            <p:tav tm="100000">
                                              <p:val>
                                                <p:strVal val="1+ppt_h/2"/>
                                              </p:val>
                                            </p:tav>
                                          </p:tavLst>
                                        </p:anim>
                                        <p:set>
                                          <p:cBhvr>
                                            <p:cTn id="92" dur="1" fill="hold">
                                              <p:stCondLst>
                                                <p:cond delay="349"/>
                                              </p:stCondLst>
                                            </p:cTn>
                                            <p:tgtEl>
                                              <p:spTgt spid="77"/>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78"/>
                                            </p:tgtEl>
                                            <p:attrNameLst>
                                              <p:attrName>ppt_x</p:attrName>
                                            </p:attrNameLst>
                                          </p:cBhvr>
                                          <p:tavLst>
                                            <p:tav tm="0">
                                              <p:val>
                                                <p:strVal val="ppt_x"/>
                                              </p:val>
                                            </p:tav>
                                            <p:tav tm="100000">
                                              <p:val>
                                                <p:strVal val="1+ppt_w/2"/>
                                              </p:val>
                                            </p:tav>
                                          </p:tavLst>
                                        </p:anim>
                                        <p:anim calcmode="lin" valueType="num">
                                          <p:cBhvr additive="base">
                                            <p:cTn id="95" dur="350"/>
                                            <p:tgtEl>
                                              <p:spTgt spid="78"/>
                                            </p:tgtEl>
                                            <p:attrNameLst>
                                              <p:attrName>ppt_y</p:attrName>
                                            </p:attrNameLst>
                                          </p:cBhvr>
                                          <p:tavLst>
                                            <p:tav tm="0">
                                              <p:val>
                                                <p:strVal val="ppt_y"/>
                                              </p:val>
                                            </p:tav>
                                            <p:tav tm="100000">
                                              <p:val>
                                                <p:strVal val="1+ppt_h/2"/>
                                              </p:val>
                                            </p:tav>
                                          </p:tavLst>
                                        </p:anim>
                                        <p:set>
                                          <p:cBhvr>
                                            <p:cTn id="96" dur="1" fill="hold">
                                              <p:stCondLst>
                                                <p:cond delay="349"/>
                                              </p:stCondLst>
                                            </p:cTn>
                                            <p:tgtEl>
                                              <p:spTgt spid="78"/>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79"/>
                                            </p:tgtEl>
                                            <p:attrNameLst>
                                              <p:attrName>ppt_x</p:attrName>
                                            </p:attrNameLst>
                                          </p:cBhvr>
                                          <p:tavLst>
                                            <p:tav tm="0">
                                              <p:val>
                                                <p:strVal val="ppt_x"/>
                                              </p:val>
                                            </p:tav>
                                            <p:tav tm="100000">
                                              <p:val>
                                                <p:strVal val="1+ppt_w/2"/>
                                              </p:val>
                                            </p:tav>
                                          </p:tavLst>
                                        </p:anim>
                                        <p:anim calcmode="lin" valueType="num">
                                          <p:cBhvr additive="base">
                                            <p:cTn id="99" dur="350"/>
                                            <p:tgtEl>
                                              <p:spTgt spid="79"/>
                                            </p:tgtEl>
                                            <p:attrNameLst>
                                              <p:attrName>ppt_y</p:attrName>
                                            </p:attrNameLst>
                                          </p:cBhvr>
                                          <p:tavLst>
                                            <p:tav tm="0">
                                              <p:val>
                                                <p:strVal val="ppt_y"/>
                                              </p:val>
                                            </p:tav>
                                            <p:tav tm="100000">
                                              <p:val>
                                                <p:strVal val="ppt_y"/>
                                              </p:val>
                                            </p:tav>
                                          </p:tavLst>
                                        </p:anim>
                                        <p:set>
                                          <p:cBhvr>
                                            <p:cTn id="100" dur="1" fill="hold">
                                              <p:stCondLst>
                                                <p:cond delay="349"/>
                                              </p:stCondLst>
                                            </p:cTn>
                                            <p:tgtEl>
                                              <p:spTgt spid="79"/>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82"/>
                                            </p:tgtEl>
                                            <p:attrNameLst>
                                              <p:attrName>style.visibility</p:attrName>
                                            </p:attrNameLst>
                                          </p:cBhvr>
                                          <p:to>
                                            <p:strVal val="visible"/>
                                          </p:to>
                                        </p:set>
                                        <p:animEffect transition="in" filter="wheel(8)">
                                          <p:cBhvr>
                                            <p:cTn id="103" dur="1000"/>
                                            <p:tgtEl>
                                              <p:spTgt spid="82"/>
                                            </p:tgtEl>
                                          </p:cBhvr>
                                        </p:animEffect>
                                      </p:childTnLst>
                                    </p:cTn>
                                  </p:par>
                                  <p:par>
                                    <p:cTn id="104" presetID="2" presetClass="entr" presetSubtype="2" fill="hold" nodeType="withEffect">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cBhvr additive="base">
                                            <p:cTn id="106" dur="500" fill="hold"/>
                                            <p:tgtEl>
                                              <p:spTgt spid="33"/>
                                            </p:tgtEl>
                                            <p:attrNameLst>
                                              <p:attrName>ppt_x</p:attrName>
                                            </p:attrNameLst>
                                          </p:cBhvr>
                                          <p:tavLst>
                                            <p:tav tm="0">
                                              <p:val>
                                                <p:strVal val="1+#ppt_w/2"/>
                                              </p:val>
                                            </p:tav>
                                            <p:tav tm="100000">
                                              <p:val>
                                                <p:strVal val="#ppt_x"/>
                                              </p:val>
                                            </p:tav>
                                          </p:tavLst>
                                        </p:anim>
                                        <p:anim calcmode="lin" valueType="num">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wipe(left)">
                                          <p:cBhvr>
                                            <p:cTn id="110" dur="500"/>
                                            <p:tgtEl>
                                              <p:spTgt spid="36"/>
                                            </p:tgtEl>
                                          </p:cBhvr>
                                        </p:animEffect>
                                      </p:childTnLst>
                                    </p:cTn>
                                  </p:par>
                                  <p:par>
                                    <p:cTn id="111" presetID="2" presetClass="entr" presetSubtype="1" fill="hold" grpId="0" nodeType="withEffect">
                                      <p:stCondLst>
                                        <p:cond delay="0"/>
                                      </p:stCondLst>
                                      <p:childTnLst>
                                        <p:set>
                                          <p:cBhvr>
                                            <p:cTn id="112" dur="1" fill="hold">
                                              <p:stCondLst>
                                                <p:cond delay="0"/>
                                              </p:stCondLst>
                                            </p:cTn>
                                            <p:tgtEl>
                                              <p:spTgt spid="81"/>
                                            </p:tgtEl>
                                            <p:attrNameLst>
                                              <p:attrName>style.visibility</p:attrName>
                                            </p:attrNameLst>
                                          </p:cBhvr>
                                          <p:to>
                                            <p:strVal val="visible"/>
                                          </p:to>
                                        </p:set>
                                        <p:anim calcmode="lin" valueType="num">
                                          <p:cBhvr additive="base">
                                            <p:cTn id="113" dur="500" fill="hold"/>
                                            <p:tgtEl>
                                              <p:spTgt spid="81"/>
                                            </p:tgtEl>
                                            <p:attrNameLst>
                                              <p:attrName>ppt_x</p:attrName>
                                            </p:attrNameLst>
                                          </p:cBhvr>
                                          <p:tavLst>
                                            <p:tav tm="0">
                                              <p:val>
                                                <p:strVal val="#ppt_x"/>
                                              </p:val>
                                            </p:tav>
                                            <p:tav tm="100000">
                                              <p:val>
                                                <p:strVal val="#ppt_x"/>
                                              </p:val>
                                            </p:tav>
                                          </p:tavLst>
                                        </p:anim>
                                        <p:anim calcmode="lin" valueType="num">
                                          <p:cBhvr additive="base">
                                            <p:cTn id="114" dur="500" fill="hold"/>
                                            <p:tgtEl>
                                              <p:spTgt spid="81"/>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80"/>
                                            </p:tgtEl>
                                            <p:attrNameLst>
                                              <p:attrName>style.visibility</p:attrName>
                                            </p:attrNameLst>
                                          </p:cBhvr>
                                          <p:to>
                                            <p:strVal val="visible"/>
                                          </p:to>
                                        </p:set>
                                        <p:anim calcmode="lin" valueType="num">
                                          <p:cBhvr additive="base">
                                            <p:cTn id="117" dur="500" fill="hold"/>
                                            <p:tgtEl>
                                              <p:spTgt spid="80"/>
                                            </p:tgtEl>
                                            <p:attrNameLst>
                                              <p:attrName>ppt_x</p:attrName>
                                            </p:attrNameLst>
                                          </p:cBhvr>
                                          <p:tavLst>
                                            <p:tav tm="0">
                                              <p:val>
                                                <p:strVal val="#ppt_x"/>
                                              </p:val>
                                            </p:tav>
                                            <p:tav tm="100000">
                                              <p:val>
                                                <p:strVal val="#ppt_x"/>
                                              </p:val>
                                            </p:tav>
                                          </p:tavLst>
                                        </p:anim>
                                        <p:anim calcmode="lin" valueType="num">
                                          <p:cBhvr additive="base">
                                            <p:cTn id="118"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76" grpId="0" animBg="1"/>
          <p:bldP spid="76" grpId="1" animBg="1"/>
          <p:bldP spid="77" grpId="0" animBg="1"/>
          <p:bldP spid="77" grpId="1" animBg="1"/>
          <p:bldP spid="78" grpId="0" animBg="1"/>
          <p:bldP spid="78" grpId="1" animBg="1"/>
          <p:bldP spid="79" grpId="0" animBg="1"/>
          <p:bldP spid="79" grpId="1" animBg="1"/>
          <p:bldP spid="80" grpId="0"/>
          <p:bldP spid="81"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橢圓 12"/>
          <p:cNvSpPr/>
          <p:nvPr/>
        </p:nvSpPr>
        <p:spPr>
          <a:xfrm>
            <a:off x="1618355" y="1588199"/>
            <a:ext cx="604257" cy="618995"/>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nvGrpSpPr>
          <p:cNvPr id="6" name="组合 5"/>
          <p:cNvGrpSpPr/>
          <p:nvPr/>
        </p:nvGrpSpPr>
        <p:grpSpPr>
          <a:xfrm>
            <a:off x="8412148" y="572424"/>
            <a:ext cx="8647786" cy="381452"/>
            <a:chOff x="3546557" y="3058874"/>
            <a:chExt cx="8647786" cy="381452"/>
          </a:xfrm>
        </p:grpSpPr>
        <p:grpSp>
          <p:nvGrpSpPr>
            <p:cNvPr id="2" name="组合 1"/>
            <p:cNvGrpSpPr/>
            <p:nvPr/>
          </p:nvGrpSpPr>
          <p:grpSpPr>
            <a:xfrm>
              <a:off x="3546557" y="3058874"/>
              <a:ext cx="381452" cy="381452"/>
              <a:chOff x="3123591" y="3333387"/>
              <a:chExt cx="381452" cy="381452"/>
            </a:xfrm>
          </p:grpSpPr>
          <p:sp>
            <p:nvSpPr>
              <p:cNvPr id="3" name="椭圆 2"/>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4" name="椭圆 3"/>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5" name="直接连接符 4"/>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4834779" y="572424"/>
            <a:ext cx="8712639" cy="381452"/>
            <a:chOff x="-3986345" y="345226"/>
            <a:chExt cx="8712639" cy="381452"/>
          </a:xfrm>
          <a:solidFill>
            <a:srgbClr val="E74337"/>
          </a:solidFill>
        </p:grpSpPr>
        <p:grpSp>
          <p:nvGrpSpPr>
            <p:cNvPr id="8" name="组合 7"/>
            <p:cNvGrpSpPr/>
            <p:nvPr/>
          </p:nvGrpSpPr>
          <p:grpSpPr>
            <a:xfrm>
              <a:off x="4344842" y="345226"/>
              <a:ext cx="381452" cy="381452"/>
              <a:chOff x="3123591" y="3333387"/>
              <a:chExt cx="381452" cy="381452"/>
            </a:xfrm>
            <a:grpFill/>
          </p:grpSpPr>
          <p:sp>
            <p:nvSpPr>
              <p:cNvPr id="10" name="椭圆 9"/>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11" name="椭圆 10"/>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9" name="直接连接符 8"/>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4513542" y="438403"/>
            <a:ext cx="3416247" cy="646294"/>
          </a:xfrm>
          <a:prstGeom prst="rect">
            <a:avLst/>
          </a:prstGeom>
          <a:noFill/>
        </p:spPr>
        <p:txBody>
          <a:bodyPr wrap="none" lIns="91404" tIns="45702" rIns="91404" bIns="45702" rtlCol="0">
            <a:spAutoFit/>
          </a:bodyPr>
          <a:lstStyle/>
          <a:p>
            <a:r>
              <a:rPr lang="zh-TW" altLang="en-US" sz="3600" b="1" dirty="0" smtClean="0">
                <a:solidFill>
                  <a:srgbClr val="E74337"/>
                </a:solidFill>
                <a:latin typeface="微软雅黑" pitchFamily="34" charset="-122"/>
                <a:ea typeface="微软雅黑" pitchFamily="34" charset="-122"/>
              </a:rPr>
              <a:t>動機及需求分析</a:t>
            </a:r>
            <a:endParaRPr lang="en-US" altLang="zh-CN" sz="3600" b="1" dirty="0">
              <a:solidFill>
                <a:srgbClr val="E74337"/>
              </a:solidFill>
              <a:latin typeface="微软雅黑" pitchFamily="34" charset="-122"/>
              <a:ea typeface="微软雅黑" pitchFamily="34" charset="-122"/>
            </a:endParaRPr>
          </a:p>
        </p:txBody>
      </p:sp>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3985" y="1711438"/>
            <a:ext cx="397869" cy="372515"/>
          </a:xfrm>
          <a:prstGeom prst="rect">
            <a:avLst/>
          </a:prstGeom>
        </p:spPr>
      </p:pic>
      <p:sp>
        <p:nvSpPr>
          <p:cNvPr id="15" name="文字方塊 14"/>
          <p:cNvSpPr txBox="1"/>
          <p:nvPr/>
        </p:nvSpPr>
        <p:spPr>
          <a:xfrm>
            <a:off x="2410281" y="1488569"/>
            <a:ext cx="7622771" cy="1754326"/>
          </a:xfrm>
          <a:prstGeom prst="rect">
            <a:avLst/>
          </a:prstGeom>
          <a:noFill/>
        </p:spPr>
        <p:txBody>
          <a:bodyPr wrap="square" rtlCol="0">
            <a:spAutoFit/>
          </a:bodyPr>
          <a:lstStyle/>
          <a:p>
            <a:pPr>
              <a:lnSpc>
                <a:spcPct val="150000"/>
              </a:lnSpc>
            </a:pPr>
            <a:r>
              <a:rPr lang="zh-TW" altLang="en-US" sz="2400" b="1" dirty="0" smtClean="0">
                <a:solidFill>
                  <a:schemeClr val="bg1"/>
                </a:solidFill>
                <a:latin typeface="微软雅黑" pitchFamily="34" charset="-122"/>
                <a:ea typeface="微软雅黑" pitchFamily="34" charset="-122"/>
                <a:cs typeface="Arial" panose="020B0604020202020204" pitchFamily="34" charset="0"/>
              </a:rPr>
              <a:t>來到陌生</a:t>
            </a:r>
            <a:r>
              <a:rPr lang="zh-TW" altLang="en-US" sz="2400" b="1" dirty="0">
                <a:solidFill>
                  <a:schemeClr val="bg1"/>
                </a:solidFill>
                <a:latin typeface="微软雅黑" pitchFamily="34" charset="-122"/>
                <a:ea typeface="微软雅黑" pitchFamily="34" charset="-122"/>
                <a:cs typeface="Arial" panose="020B0604020202020204" pitchFamily="34" charset="0"/>
              </a:rPr>
              <a:t>的地方</a:t>
            </a:r>
            <a:r>
              <a:rPr lang="zh-TW" altLang="en-US" sz="2400" b="1" dirty="0" smtClean="0">
                <a:solidFill>
                  <a:schemeClr val="bg1"/>
                </a:solidFill>
                <a:latin typeface="微软雅黑" pitchFamily="34" charset="-122"/>
                <a:ea typeface="微软雅黑" pitchFamily="34" charset="-122"/>
                <a:cs typeface="Arial" panose="020B0604020202020204" pitchFamily="34" charset="0"/>
              </a:rPr>
              <a:t>，很容易找不到</a:t>
            </a:r>
            <a:r>
              <a:rPr lang="zh-TW" altLang="en-US" sz="2400" b="1" dirty="0">
                <a:solidFill>
                  <a:schemeClr val="bg1"/>
                </a:solidFill>
                <a:latin typeface="微软雅黑" pitchFamily="34" charset="-122"/>
                <a:ea typeface="微软雅黑" pitchFamily="34" charset="-122"/>
                <a:cs typeface="Arial" panose="020B0604020202020204" pitchFamily="34" charset="0"/>
              </a:rPr>
              <a:t>想去</a:t>
            </a:r>
            <a:r>
              <a:rPr lang="zh-TW" altLang="en-US" sz="2400" b="1" dirty="0" smtClean="0">
                <a:solidFill>
                  <a:schemeClr val="bg1"/>
                </a:solidFill>
                <a:latin typeface="微软雅黑" pitchFamily="34" charset="-122"/>
                <a:ea typeface="微软雅黑" pitchFamily="34" charset="-122"/>
                <a:cs typeface="Arial" panose="020B0604020202020204" pitchFamily="34" charset="0"/>
              </a:rPr>
              <a:t>的地方，</a:t>
            </a:r>
            <a:r>
              <a:rPr lang="zh-TW" altLang="en-US" sz="2400" b="1" dirty="0">
                <a:solidFill>
                  <a:schemeClr val="bg1"/>
                </a:solidFill>
                <a:latin typeface="微软雅黑" pitchFamily="34" charset="-122"/>
                <a:ea typeface="微软雅黑" pitchFamily="34" charset="-122"/>
                <a:cs typeface="Arial" panose="020B0604020202020204" pitchFamily="34" charset="0"/>
              </a:rPr>
              <a:t>為此我們設想出利用虛擬實</a:t>
            </a:r>
            <a:r>
              <a:rPr lang="zh-TW" altLang="en-US" sz="2400" b="1" dirty="0" smtClean="0">
                <a:solidFill>
                  <a:schemeClr val="bg1"/>
                </a:solidFill>
                <a:latin typeface="微软雅黑" pitchFamily="34" charset="-122"/>
                <a:ea typeface="微软雅黑" pitchFamily="34" charset="-122"/>
                <a:cs typeface="Arial" panose="020B0604020202020204" pitchFamily="34" charset="0"/>
              </a:rPr>
              <a:t>境，</a:t>
            </a:r>
            <a:r>
              <a:rPr lang="zh-TW" altLang="en-US" sz="2400" b="1" dirty="0">
                <a:solidFill>
                  <a:schemeClr val="bg1"/>
                </a:solidFill>
                <a:latin typeface="微软雅黑" pitchFamily="34" charset="-122"/>
                <a:ea typeface="微软雅黑" pitchFamily="34" charset="-122"/>
                <a:cs typeface="Arial" panose="020B0604020202020204" pitchFamily="34" charset="0"/>
              </a:rPr>
              <a:t>讓使用者可以在家就</a:t>
            </a:r>
            <a:r>
              <a:rPr lang="zh-TW" altLang="en-US" sz="2400" b="1" dirty="0" smtClean="0">
                <a:solidFill>
                  <a:schemeClr val="bg1"/>
                </a:solidFill>
                <a:latin typeface="微软雅黑" pitchFamily="34" charset="-122"/>
                <a:ea typeface="微软雅黑" pitchFamily="34" charset="-122"/>
                <a:cs typeface="Arial" panose="020B0604020202020204" pitchFamily="34" charset="0"/>
              </a:rPr>
              <a:t>進行實境導覽。</a:t>
            </a:r>
            <a:endParaRPr lang="zh-TW" altLang="en-US" sz="2400" b="1" dirty="0">
              <a:solidFill>
                <a:schemeClr val="bg1"/>
              </a:solidFill>
              <a:latin typeface="微软雅黑" pitchFamily="34" charset="-122"/>
              <a:ea typeface="微软雅黑" pitchFamily="34" charset="-122"/>
              <a:cs typeface="Arial" panose="020B0604020202020204" pitchFamily="34" charset="0"/>
            </a:endParaRPr>
          </a:p>
        </p:txBody>
      </p:sp>
      <p:sp>
        <p:nvSpPr>
          <p:cNvPr id="65" name="橢圓 64"/>
          <p:cNvSpPr/>
          <p:nvPr/>
        </p:nvSpPr>
        <p:spPr>
          <a:xfrm>
            <a:off x="1618354" y="3713953"/>
            <a:ext cx="604257" cy="618995"/>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66" name="圖片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3984" y="3837192"/>
            <a:ext cx="397869" cy="372515"/>
          </a:xfrm>
          <a:prstGeom prst="rect">
            <a:avLst/>
          </a:prstGeom>
        </p:spPr>
      </p:pic>
      <p:sp>
        <p:nvSpPr>
          <p:cNvPr id="16" name="文字方塊 15"/>
          <p:cNvSpPr txBox="1"/>
          <p:nvPr/>
        </p:nvSpPr>
        <p:spPr>
          <a:xfrm>
            <a:off x="2410281" y="3597575"/>
            <a:ext cx="6994222" cy="2308324"/>
          </a:xfrm>
          <a:prstGeom prst="rect">
            <a:avLst/>
          </a:prstGeom>
          <a:noFill/>
        </p:spPr>
        <p:txBody>
          <a:bodyPr wrap="none" rtlCol="0">
            <a:spAutoFit/>
          </a:bodyPr>
          <a:lstStyle/>
          <a:p>
            <a:pPr marL="342900" lvl="0" indent="-342900">
              <a:lnSpc>
                <a:spcPct val="150000"/>
              </a:lnSpc>
              <a:buFont typeface="Arial" panose="020B0604020202020204" pitchFamily="34" charset="0"/>
              <a:buChar char="•"/>
            </a:pPr>
            <a:r>
              <a:rPr lang="zh-TW" altLang="zh-TW" sz="2400" b="1" dirty="0">
                <a:solidFill>
                  <a:schemeClr val="bg1"/>
                </a:solidFill>
                <a:latin typeface="微软雅黑" pitchFamily="34" charset="-122"/>
                <a:ea typeface="微软雅黑" pitchFamily="34" charset="-122"/>
                <a:cs typeface="Arial" panose="020B0604020202020204" pitchFamily="34" charset="0"/>
              </a:rPr>
              <a:t>尋找校內教室或文件繳交處</a:t>
            </a:r>
          </a:p>
          <a:p>
            <a:pPr marL="342900" lvl="0" indent="-342900">
              <a:lnSpc>
                <a:spcPct val="150000"/>
              </a:lnSpc>
              <a:buFont typeface="Arial" panose="020B0604020202020204" pitchFamily="34" charset="0"/>
              <a:buChar char="•"/>
            </a:pPr>
            <a:r>
              <a:rPr lang="zh-TW" altLang="zh-TW" sz="2400" b="1" dirty="0">
                <a:solidFill>
                  <a:schemeClr val="bg1"/>
                </a:solidFill>
                <a:latin typeface="微软雅黑" pitchFamily="34" charset="-122"/>
                <a:ea typeface="微软雅黑" pitchFamily="34" charset="-122"/>
                <a:cs typeface="Arial" panose="020B0604020202020204" pitchFamily="34" charset="0"/>
              </a:rPr>
              <a:t>尋找校外餐廳</a:t>
            </a:r>
          </a:p>
          <a:p>
            <a:pPr marL="342900" lvl="0" indent="-342900">
              <a:lnSpc>
                <a:spcPct val="150000"/>
              </a:lnSpc>
              <a:buFont typeface="Arial" panose="020B0604020202020204" pitchFamily="34" charset="0"/>
              <a:buChar char="•"/>
            </a:pPr>
            <a:r>
              <a:rPr lang="zh-TW" altLang="zh-TW" sz="2400" b="1" dirty="0">
                <a:solidFill>
                  <a:schemeClr val="bg1"/>
                </a:solidFill>
                <a:latin typeface="微软雅黑" pitchFamily="34" charset="-122"/>
                <a:ea typeface="微软雅黑" pitchFamily="34" charset="-122"/>
                <a:cs typeface="Arial" panose="020B0604020202020204" pitchFamily="34" charset="0"/>
              </a:rPr>
              <a:t>尋找日常之需求（例如：購買日常用品、診所）</a:t>
            </a:r>
          </a:p>
          <a:p>
            <a:pPr marL="342900" indent="-342900">
              <a:lnSpc>
                <a:spcPct val="150000"/>
              </a:lnSpc>
              <a:buFont typeface="Arial" panose="020B0604020202020204" pitchFamily="34" charset="0"/>
              <a:buChar char="•"/>
            </a:pPr>
            <a:r>
              <a:rPr lang="zh-TW" altLang="zh-TW" sz="2400" b="1" dirty="0">
                <a:solidFill>
                  <a:schemeClr val="bg1"/>
                </a:solidFill>
                <a:latin typeface="微软雅黑" pitchFamily="34" charset="-122"/>
                <a:ea typeface="微软雅黑" pitchFamily="34" charset="-122"/>
                <a:cs typeface="Arial" panose="020B0604020202020204" pitchFamily="34" charset="0"/>
              </a:rPr>
              <a:t>尋找校外娛樂場所</a:t>
            </a:r>
            <a:endParaRPr lang="zh-TW" altLang="en-US" sz="2400" b="1" dirty="0">
              <a:solidFill>
                <a:schemeClr val="bg1"/>
              </a:solidFill>
              <a:latin typeface="微软雅黑" pitchFamily="34" charset="-122"/>
              <a:ea typeface="微软雅黑" pitchFamily="34" charset="-122"/>
              <a:cs typeface="Arial" panose="020B0604020202020204" pitchFamily="34" charset="0"/>
            </a:endParaRPr>
          </a:p>
        </p:txBody>
      </p:sp>
    </p:spTree>
    <p:extLst>
      <p:ext uri="{BB962C8B-B14F-4D97-AF65-F5344CB8AC3E}">
        <p14:creationId xmlns:p14="http://schemas.microsoft.com/office/powerpoint/2010/main" val="3028273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4082"/>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gtEl>
                                      </p:cBhvr>
                                    </p:animEffect>
                                  </p:childTnLst>
                                </p:cTn>
                              </p:par>
                              <p:par>
                                <p:cTn id="12" presetID="41" presetClass="entr" presetSubtype="0" fill="hold" grpId="0" nodeType="withEffect">
                                  <p:stCondLst>
                                    <p:cond delay="0"/>
                                  </p:stCondLst>
                                  <p:iterate type="lt">
                                    <p:tmPct val="4348"/>
                                  </p:iterate>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6"/>
                                        </p:tgtEl>
                                        <p:attrNameLst>
                                          <p:attrName>ppt_y</p:attrName>
                                        </p:attrNameLst>
                                      </p:cBhvr>
                                      <p:tavLst>
                                        <p:tav tm="0">
                                          <p:val>
                                            <p:strVal val="#ppt_y"/>
                                          </p:val>
                                        </p:tav>
                                        <p:tav tm="100000">
                                          <p:val>
                                            <p:strVal val="#ppt_y"/>
                                          </p:val>
                                        </p:tav>
                                      </p:tavLst>
                                    </p:anim>
                                    <p:anim calcmode="lin" valueType="num">
                                      <p:cBhvr>
                                        <p:cTn id="16"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fade">
                                      <p:cBhvr>
                                        <p:cTn id="27" dur="500"/>
                                        <p:tgtEl>
                                          <p:spTgt spid="65"/>
                                        </p:tgtEl>
                                      </p:cBhvr>
                                    </p:animEffect>
                                  </p:childTnLst>
                                </p:cTn>
                              </p:par>
                              <p:par>
                                <p:cTn id="28" presetID="10" presetClass="entr" presetSubtype="0" fill="hold" nodeType="with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fade">
                                      <p:cBhvr>
                                        <p:cTn id="3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65" grpId="0" animBg="1"/>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橢圓 12"/>
          <p:cNvSpPr/>
          <p:nvPr/>
        </p:nvSpPr>
        <p:spPr>
          <a:xfrm>
            <a:off x="1618355" y="1588199"/>
            <a:ext cx="604257" cy="618995"/>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nvGrpSpPr>
          <p:cNvPr id="6" name="组合 5"/>
          <p:cNvGrpSpPr/>
          <p:nvPr/>
        </p:nvGrpSpPr>
        <p:grpSpPr>
          <a:xfrm>
            <a:off x="8412148" y="572424"/>
            <a:ext cx="8647786" cy="381452"/>
            <a:chOff x="3546557" y="3058874"/>
            <a:chExt cx="8647786" cy="381452"/>
          </a:xfrm>
        </p:grpSpPr>
        <p:grpSp>
          <p:nvGrpSpPr>
            <p:cNvPr id="2" name="组合 1"/>
            <p:cNvGrpSpPr/>
            <p:nvPr/>
          </p:nvGrpSpPr>
          <p:grpSpPr>
            <a:xfrm>
              <a:off x="3546557" y="3058874"/>
              <a:ext cx="381452" cy="381452"/>
              <a:chOff x="3123591" y="3333387"/>
              <a:chExt cx="381452" cy="381452"/>
            </a:xfrm>
          </p:grpSpPr>
          <p:sp>
            <p:nvSpPr>
              <p:cNvPr id="3" name="椭圆 2"/>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4" name="椭圆 3"/>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5" name="直接连接符 4"/>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4834779" y="572424"/>
            <a:ext cx="8712639" cy="381452"/>
            <a:chOff x="-3986345" y="345226"/>
            <a:chExt cx="8712639" cy="381452"/>
          </a:xfrm>
          <a:solidFill>
            <a:srgbClr val="E74337"/>
          </a:solidFill>
        </p:grpSpPr>
        <p:grpSp>
          <p:nvGrpSpPr>
            <p:cNvPr id="8" name="组合 7"/>
            <p:cNvGrpSpPr/>
            <p:nvPr/>
          </p:nvGrpSpPr>
          <p:grpSpPr>
            <a:xfrm>
              <a:off x="4344842" y="345226"/>
              <a:ext cx="381452" cy="381452"/>
              <a:chOff x="3123591" y="3333387"/>
              <a:chExt cx="381452" cy="381452"/>
            </a:xfrm>
            <a:grpFill/>
          </p:grpSpPr>
          <p:sp>
            <p:nvSpPr>
              <p:cNvPr id="10" name="椭圆 9"/>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11" name="椭圆 10"/>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9" name="直接连接符 8"/>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4975207" y="440003"/>
            <a:ext cx="2492917" cy="646294"/>
          </a:xfrm>
          <a:prstGeom prst="rect">
            <a:avLst/>
          </a:prstGeom>
          <a:noFill/>
        </p:spPr>
        <p:txBody>
          <a:bodyPr wrap="none" lIns="91404" tIns="45702" rIns="91404" bIns="45702" rtlCol="0">
            <a:spAutoFit/>
          </a:bodyPr>
          <a:lstStyle/>
          <a:p>
            <a:r>
              <a:rPr lang="zh-TW" altLang="en-US" sz="3600" b="1" dirty="0" smtClean="0">
                <a:solidFill>
                  <a:srgbClr val="E74337"/>
                </a:solidFill>
                <a:latin typeface="微软雅黑" pitchFamily="34" charset="-122"/>
                <a:ea typeface="微软雅黑" pitchFamily="34" charset="-122"/>
              </a:rPr>
              <a:t>目的及構想</a:t>
            </a:r>
            <a:endParaRPr lang="en-US" altLang="zh-CN" sz="3600" b="1" dirty="0">
              <a:solidFill>
                <a:srgbClr val="E74337"/>
              </a:solidFill>
              <a:latin typeface="微软雅黑" pitchFamily="34" charset="-122"/>
              <a:ea typeface="微软雅黑" pitchFamily="34" charset="-122"/>
            </a:endParaRPr>
          </a:p>
        </p:txBody>
      </p:sp>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3985" y="1711438"/>
            <a:ext cx="397869" cy="372515"/>
          </a:xfrm>
          <a:prstGeom prst="rect">
            <a:avLst/>
          </a:prstGeom>
        </p:spPr>
      </p:pic>
      <p:sp>
        <p:nvSpPr>
          <p:cNvPr id="15" name="文字方塊 14"/>
          <p:cNvSpPr txBox="1"/>
          <p:nvPr/>
        </p:nvSpPr>
        <p:spPr>
          <a:xfrm>
            <a:off x="2410281" y="1488569"/>
            <a:ext cx="7622771" cy="1135054"/>
          </a:xfrm>
          <a:prstGeom prst="rect">
            <a:avLst/>
          </a:prstGeom>
          <a:noFill/>
        </p:spPr>
        <p:txBody>
          <a:bodyPr wrap="square" rtlCol="0">
            <a:spAutoFit/>
          </a:bodyPr>
          <a:lstStyle/>
          <a:p>
            <a:pPr>
              <a:lnSpc>
                <a:spcPct val="150000"/>
              </a:lnSpc>
            </a:pPr>
            <a:r>
              <a:rPr lang="zh-TW" altLang="en-US" sz="2400" b="1" dirty="0">
                <a:solidFill>
                  <a:schemeClr val="bg1"/>
                </a:solidFill>
                <a:latin typeface="微软雅黑" pitchFamily="34" charset="-122"/>
                <a:ea typeface="微软雅黑" pitchFamily="34" charset="-122"/>
                <a:cs typeface="Arial" panose="020B0604020202020204" pitchFamily="34" charset="0"/>
              </a:rPr>
              <a:t>開發一款虛擬實境</a:t>
            </a:r>
            <a:r>
              <a:rPr lang="en-US" altLang="zh-TW" sz="2400" b="1" dirty="0">
                <a:solidFill>
                  <a:schemeClr val="bg1"/>
                </a:solidFill>
                <a:latin typeface="微软雅黑" pitchFamily="34" charset="-122"/>
                <a:ea typeface="微软雅黑" pitchFamily="34" charset="-122"/>
                <a:cs typeface="Arial" panose="020B0604020202020204" pitchFamily="34" charset="0"/>
              </a:rPr>
              <a:t>APP</a:t>
            </a:r>
            <a:r>
              <a:rPr lang="zh-TW" altLang="en-US" sz="2400" b="1" dirty="0">
                <a:solidFill>
                  <a:schemeClr val="bg1"/>
                </a:solidFill>
                <a:latin typeface="微软雅黑" pitchFamily="34" charset="-122"/>
                <a:ea typeface="微软雅黑" pitchFamily="34" charset="-122"/>
                <a:cs typeface="Arial" panose="020B0604020202020204" pitchFamily="34" charset="0"/>
              </a:rPr>
              <a:t>，在虛擬虛擬環境下可以進行移動，並且可選擇校內或校外場景。</a:t>
            </a:r>
          </a:p>
        </p:txBody>
      </p:sp>
      <p:sp>
        <p:nvSpPr>
          <p:cNvPr id="65" name="橢圓 64"/>
          <p:cNvSpPr/>
          <p:nvPr/>
        </p:nvSpPr>
        <p:spPr>
          <a:xfrm>
            <a:off x="1618354" y="3713953"/>
            <a:ext cx="604257" cy="618995"/>
          </a:xfrm>
          <a:prstGeom prst="ellips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66" name="圖片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3984" y="3837192"/>
            <a:ext cx="397869" cy="372515"/>
          </a:xfrm>
          <a:prstGeom prst="rect">
            <a:avLst/>
          </a:prstGeom>
        </p:spPr>
      </p:pic>
      <p:sp>
        <p:nvSpPr>
          <p:cNvPr id="16" name="文字方塊 15"/>
          <p:cNvSpPr txBox="1"/>
          <p:nvPr/>
        </p:nvSpPr>
        <p:spPr>
          <a:xfrm>
            <a:off x="2410282" y="3597575"/>
            <a:ext cx="7622770" cy="2308324"/>
          </a:xfrm>
          <a:prstGeom prst="rect">
            <a:avLst/>
          </a:prstGeom>
          <a:noFill/>
        </p:spPr>
        <p:txBody>
          <a:bodyPr wrap="square" rtlCol="0">
            <a:spAutoFit/>
          </a:bodyPr>
          <a:lstStyle/>
          <a:p>
            <a:pPr lvl="0">
              <a:lnSpc>
                <a:spcPct val="150000"/>
              </a:lnSpc>
            </a:pPr>
            <a:r>
              <a:rPr lang="zh-TW" altLang="en-US" sz="2400" b="1" dirty="0">
                <a:solidFill>
                  <a:schemeClr val="bg1"/>
                </a:solidFill>
                <a:latin typeface="微软雅黑" pitchFamily="34" charset="-122"/>
                <a:ea typeface="微软雅黑" pitchFamily="34" charset="-122"/>
                <a:cs typeface="Arial" panose="020B0604020202020204" pitchFamily="34" charset="0"/>
              </a:rPr>
              <a:t>藉由虛擬實境產生校園中每個教室、大樓、系所和用餐地點等需要介紹的場景，在特定物品或是特定方位可在虛擬實境中進行操控或是觀看此處的介紹，如：視角前進、教室介紹、系所介紹以及美食介紹之類的操作。</a:t>
            </a:r>
          </a:p>
        </p:txBody>
      </p:sp>
    </p:spTree>
    <p:extLst>
      <p:ext uri="{BB962C8B-B14F-4D97-AF65-F5344CB8AC3E}">
        <p14:creationId xmlns:p14="http://schemas.microsoft.com/office/powerpoint/2010/main" val="378866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6"/>
                                        </p:tgtEl>
                                        <p:attrNameLst>
                                          <p:attrName>ppt_y</p:attrName>
                                        </p:attrNameLst>
                                      </p:cBhvr>
                                      <p:tavLst>
                                        <p:tav tm="0">
                                          <p:val>
                                            <p:strVal val="#ppt_y"/>
                                          </p:val>
                                        </p:tav>
                                        <p:tav tm="100000">
                                          <p:val>
                                            <p:strVal val="#ppt_y"/>
                                          </p:val>
                                        </p:tav>
                                      </p:tavLst>
                                    </p:anim>
                                    <p:anim calcmode="lin" valueType="num">
                                      <p:cBhvr>
                                        <p:cTn id="16"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fade">
                                      <p:cBhvr>
                                        <p:cTn id="27" dur="500"/>
                                        <p:tgtEl>
                                          <p:spTgt spid="65"/>
                                        </p:tgtEl>
                                      </p:cBhvr>
                                    </p:animEffect>
                                  </p:childTnLst>
                                </p:cTn>
                              </p:par>
                              <p:par>
                                <p:cTn id="28" presetID="10" presetClass="entr" presetSubtype="0" fill="hold" nodeType="with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fade">
                                      <p:cBhvr>
                                        <p:cTn id="3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65"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3546557" y="3058874"/>
            <a:ext cx="381452" cy="381452"/>
            <a:chOff x="3123591" y="3333387"/>
            <a:chExt cx="381452" cy="381452"/>
          </a:xfrm>
        </p:grpSpPr>
        <p:sp>
          <p:nvSpPr>
            <p:cNvPr id="34" name="椭圆 33"/>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5" name="椭圆 34"/>
            <p:cNvSpPr/>
            <p:nvPr/>
          </p:nvSpPr>
          <p:spPr>
            <a:xfrm flipV="1">
              <a:off x="3208440" y="3418236"/>
              <a:ext cx="211754" cy="211754"/>
            </a:xfrm>
            <a:prstGeom prst="ellipse">
              <a:avLst/>
            </a:prstGeom>
            <a:solidFill>
              <a:srgbClr val="E74337"/>
            </a:solidFill>
            <a:ln w="28575">
              <a:no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6" name="直接连接符 35"/>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rot="21028799">
            <a:off x="2350215" y="2341743"/>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椭圆 37"/>
          <p:cNvSpPr/>
          <p:nvPr/>
        </p:nvSpPr>
        <p:spPr>
          <a:xfrm rot="21028799" flipV="1">
            <a:off x="2024563" y="2784315"/>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椭圆 38"/>
          <p:cNvSpPr/>
          <p:nvPr/>
        </p:nvSpPr>
        <p:spPr>
          <a:xfrm rot="21028799">
            <a:off x="1466324" y="2899265"/>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rot="21028799" flipV="1">
            <a:off x="2605610" y="2682588"/>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p:cNvSpPr/>
          <p:nvPr/>
        </p:nvSpPr>
        <p:spPr>
          <a:xfrm rot="21028799">
            <a:off x="1590555" y="2358699"/>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p:cNvSpPr/>
          <p:nvPr/>
        </p:nvSpPr>
        <p:spPr>
          <a:xfrm rot="21028799" flipV="1">
            <a:off x="866085" y="2724550"/>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p:cNvSpPr/>
          <p:nvPr/>
        </p:nvSpPr>
        <p:spPr>
          <a:xfrm rot="10228799">
            <a:off x="1332836" y="4007445"/>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p:cNvSpPr/>
          <p:nvPr/>
        </p:nvSpPr>
        <p:spPr>
          <a:xfrm rot="10228799" flipV="1">
            <a:off x="1479761" y="3386146"/>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椭圆 44"/>
          <p:cNvSpPr/>
          <p:nvPr/>
        </p:nvSpPr>
        <p:spPr>
          <a:xfrm rot="10228799">
            <a:off x="2216727" y="3449923"/>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椭圆 45"/>
          <p:cNvSpPr/>
          <p:nvPr/>
        </p:nvSpPr>
        <p:spPr>
          <a:xfrm rot="10228799" flipV="1">
            <a:off x="863011" y="3452170"/>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p:cNvSpPr/>
          <p:nvPr/>
        </p:nvSpPr>
        <p:spPr>
          <a:xfrm rot="10228799">
            <a:off x="1868853" y="3766846"/>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椭圆 47"/>
          <p:cNvSpPr/>
          <p:nvPr/>
        </p:nvSpPr>
        <p:spPr>
          <a:xfrm rot="10228799" flipV="1">
            <a:off x="2579819" y="3387491"/>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TextBox 48"/>
          <p:cNvSpPr txBox="1"/>
          <p:nvPr/>
        </p:nvSpPr>
        <p:spPr>
          <a:xfrm>
            <a:off x="5728513" y="3750281"/>
            <a:ext cx="3954929" cy="738664"/>
          </a:xfrm>
          <a:prstGeom prst="rect">
            <a:avLst/>
          </a:prstGeom>
          <a:noFill/>
        </p:spPr>
        <p:txBody>
          <a:bodyPr wrap="none" rtlCol="0">
            <a:spAutoFit/>
          </a:bodyPr>
          <a:lstStyle/>
          <a:p>
            <a:r>
              <a:rPr lang="zh-TW" altLang="en-US" sz="4200" b="1" dirty="0" smtClean="0">
                <a:solidFill>
                  <a:srgbClr val="E74337"/>
                </a:solidFill>
                <a:latin typeface="微软雅黑" pitchFamily="34" charset="-122"/>
                <a:ea typeface="微软雅黑" pitchFamily="34" charset="-122"/>
              </a:rPr>
              <a:t>需求及功能說明</a:t>
            </a:r>
            <a:endParaRPr lang="en-US" altLang="zh-CN" sz="4200" b="1" dirty="0" smtClean="0">
              <a:solidFill>
                <a:srgbClr val="E74337"/>
              </a:solidFill>
              <a:latin typeface="微软雅黑" pitchFamily="34" charset="-122"/>
              <a:ea typeface="微软雅黑" pitchFamily="34" charset="-122"/>
            </a:endParaRPr>
          </a:p>
        </p:txBody>
      </p:sp>
      <p:sp>
        <p:nvSpPr>
          <p:cNvPr id="50" name="TextBox 49"/>
          <p:cNvSpPr txBox="1"/>
          <p:nvPr/>
        </p:nvSpPr>
        <p:spPr>
          <a:xfrm>
            <a:off x="5670457" y="2076527"/>
            <a:ext cx="2007088" cy="738664"/>
          </a:xfrm>
          <a:prstGeom prst="rect">
            <a:avLst/>
          </a:prstGeom>
          <a:noFill/>
        </p:spPr>
        <p:txBody>
          <a:bodyPr wrap="none" rtlCol="0">
            <a:spAutoFit/>
          </a:bodyPr>
          <a:lstStyle/>
          <a:p>
            <a:r>
              <a:rPr lang="en-US" altLang="zh-CN" sz="4200" dirty="0" smtClean="0">
                <a:solidFill>
                  <a:schemeClr val="bg1"/>
                </a:solidFill>
                <a:latin typeface="微软雅黑" pitchFamily="34" charset="-122"/>
                <a:ea typeface="微软雅黑" pitchFamily="34" charset="-122"/>
              </a:rPr>
              <a:t>Part 02</a:t>
            </a:r>
          </a:p>
        </p:txBody>
      </p:sp>
      <p:grpSp>
        <p:nvGrpSpPr>
          <p:cNvPr id="51" name="组合 50"/>
          <p:cNvGrpSpPr/>
          <p:nvPr/>
        </p:nvGrpSpPr>
        <p:grpSpPr>
          <a:xfrm>
            <a:off x="858879" y="2355867"/>
            <a:ext cx="2143332" cy="1852005"/>
            <a:chOff x="858879" y="2355867"/>
            <a:chExt cx="2143332" cy="1852005"/>
          </a:xfrm>
        </p:grpSpPr>
        <p:sp>
          <p:nvSpPr>
            <p:cNvPr id="52" name="椭圆 51"/>
            <p:cNvSpPr/>
            <p:nvPr/>
          </p:nvSpPr>
          <p:spPr>
            <a:xfrm rot="21028799">
              <a:off x="2346083" y="235586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rot="21028799" flipV="1">
              <a:off x="2020431" y="2798439"/>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椭圆 53"/>
            <p:cNvSpPr/>
            <p:nvPr/>
          </p:nvSpPr>
          <p:spPr>
            <a:xfrm rot="21028799">
              <a:off x="1462192" y="29133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p:cNvSpPr/>
            <p:nvPr/>
          </p:nvSpPr>
          <p:spPr>
            <a:xfrm rot="21028799" flipV="1">
              <a:off x="2601478" y="2696712"/>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椭圆 55"/>
            <p:cNvSpPr/>
            <p:nvPr/>
          </p:nvSpPr>
          <p:spPr>
            <a:xfrm rot="21028799">
              <a:off x="1586423" y="2372823"/>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nvSpPr>
          <p:spPr>
            <a:xfrm rot="21028799" flipV="1">
              <a:off x="861953" y="2738674"/>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椭圆 57"/>
            <p:cNvSpPr/>
            <p:nvPr/>
          </p:nvSpPr>
          <p:spPr>
            <a:xfrm rot="10228799">
              <a:off x="1328704" y="4021569"/>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椭圆 58"/>
            <p:cNvSpPr/>
            <p:nvPr/>
          </p:nvSpPr>
          <p:spPr>
            <a:xfrm rot="10228799" flipV="1">
              <a:off x="1475629" y="3400270"/>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椭圆 59"/>
            <p:cNvSpPr/>
            <p:nvPr/>
          </p:nvSpPr>
          <p:spPr>
            <a:xfrm rot="10228799">
              <a:off x="2212595" y="3464047"/>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椭圆 60"/>
            <p:cNvSpPr/>
            <p:nvPr/>
          </p:nvSpPr>
          <p:spPr>
            <a:xfrm rot="10228799" flipV="1">
              <a:off x="858879" y="3466294"/>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rot="10228799">
              <a:off x="1864721" y="3780970"/>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椭圆 62"/>
            <p:cNvSpPr/>
            <p:nvPr/>
          </p:nvSpPr>
          <p:spPr>
            <a:xfrm rot="10228799" flipV="1">
              <a:off x="2575687" y="3401615"/>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4251211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350" fill="hold"/>
                                            <p:tgtEl>
                                              <p:spTgt spid="37"/>
                                            </p:tgtEl>
                                            <p:attrNameLst>
                                              <p:attrName>ppt_x</p:attrName>
                                            </p:attrNameLst>
                                          </p:cBhvr>
                                          <p:tavLst>
                                            <p:tav tm="0">
                                              <p:val>
                                                <p:strVal val="#ppt_x"/>
                                              </p:val>
                                            </p:tav>
                                            <p:tav tm="100000">
                                              <p:val>
                                                <p:strVal val="#ppt_x"/>
                                              </p:val>
                                            </p:tav>
                                          </p:tavLst>
                                        </p:anim>
                                        <p:anim calcmode="lin" valueType="num">
                                          <p:cBhvr additive="base">
                                            <p:cTn id="8" dur="35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350" fill="hold"/>
                                            <p:tgtEl>
                                              <p:spTgt spid="38"/>
                                            </p:tgtEl>
                                            <p:attrNameLst>
                                              <p:attrName>ppt_x</p:attrName>
                                            </p:attrNameLst>
                                          </p:cBhvr>
                                          <p:tavLst>
                                            <p:tav tm="0">
                                              <p:val>
                                                <p:strVal val="1+#ppt_w/2"/>
                                              </p:val>
                                            </p:tav>
                                            <p:tav tm="100000">
                                              <p:val>
                                                <p:strVal val="#ppt_x"/>
                                              </p:val>
                                            </p:tav>
                                          </p:tavLst>
                                        </p:anim>
                                        <p:anim calcmode="lin" valueType="num">
                                          <p:cBhvr additive="base">
                                            <p:cTn id="12" dur="350" fill="hold"/>
                                            <p:tgtEl>
                                              <p:spTgt spid="38"/>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350" fill="hold"/>
                                            <p:tgtEl>
                                              <p:spTgt spid="39"/>
                                            </p:tgtEl>
                                            <p:attrNameLst>
                                              <p:attrName>ppt_x</p:attrName>
                                            </p:attrNameLst>
                                          </p:cBhvr>
                                          <p:tavLst>
                                            <p:tav tm="0">
                                              <p:val>
                                                <p:strVal val="#ppt_x"/>
                                              </p:val>
                                            </p:tav>
                                            <p:tav tm="100000">
                                              <p:val>
                                                <p:strVal val="#ppt_x"/>
                                              </p:val>
                                            </p:tav>
                                          </p:tavLst>
                                        </p:anim>
                                        <p:anim calcmode="lin" valueType="num">
                                          <p:cBhvr additive="base">
                                            <p:cTn id="16" dur="35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350" fill="hold"/>
                                            <p:tgtEl>
                                              <p:spTgt spid="40"/>
                                            </p:tgtEl>
                                            <p:attrNameLst>
                                              <p:attrName>ppt_x</p:attrName>
                                            </p:attrNameLst>
                                          </p:cBhvr>
                                          <p:tavLst>
                                            <p:tav tm="0">
                                              <p:val>
                                                <p:strVal val="1+#ppt_w/2"/>
                                              </p:val>
                                            </p:tav>
                                            <p:tav tm="100000">
                                              <p:val>
                                                <p:strVal val="#ppt_x"/>
                                              </p:val>
                                            </p:tav>
                                          </p:tavLst>
                                        </p:anim>
                                        <p:anim calcmode="lin" valueType="num">
                                          <p:cBhvr additive="base">
                                            <p:cTn id="20" dur="35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50" fill="hold"/>
                                            <p:tgtEl>
                                              <p:spTgt spid="41"/>
                                            </p:tgtEl>
                                            <p:attrNameLst>
                                              <p:attrName>ppt_x</p:attrName>
                                            </p:attrNameLst>
                                          </p:cBhvr>
                                          <p:tavLst>
                                            <p:tav tm="0">
                                              <p:val>
                                                <p:strVal val="0-#ppt_w/2"/>
                                              </p:val>
                                            </p:tav>
                                            <p:tav tm="100000">
                                              <p:val>
                                                <p:strVal val="#ppt_x"/>
                                              </p:val>
                                            </p:tav>
                                          </p:tavLst>
                                        </p:anim>
                                        <p:anim calcmode="lin" valueType="num">
                                          <p:cBhvr additive="base">
                                            <p:cTn id="24" dur="350" fill="hold"/>
                                            <p:tgtEl>
                                              <p:spTgt spid="41"/>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350" fill="hold"/>
                                            <p:tgtEl>
                                              <p:spTgt spid="42"/>
                                            </p:tgtEl>
                                            <p:attrNameLst>
                                              <p:attrName>ppt_x</p:attrName>
                                            </p:attrNameLst>
                                          </p:cBhvr>
                                          <p:tavLst>
                                            <p:tav tm="0">
                                              <p:val>
                                                <p:strVal val="0-#ppt_w/2"/>
                                              </p:val>
                                            </p:tav>
                                            <p:tav tm="100000">
                                              <p:val>
                                                <p:strVal val="#ppt_x"/>
                                              </p:val>
                                            </p:tav>
                                          </p:tavLst>
                                        </p:anim>
                                        <p:anim calcmode="lin" valueType="num">
                                          <p:cBhvr additive="base">
                                            <p:cTn id="28" dur="350" fill="hold"/>
                                            <p:tgtEl>
                                              <p:spTgt spid="42"/>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350" fill="hold"/>
                                            <p:tgtEl>
                                              <p:spTgt spid="43"/>
                                            </p:tgtEl>
                                            <p:attrNameLst>
                                              <p:attrName>ppt_x</p:attrName>
                                            </p:attrNameLst>
                                          </p:cBhvr>
                                          <p:tavLst>
                                            <p:tav tm="0">
                                              <p:val>
                                                <p:strVal val="#ppt_x"/>
                                              </p:val>
                                            </p:tav>
                                            <p:tav tm="100000">
                                              <p:val>
                                                <p:strVal val="#ppt_x"/>
                                              </p:val>
                                            </p:tav>
                                          </p:tavLst>
                                        </p:anim>
                                        <p:anim calcmode="lin" valueType="num">
                                          <p:cBhvr additive="base">
                                            <p:cTn id="32" dur="350" fill="hold"/>
                                            <p:tgtEl>
                                              <p:spTgt spid="4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350" fill="hold"/>
                                            <p:tgtEl>
                                              <p:spTgt spid="44"/>
                                            </p:tgtEl>
                                            <p:attrNameLst>
                                              <p:attrName>ppt_x</p:attrName>
                                            </p:attrNameLst>
                                          </p:cBhvr>
                                          <p:tavLst>
                                            <p:tav tm="0">
                                              <p:val>
                                                <p:strVal val="#ppt_x"/>
                                              </p:val>
                                            </p:tav>
                                            <p:tav tm="100000">
                                              <p:val>
                                                <p:strVal val="#ppt_x"/>
                                              </p:val>
                                            </p:tav>
                                          </p:tavLst>
                                        </p:anim>
                                        <p:anim calcmode="lin" valueType="num">
                                          <p:cBhvr additive="base">
                                            <p:cTn id="36" dur="350" fill="hold"/>
                                            <p:tgtEl>
                                              <p:spTgt spid="44"/>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 calcmode="lin" valueType="num">
                                          <p:cBhvr additive="base">
                                            <p:cTn id="39" dur="350" fill="hold"/>
                                            <p:tgtEl>
                                              <p:spTgt spid="45"/>
                                            </p:tgtEl>
                                            <p:attrNameLst>
                                              <p:attrName>ppt_x</p:attrName>
                                            </p:attrNameLst>
                                          </p:cBhvr>
                                          <p:tavLst>
                                            <p:tav tm="0">
                                              <p:val>
                                                <p:strVal val="1+#ppt_w/2"/>
                                              </p:val>
                                            </p:tav>
                                            <p:tav tm="100000">
                                              <p:val>
                                                <p:strVal val="#ppt_x"/>
                                              </p:val>
                                            </p:tav>
                                          </p:tavLst>
                                        </p:anim>
                                        <p:anim calcmode="lin" valueType="num">
                                          <p:cBhvr additive="base">
                                            <p:cTn id="40" dur="350" fill="hold"/>
                                            <p:tgtEl>
                                              <p:spTgt spid="45"/>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additive="base">
                                            <p:cTn id="43" dur="350" fill="hold"/>
                                            <p:tgtEl>
                                              <p:spTgt spid="46"/>
                                            </p:tgtEl>
                                            <p:attrNameLst>
                                              <p:attrName>ppt_x</p:attrName>
                                            </p:attrNameLst>
                                          </p:cBhvr>
                                          <p:tavLst>
                                            <p:tav tm="0">
                                              <p:val>
                                                <p:strVal val="0-#ppt_w/2"/>
                                              </p:val>
                                            </p:tav>
                                            <p:tav tm="100000">
                                              <p:val>
                                                <p:strVal val="#ppt_x"/>
                                              </p:val>
                                            </p:tav>
                                          </p:tavLst>
                                        </p:anim>
                                        <p:anim calcmode="lin" valueType="num">
                                          <p:cBhvr additive="base">
                                            <p:cTn id="44" dur="350" fill="hold"/>
                                            <p:tgtEl>
                                              <p:spTgt spid="4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additive="base">
                                            <p:cTn id="47" dur="350" fill="hold"/>
                                            <p:tgtEl>
                                              <p:spTgt spid="47"/>
                                            </p:tgtEl>
                                            <p:attrNameLst>
                                              <p:attrName>ppt_x</p:attrName>
                                            </p:attrNameLst>
                                          </p:cBhvr>
                                          <p:tavLst>
                                            <p:tav tm="0">
                                              <p:val>
                                                <p:strVal val="#ppt_x"/>
                                              </p:val>
                                            </p:tav>
                                            <p:tav tm="100000">
                                              <p:val>
                                                <p:strVal val="#ppt_x"/>
                                              </p:val>
                                            </p:tav>
                                          </p:tavLst>
                                        </p:anim>
                                        <p:anim calcmode="lin" valueType="num">
                                          <p:cBhvr additive="base">
                                            <p:cTn id="48" dur="350" fill="hold"/>
                                            <p:tgtEl>
                                              <p:spTgt spid="47"/>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 calcmode="lin" valueType="num">
                                          <p:cBhvr additive="base">
                                            <p:cTn id="51" dur="350" fill="hold"/>
                                            <p:tgtEl>
                                              <p:spTgt spid="48"/>
                                            </p:tgtEl>
                                            <p:attrNameLst>
                                              <p:attrName>ppt_x</p:attrName>
                                            </p:attrNameLst>
                                          </p:cBhvr>
                                          <p:tavLst>
                                            <p:tav tm="0">
                                              <p:val>
                                                <p:strVal val="1+#ppt_w/2"/>
                                              </p:val>
                                            </p:tav>
                                            <p:tav tm="100000">
                                              <p:val>
                                                <p:strVal val="#ppt_x"/>
                                              </p:val>
                                            </p:tav>
                                          </p:tavLst>
                                        </p:anim>
                                        <p:anim calcmode="lin" valueType="num">
                                          <p:cBhvr additive="base">
                                            <p:cTn id="52" dur="350" fill="hold"/>
                                            <p:tgtEl>
                                              <p:spTgt spid="48"/>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7"/>
                                            </p:tgtEl>
                                            <p:attrNameLst>
                                              <p:attrName>ppt_x</p:attrName>
                                            </p:attrNameLst>
                                          </p:cBhvr>
                                          <p:tavLst>
                                            <p:tav tm="0">
                                              <p:val>
                                                <p:strVal val="ppt_x"/>
                                              </p:val>
                                            </p:tav>
                                            <p:tav tm="100000">
                                              <p:val>
                                                <p:strVal val="ppt_x"/>
                                              </p:val>
                                            </p:tav>
                                          </p:tavLst>
                                        </p:anim>
                                        <p:anim calcmode="lin" valueType="num">
                                          <p:cBhvr additive="base">
                                            <p:cTn id="55" dur="350"/>
                                            <p:tgtEl>
                                              <p:spTgt spid="37"/>
                                            </p:tgtEl>
                                            <p:attrNameLst>
                                              <p:attrName>ppt_y</p:attrName>
                                            </p:attrNameLst>
                                          </p:cBhvr>
                                          <p:tavLst>
                                            <p:tav tm="0">
                                              <p:val>
                                                <p:strVal val="ppt_y"/>
                                              </p:val>
                                            </p:tav>
                                            <p:tav tm="100000">
                                              <p:val>
                                                <p:strVal val="1+ppt_h/2"/>
                                              </p:val>
                                            </p:tav>
                                          </p:tavLst>
                                        </p:anim>
                                        <p:set>
                                          <p:cBhvr>
                                            <p:cTn id="56" dur="1" fill="hold">
                                              <p:stCondLst>
                                                <p:cond delay="349"/>
                                              </p:stCondLst>
                                            </p:cTn>
                                            <p:tgtEl>
                                              <p:spTgt spid="37"/>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8"/>
                                            </p:tgtEl>
                                            <p:attrNameLst>
                                              <p:attrName>ppt_x</p:attrName>
                                            </p:attrNameLst>
                                          </p:cBhvr>
                                          <p:tavLst>
                                            <p:tav tm="0">
                                              <p:val>
                                                <p:strVal val="ppt_x"/>
                                              </p:val>
                                            </p:tav>
                                            <p:tav tm="100000">
                                              <p:val>
                                                <p:strVal val="1+ppt_w/2"/>
                                              </p:val>
                                            </p:tav>
                                          </p:tavLst>
                                        </p:anim>
                                        <p:anim calcmode="lin" valueType="num">
                                          <p:cBhvr additive="base">
                                            <p:cTn id="59" dur="350"/>
                                            <p:tgtEl>
                                              <p:spTgt spid="38"/>
                                            </p:tgtEl>
                                            <p:attrNameLst>
                                              <p:attrName>ppt_y</p:attrName>
                                            </p:attrNameLst>
                                          </p:cBhvr>
                                          <p:tavLst>
                                            <p:tav tm="0">
                                              <p:val>
                                                <p:strVal val="ppt_y"/>
                                              </p:val>
                                            </p:tav>
                                            <p:tav tm="100000">
                                              <p:val>
                                                <p:strVal val="0-ppt_h/2"/>
                                              </p:val>
                                            </p:tav>
                                          </p:tavLst>
                                        </p:anim>
                                        <p:set>
                                          <p:cBhvr>
                                            <p:cTn id="60" dur="1" fill="hold">
                                              <p:stCondLst>
                                                <p:cond delay="349"/>
                                              </p:stCondLst>
                                            </p:cTn>
                                            <p:tgtEl>
                                              <p:spTgt spid="38"/>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39"/>
                                            </p:tgtEl>
                                            <p:attrNameLst>
                                              <p:attrName>ppt_x</p:attrName>
                                            </p:attrNameLst>
                                          </p:cBhvr>
                                          <p:tavLst>
                                            <p:tav tm="0">
                                              <p:val>
                                                <p:strVal val="ppt_x"/>
                                              </p:val>
                                            </p:tav>
                                            <p:tav tm="100000">
                                              <p:val>
                                                <p:strVal val="ppt_x"/>
                                              </p:val>
                                            </p:tav>
                                          </p:tavLst>
                                        </p:anim>
                                        <p:anim calcmode="lin" valueType="num">
                                          <p:cBhvr additive="base">
                                            <p:cTn id="63" dur="350"/>
                                            <p:tgtEl>
                                              <p:spTgt spid="39"/>
                                            </p:tgtEl>
                                            <p:attrNameLst>
                                              <p:attrName>ppt_y</p:attrName>
                                            </p:attrNameLst>
                                          </p:cBhvr>
                                          <p:tavLst>
                                            <p:tav tm="0">
                                              <p:val>
                                                <p:strVal val="ppt_y"/>
                                              </p:val>
                                            </p:tav>
                                            <p:tav tm="100000">
                                              <p:val>
                                                <p:strVal val="1+ppt_h/2"/>
                                              </p:val>
                                            </p:tav>
                                          </p:tavLst>
                                        </p:anim>
                                        <p:set>
                                          <p:cBhvr>
                                            <p:cTn id="64" dur="1" fill="hold">
                                              <p:stCondLst>
                                                <p:cond delay="349"/>
                                              </p:stCondLst>
                                            </p:cTn>
                                            <p:tgtEl>
                                              <p:spTgt spid="39"/>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0"/>
                                            </p:tgtEl>
                                            <p:attrNameLst>
                                              <p:attrName>ppt_x</p:attrName>
                                            </p:attrNameLst>
                                          </p:cBhvr>
                                          <p:tavLst>
                                            <p:tav tm="0">
                                              <p:val>
                                                <p:strVal val="ppt_x"/>
                                              </p:val>
                                            </p:tav>
                                            <p:tav tm="100000">
                                              <p:val>
                                                <p:strVal val="1+ppt_w/2"/>
                                              </p:val>
                                            </p:tav>
                                          </p:tavLst>
                                        </p:anim>
                                        <p:anim calcmode="lin" valueType="num">
                                          <p:cBhvr additive="base">
                                            <p:cTn id="67" dur="350"/>
                                            <p:tgtEl>
                                              <p:spTgt spid="40"/>
                                            </p:tgtEl>
                                            <p:attrNameLst>
                                              <p:attrName>ppt_y</p:attrName>
                                            </p:attrNameLst>
                                          </p:cBhvr>
                                          <p:tavLst>
                                            <p:tav tm="0">
                                              <p:val>
                                                <p:strVal val="ppt_y"/>
                                              </p:val>
                                            </p:tav>
                                            <p:tav tm="100000">
                                              <p:val>
                                                <p:strVal val="0-ppt_h/2"/>
                                              </p:val>
                                            </p:tav>
                                          </p:tavLst>
                                        </p:anim>
                                        <p:set>
                                          <p:cBhvr>
                                            <p:cTn id="68" dur="1" fill="hold">
                                              <p:stCondLst>
                                                <p:cond delay="349"/>
                                              </p:stCondLst>
                                            </p:cTn>
                                            <p:tgtEl>
                                              <p:spTgt spid="40"/>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1"/>
                                            </p:tgtEl>
                                            <p:attrNameLst>
                                              <p:attrName>ppt_x</p:attrName>
                                            </p:attrNameLst>
                                          </p:cBhvr>
                                          <p:tavLst>
                                            <p:tav tm="0">
                                              <p:val>
                                                <p:strVal val="ppt_x"/>
                                              </p:val>
                                            </p:tav>
                                            <p:tav tm="100000">
                                              <p:val>
                                                <p:strVal val="ppt_x"/>
                                              </p:val>
                                            </p:tav>
                                          </p:tavLst>
                                        </p:anim>
                                        <p:anim calcmode="lin" valueType="num">
                                          <p:cBhvr additive="base">
                                            <p:cTn id="71" dur="350"/>
                                            <p:tgtEl>
                                              <p:spTgt spid="41"/>
                                            </p:tgtEl>
                                            <p:attrNameLst>
                                              <p:attrName>ppt_y</p:attrName>
                                            </p:attrNameLst>
                                          </p:cBhvr>
                                          <p:tavLst>
                                            <p:tav tm="0">
                                              <p:val>
                                                <p:strVal val="ppt_y"/>
                                              </p:val>
                                            </p:tav>
                                            <p:tav tm="100000">
                                              <p:val>
                                                <p:strVal val="0-ppt_h/2"/>
                                              </p:val>
                                            </p:tav>
                                          </p:tavLst>
                                        </p:anim>
                                        <p:set>
                                          <p:cBhvr>
                                            <p:cTn id="72" dur="1" fill="hold">
                                              <p:stCondLst>
                                                <p:cond delay="349"/>
                                              </p:stCondLst>
                                            </p:cTn>
                                            <p:tgtEl>
                                              <p:spTgt spid="41"/>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2"/>
                                            </p:tgtEl>
                                            <p:attrNameLst>
                                              <p:attrName>ppt_x</p:attrName>
                                            </p:attrNameLst>
                                          </p:cBhvr>
                                          <p:tavLst>
                                            <p:tav tm="0">
                                              <p:val>
                                                <p:strVal val="ppt_x"/>
                                              </p:val>
                                            </p:tav>
                                            <p:tav tm="100000">
                                              <p:val>
                                                <p:strVal val="0-ppt_w/2"/>
                                              </p:val>
                                            </p:tav>
                                          </p:tavLst>
                                        </p:anim>
                                        <p:anim calcmode="lin" valueType="num">
                                          <p:cBhvr additive="base">
                                            <p:cTn id="75" dur="350"/>
                                            <p:tgtEl>
                                              <p:spTgt spid="42"/>
                                            </p:tgtEl>
                                            <p:attrNameLst>
                                              <p:attrName>ppt_y</p:attrName>
                                            </p:attrNameLst>
                                          </p:cBhvr>
                                          <p:tavLst>
                                            <p:tav tm="0">
                                              <p:val>
                                                <p:strVal val="ppt_y"/>
                                              </p:val>
                                            </p:tav>
                                            <p:tav tm="100000">
                                              <p:val>
                                                <p:strVal val="0-ppt_h/2"/>
                                              </p:val>
                                            </p:tav>
                                          </p:tavLst>
                                        </p:anim>
                                        <p:set>
                                          <p:cBhvr>
                                            <p:cTn id="76" dur="1" fill="hold">
                                              <p:stCondLst>
                                                <p:cond delay="349"/>
                                              </p:stCondLst>
                                            </p:cTn>
                                            <p:tgtEl>
                                              <p:spTgt spid="42"/>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3"/>
                                            </p:tgtEl>
                                            <p:attrNameLst>
                                              <p:attrName>ppt_x</p:attrName>
                                            </p:attrNameLst>
                                          </p:cBhvr>
                                          <p:tavLst>
                                            <p:tav tm="0">
                                              <p:val>
                                                <p:strVal val="ppt_x"/>
                                              </p:val>
                                            </p:tav>
                                            <p:tav tm="100000">
                                              <p:val>
                                                <p:strVal val="ppt_x"/>
                                              </p:val>
                                            </p:tav>
                                          </p:tavLst>
                                        </p:anim>
                                        <p:anim calcmode="lin" valueType="num">
                                          <p:cBhvr additive="base">
                                            <p:cTn id="79" dur="350"/>
                                            <p:tgtEl>
                                              <p:spTgt spid="43"/>
                                            </p:tgtEl>
                                            <p:attrNameLst>
                                              <p:attrName>ppt_y</p:attrName>
                                            </p:attrNameLst>
                                          </p:cBhvr>
                                          <p:tavLst>
                                            <p:tav tm="0">
                                              <p:val>
                                                <p:strVal val="ppt_y"/>
                                              </p:val>
                                            </p:tav>
                                            <p:tav tm="100000">
                                              <p:val>
                                                <p:strVal val="1+ppt_h/2"/>
                                              </p:val>
                                            </p:tav>
                                          </p:tavLst>
                                        </p:anim>
                                        <p:set>
                                          <p:cBhvr>
                                            <p:cTn id="80" dur="1" fill="hold">
                                              <p:stCondLst>
                                                <p:cond delay="349"/>
                                              </p:stCondLst>
                                            </p:cTn>
                                            <p:tgtEl>
                                              <p:spTgt spid="43"/>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4"/>
                                            </p:tgtEl>
                                            <p:attrNameLst>
                                              <p:attrName>ppt_x</p:attrName>
                                            </p:attrNameLst>
                                          </p:cBhvr>
                                          <p:tavLst>
                                            <p:tav tm="0">
                                              <p:val>
                                                <p:strVal val="ppt_x"/>
                                              </p:val>
                                            </p:tav>
                                            <p:tav tm="100000">
                                              <p:val>
                                                <p:strVal val="ppt_x"/>
                                              </p:val>
                                            </p:tav>
                                          </p:tavLst>
                                        </p:anim>
                                        <p:anim calcmode="lin" valueType="num">
                                          <p:cBhvr additive="base">
                                            <p:cTn id="83" dur="350"/>
                                            <p:tgtEl>
                                              <p:spTgt spid="44"/>
                                            </p:tgtEl>
                                            <p:attrNameLst>
                                              <p:attrName>ppt_y</p:attrName>
                                            </p:attrNameLst>
                                          </p:cBhvr>
                                          <p:tavLst>
                                            <p:tav tm="0">
                                              <p:val>
                                                <p:strVal val="ppt_y"/>
                                              </p:val>
                                            </p:tav>
                                            <p:tav tm="100000">
                                              <p:val>
                                                <p:strVal val="1+ppt_h/2"/>
                                              </p:val>
                                            </p:tav>
                                          </p:tavLst>
                                        </p:anim>
                                        <p:set>
                                          <p:cBhvr>
                                            <p:cTn id="84" dur="1" fill="hold">
                                              <p:stCondLst>
                                                <p:cond delay="349"/>
                                              </p:stCondLst>
                                            </p:cTn>
                                            <p:tgtEl>
                                              <p:spTgt spid="44"/>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45"/>
                                            </p:tgtEl>
                                            <p:attrNameLst>
                                              <p:attrName>ppt_x</p:attrName>
                                            </p:attrNameLst>
                                          </p:cBhvr>
                                          <p:tavLst>
                                            <p:tav tm="0">
                                              <p:val>
                                                <p:strVal val="ppt_x"/>
                                              </p:val>
                                            </p:tav>
                                            <p:tav tm="100000">
                                              <p:val>
                                                <p:strVal val="1+ppt_w/2"/>
                                              </p:val>
                                            </p:tav>
                                          </p:tavLst>
                                        </p:anim>
                                        <p:anim calcmode="lin" valueType="num">
                                          <p:cBhvr additive="base">
                                            <p:cTn id="87" dur="350"/>
                                            <p:tgtEl>
                                              <p:spTgt spid="45"/>
                                            </p:tgtEl>
                                            <p:attrNameLst>
                                              <p:attrName>ppt_y</p:attrName>
                                            </p:attrNameLst>
                                          </p:cBhvr>
                                          <p:tavLst>
                                            <p:tav tm="0">
                                              <p:val>
                                                <p:strVal val="ppt_y"/>
                                              </p:val>
                                            </p:tav>
                                            <p:tav tm="100000">
                                              <p:val>
                                                <p:strVal val="1+ppt_h/2"/>
                                              </p:val>
                                            </p:tav>
                                          </p:tavLst>
                                        </p:anim>
                                        <p:set>
                                          <p:cBhvr>
                                            <p:cTn id="88" dur="1" fill="hold">
                                              <p:stCondLst>
                                                <p:cond delay="349"/>
                                              </p:stCondLst>
                                            </p:cTn>
                                            <p:tgtEl>
                                              <p:spTgt spid="45"/>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46"/>
                                            </p:tgtEl>
                                            <p:attrNameLst>
                                              <p:attrName>ppt_x</p:attrName>
                                            </p:attrNameLst>
                                          </p:cBhvr>
                                          <p:tavLst>
                                            <p:tav tm="0">
                                              <p:val>
                                                <p:strVal val="ppt_x"/>
                                              </p:val>
                                            </p:tav>
                                            <p:tav tm="100000">
                                              <p:val>
                                                <p:strVal val="0-ppt_w/2"/>
                                              </p:val>
                                            </p:tav>
                                          </p:tavLst>
                                        </p:anim>
                                        <p:anim calcmode="lin" valueType="num">
                                          <p:cBhvr additive="base">
                                            <p:cTn id="91" dur="350"/>
                                            <p:tgtEl>
                                              <p:spTgt spid="46"/>
                                            </p:tgtEl>
                                            <p:attrNameLst>
                                              <p:attrName>ppt_y</p:attrName>
                                            </p:attrNameLst>
                                          </p:cBhvr>
                                          <p:tavLst>
                                            <p:tav tm="0">
                                              <p:val>
                                                <p:strVal val="ppt_y"/>
                                              </p:val>
                                            </p:tav>
                                            <p:tav tm="100000">
                                              <p:val>
                                                <p:strVal val="1+ppt_h/2"/>
                                              </p:val>
                                            </p:tav>
                                          </p:tavLst>
                                        </p:anim>
                                        <p:set>
                                          <p:cBhvr>
                                            <p:cTn id="92" dur="1" fill="hold">
                                              <p:stCondLst>
                                                <p:cond delay="349"/>
                                              </p:stCondLst>
                                            </p:cTn>
                                            <p:tgtEl>
                                              <p:spTgt spid="46"/>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47"/>
                                            </p:tgtEl>
                                            <p:attrNameLst>
                                              <p:attrName>ppt_x</p:attrName>
                                            </p:attrNameLst>
                                          </p:cBhvr>
                                          <p:tavLst>
                                            <p:tav tm="0">
                                              <p:val>
                                                <p:strVal val="ppt_x"/>
                                              </p:val>
                                            </p:tav>
                                            <p:tav tm="100000">
                                              <p:val>
                                                <p:strVal val="1+ppt_w/2"/>
                                              </p:val>
                                            </p:tav>
                                          </p:tavLst>
                                        </p:anim>
                                        <p:anim calcmode="lin" valueType="num">
                                          <p:cBhvr additive="base">
                                            <p:cTn id="95" dur="350"/>
                                            <p:tgtEl>
                                              <p:spTgt spid="47"/>
                                            </p:tgtEl>
                                            <p:attrNameLst>
                                              <p:attrName>ppt_y</p:attrName>
                                            </p:attrNameLst>
                                          </p:cBhvr>
                                          <p:tavLst>
                                            <p:tav tm="0">
                                              <p:val>
                                                <p:strVal val="ppt_y"/>
                                              </p:val>
                                            </p:tav>
                                            <p:tav tm="100000">
                                              <p:val>
                                                <p:strVal val="1+ppt_h/2"/>
                                              </p:val>
                                            </p:tav>
                                          </p:tavLst>
                                        </p:anim>
                                        <p:set>
                                          <p:cBhvr>
                                            <p:cTn id="96" dur="1" fill="hold">
                                              <p:stCondLst>
                                                <p:cond delay="349"/>
                                              </p:stCondLst>
                                            </p:cTn>
                                            <p:tgtEl>
                                              <p:spTgt spid="47"/>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48"/>
                                            </p:tgtEl>
                                            <p:attrNameLst>
                                              <p:attrName>ppt_x</p:attrName>
                                            </p:attrNameLst>
                                          </p:cBhvr>
                                          <p:tavLst>
                                            <p:tav tm="0">
                                              <p:val>
                                                <p:strVal val="ppt_x"/>
                                              </p:val>
                                            </p:tav>
                                            <p:tav tm="100000">
                                              <p:val>
                                                <p:strVal val="1+ppt_w/2"/>
                                              </p:val>
                                            </p:tav>
                                          </p:tavLst>
                                        </p:anim>
                                        <p:anim calcmode="lin" valueType="num">
                                          <p:cBhvr additive="base">
                                            <p:cTn id="99" dur="350"/>
                                            <p:tgtEl>
                                              <p:spTgt spid="48"/>
                                            </p:tgtEl>
                                            <p:attrNameLst>
                                              <p:attrName>ppt_y</p:attrName>
                                            </p:attrNameLst>
                                          </p:cBhvr>
                                          <p:tavLst>
                                            <p:tav tm="0">
                                              <p:val>
                                                <p:strVal val="ppt_y"/>
                                              </p:val>
                                            </p:tav>
                                            <p:tav tm="100000">
                                              <p:val>
                                                <p:strVal val="ppt_y"/>
                                              </p:val>
                                            </p:tav>
                                          </p:tavLst>
                                        </p:anim>
                                        <p:set>
                                          <p:cBhvr>
                                            <p:cTn id="100" dur="1" fill="hold">
                                              <p:stCondLst>
                                                <p:cond delay="349"/>
                                              </p:stCondLst>
                                            </p:cTn>
                                            <p:tgtEl>
                                              <p:spTgt spid="48"/>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wheel(8)">
                                          <p:cBhvr>
                                            <p:cTn id="103" dur="1000"/>
                                            <p:tgtEl>
                                              <p:spTgt spid="51"/>
                                            </p:tgtEl>
                                          </p:cBhvr>
                                        </p:animEffect>
                                      </p:childTnLst>
                                    </p:cTn>
                                  </p:par>
                                  <p:par>
                                    <p:cTn id="104" presetID="2" presetClass="entr" presetSubtype="2" fill="hold" nodeType="withEffect" p14:presetBounceEnd="20000">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14:bounceEnd="20000">
                                          <p:cBhvr additive="base">
                                            <p:cTn id="106" dur="500" fill="hold"/>
                                            <p:tgtEl>
                                              <p:spTgt spid="33"/>
                                            </p:tgtEl>
                                            <p:attrNameLst>
                                              <p:attrName>ppt_x</p:attrName>
                                            </p:attrNameLst>
                                          </p:cBhvr>
                                          <p:tavLst>
                                            <p:tav tm="0">
                                              <p:val>
                                                <p:strVal val="1+#ppt_w/2"/>
                                              </p:val>
                                            </p:tav>
                                            <p:tav tm="100000">
                                              <p:val>
                                                <p:strVal val="#ppt_x"/>
                                              </p:val>
                                            </p:tav>
                                          </p:tavLst>
                                        </p:anim>
                                        <p:anim calcmode="lin" valueType="num" p14:bounceEnd="20000">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wipe(left)">
                                          <p:cBhvr>
                                            <p:cTn id="110" dur="500"/>
                                            <p:tgtEl>
                                              <p:spTgt spid="36"/>
                                            </p:tgtEl>
                                          </p:cBhvr>
                                        </p:animEffect>
                                      </p:childTnLst>
                                    </p:cTn>
                                  </p:par>
                                  <p:par>
                                    <p:cTn id="111" presetID="2" presetClass="entr" presetSubtype="1" fill="hold" grpId="0" nodeType="withEffect" p14:presetBounceEnd="36000">
                                      <p:stCondLst>
                                        <p:cond delay="0"/>
                                      </p:stCondLst>
                                      <p:childTnLst>
                                        <p:set>
                                          <p:cBhvr>
                                            <p:cTn id="112" dur="1" fill="hold">
                                              <p:stCondLst>
                                                <p:cond delay="0"/>
                                              </p:stCondLst>
                                            </p:cTn>
                                            <p:tgtEl>
                                              <p:spTgt spid="50"/>
                                            </p:tgtEl>
                                            <p:attrNameLst>
                                              <p:attrName>style.visibility</p:attrName>
                                            </p:attrNameLst>
                                          </p:cBhvr>
                                          <p:to>
                                            <p:strVal val="visible"/>
                                          </p:to>
                                        </p:set>
                                        <p:anim calcmode="lin" valueType="num" p14:bounceEnd="36000">
                                          <p:cBhvr additive="base">
                                            <p:cTn id="113" dur="500" fill="hold"/>
                                            <p:tgtEl>
                                              <p:spTgt spid="50"/>
                                            </p:tgtEl>
                                            <p:attrNameLst>
                                              <p:attrName>ppt_x</p:attrName>
                                            </p:attrNameLst>
                                          </p:cBhvr>
                                          <p:tavLst>
                                            <p:tav tm="0">
                                              <p:val>
                                                <p:strVal val="#ppt_x"/>
                                              </p:val>
                                            </p:tav>
                                            <p:tav tm="100000">
                                              <p:val>
                                                <p:strVal val="#ppt_x"/>
                                              </p:val>
                                            </p:tav>
                                          </p:tavLst>
                                        </p:anim>
                                        <p:anim calcmode="lin" valueType="num" p14:bounceEnd="36000">
                                          <p:cBhvr additive="base">
                                            <p:cTn id="114" dur="500" fill="hold"/>
                                            <p:tgtEl>
                                              <p:spTgt spid="50"/>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14:presetBounceEnd="36000">
                                      <p:stCondLst>
                                        <p:cond delay="0"/>
                                      </p:stCondLst>
                                      <p:childTnLst>
                                        <p:set>
                                          <p:cBhvr>
                                            <p:cTn id="116" dur="1" fill="hold">
                                              <p:stCondLst>
                                                <p:cond delay="0"/>
                                              </p:stCondLst>
                                            </p:cTn>
                                            <p:tgtEl>
                                              <p:spTgt spid="49"/>
                                            </p:tgtEl>
                                            <p:attrNameLst>
                                              <p:attrName>style.visibility</p:attrName>
                                            </p:attrNameLst>
                                          </p:cBhvr>
                                          <p:to>
                                            <p:strVal val="visible"/>
                                          </p:to>
                                        </p:set>
                                        <p:anim calcmode="lin" valueType="num" p14:bounceEnd="36000">
                                          <p:cBhvr additive="base">
                                            <p:cTn id="117" dur="500" fill="hold"/>
                                            <p:tgtEl>
                                              <p:spTgt spid="49"/>
                                            </p:tgtEl>
                                            <p:attrNameLst>
                                              <p:attrName>ppt_x</p:attrName>
                                            </p:attrNameLst>
                                          </p:cBhvr>
                                          <p:tavLst>
                                            <p:tav tm="0">
                                              <p:val>
                                                <p:strVal val="#ppt_x"/>
                                              </p:val>
                                            </p:tav>
                                            <p:tav tm="100000">
                                              <p:val>
                                                <p:strVal val="#ppt_x"/>
                                              </p:val>
                                            </p:tav>
                                          </p:tavLst>
                                        </p:anim>
                                        <p:anim calcmode="lin" valueType="num" p14:bounceEnd="36000">
                                          <p:cBhvr additive="base">
                                            <p:cTn id="11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p:bldP spid="5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350" fill="hold"/>
                                            <p:tgtEl>
                                              <p:spTgt spid="37"/>
                                            </p:tgtEl>
                                            <p:attrNameLst>
                                              <p:attrName>ppt_x</p:attrName>
                                            </p:attrNameLst>
                                          </p:cBhvr>
                                          <p:tavLst>
                                            <p:tav tm="0">
                                              <p:val>
                                                <p:strVal val="#ppt_x"/>
                                              </p:val>
                                            </p:tav>
                                            <p:tav tm="100000">
                                              <p:val>
                                                <p:strVal val="#ppt_x"/>
                                              </p:val>
                                            </p:tav>
                                          </p:tavLst>
                                        </p:anim>
                                        <p:anim calcmode="lin" valueType="num">
                                          <p:cBhvr additive="base">
                                            <p:cTn id="8" dur="35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350" fill="hold"/>
                                            <p:tgtEl>
                                              <p:spTgt spid="38"/>
                                            </p:tgtEl>
                                            <p:attrNameLst>
                                              <p:attrName>ppt_x</p:attrName>
                                            </p:attrNameLst>
                                          </p:cBhvr>
                                          <p:tavLst>
                                            <p:tav tm="0">
                                              <p:val>
                                                <p:strVal val="1+#ppt_w/2"/>
                                              </p:val>
                                            </p:tav>
                                            <p:tav tm="100000">
                                              <p:val>
                                                <p:strVal val="#ppt_x"/>
                                              </p:val>
                                            </p:tav>
                                          </p:tavLst>
                                        </p:anim>
                                        <p:anim calcmode="lin" valueType="num">
                                          <p:cBhvr additive="base">
                                            <p:cTn id="12" dur="350" fill="hold"/>
                                            <p:tgtEl>
                                              <p:spTgt spid="38"/>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350" fill="hold"/>
                                            <p:tgtEl>
                                              <p:spTgt spid="39"/>
                                            </p:tgtEl>
                                            <p:attrNameLst>
                                              <p:attrName>ppt_x</p:attrName>
                                            </p:attrNameLst>
                                          </p:cBhvr>
                                          <p:tavLst>
                                            <p:tav tm="0">
                                              <p:val>
                                                <p:strVal val="#ppt_x"/>
                                              </p:val>
                                            </p:tav>
                                            <p:tav tm="100000">
                                              <p:val>
                                                <p:strVal val="#ppt_x"/>
                                              </p:val>
                                            </p:tav>
                                          </p:tavLst>
                                        </p:anim>
                                        <p:anim calcmode="lin" valueType="num">
                                          <p:cBhvr additive="base">
                                            <p:cTn id="16" dur="35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350" fill="hold"/>
                                            <p:tgtEl>
                                              <p:spTgt spid="40"/>
                                            </p:tgtEl>
                                            <p:attrNameLst>
                                              <p:attrName>ppt_x</p:attrName>
                                            </p:attrNameLst>
                                          </p:cBhvr>
                                          <p:tavLst>
                                            <p:tav tm="0">
                                              <p:val>
                                                <p:strVal val="1+#ppt_w/2"/>
                                              </p:val>
                                            </p:tav>
                                            <p:tav tm="100000">
                                              <p:val>
                                                <p:strVal val="#ppt_x"/>
                                              </p:val>
                                            </p:tav>
                                          </p:tavLst>
                                        </p:anim>
                                        <p:anim calcmode="lin" valueType="num">
                                          <p:cBhvr additive="base">
                                            <p:cTn id="20" dur="35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50" fill="hold"/>
                                            <p:tgtEl>
                                              <p:spTgt spid="41"/>
                                            </p:tgtEl>
                                            <p:attrNameLst>
                                              <p:attrName>ppt_x</p:attrName>
                                            </p:attrNameLst>
                                          </p:cBhvr>
                                          <p:tavLst>
                                            <p:tav tm="0">
                                              <p:val>
                                                <p:strVal val="0-#ppt_w/2"/>
                                              </p:val>
                                            </p:tav>
                                            <p:tav tm="100000">
                                              <p:val>
                                                <p:strVal val="#ppt_x"/>
                                              </p:val>
                                            </p:tav>
                                          </p:tavLst>
                                        </p:anim>
                                        <p:anim calcmode="lin" valueType="num">
                                          <p:cBhvr additive="base">
                                            <p:cTn id="24" dur="350" fill="hold"/>
                                            <p:tgtEl>
                                              <p:spTgt spid="41"/>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350" fill="hold"/>
                                            <p:tgtEl>
                                              <p:spTgt spid="42"/>
                                            </p:tgtEl>
                                            <p:attrNameLst>
                                              <p:attrName>ppt_x</p:attrName>
                                            </p:attrNameLst>
                                          </p:cBhvr>
                                          <p:tavLst>
                                            <p:tav tm="0">
                                              <p:val>
                                                <p:strVal val="0-#ppt_w/2"/>
                                              </p:val>
                                            </p:tav>
                                            <p:tav tm="100000">
                                              <p:val>
                                                <p:strVal val="#ppt_x"/>
                                              </p:val>
                                            </p:tav>
                                          </p:tavLst>
                                        </p:anim>
                                        <p:anim calcmode="lin" valueType="num">
                                          <p:cBhvr additive="base">
                                            <p:cTn id="28" dur="350" fill="hold"/>
                                            <p:tgtEl>
                                              <p:spTgt spid="42"/>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350" fill="hold"/>
                                            <p:tgtEl>
                                              <p:spTgt spid="43"/>
                                            </p:tgtEl>
                                            <p:attrNameLst>
                                              <p:attrName>ppt_x</p:attrName>
                                            </p:attrNameLst>
                                          </p:cBhvr>
                                          <p:tavLst>
                                            <p:tav tm="0">
                                              <p:val>
                                                <p:strVal val="#ppt_x"/>
                                              </p:val>
                                            </p:tav>
                                            <p:tav tm="100000">
                                              <p:val>
                                                <p:strVal val="#ppt_x"/>
                                              </p:val>
                                            </p:tav>
                                          </p:tavLst>
                                        </p:anim>
                                        <p:anim calcmode="lin" valueType="num">
                                          <p:cBhvr additive="base">
                                            <p:cTn id="32" dur="350" fill="hold"/>
                                            <p:tgtEl>
                                              <p:spTgt spid="4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350" fill="hold"/>
                                            <p:tgtEl>
                                              <p:spTgt spid="44"/>
                                            </p:tgtEl>
                                            <p:attrNameLst>
                                              <p:attrName>ppt_x</p:attrName>
                                            </p:attrNameLst>
                                          </p:cBhvr>
                                          <p:tavLst>
                                            <p:tav tm="0">
                                              <p:val>
                                                <p:strVal val="#ppt_x"/>
                                              </p:val>
                                            </p:tav>
                                            <p:tav tm="100000">
                                              <p:val>
                                                <p:strVal val="#ppt_x"/>
                                              </p:val>
                                            </p:tav>
                                          </p:tavLst>
                                        </p:anim>
                                        <p:anim calcmode="lin" valueType="num">
                                          <p:cBhvr additive="base">
                                            <p:cTn id="36" dur="350" fill="hold"/>
                                            <p:tgtEl>
                                              <p:spTgt spid="44"/>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 calcmode="lin" valueType="num">
                                          <p:cBhvr additive="base">
                                            <p:cTn id="39" dur="350" fill="hold"/>
                                            <p:tgtEl>
                                              <p:spTgt spid="45"/>
                                            </p:tgtEl>
                                            <p:attrNameLst>
                                              <p:attrName>ppt_x</p:attrName>
                                            </p:attrNameLst>
                                          </p:cBhvr>
                                          <p:tavLst>
                                            <p:tav tm="0">
                                              <p:val>
                                                <p:strVal val="1+#ppt_w/2"/>
                                              </p:val>
                                            </p:tav>
                                            <p:tav tm="100000">
                                              <p:val>
                                                <p:strVal val="#ppt_x"/>
                                              </p:val>
                                            </p:tav>
                                          </p:tavLst>
                                        </p:anim>
                                        <p:anim calcmode="lin" valueType="num">
                                          <p:cBhvr additive="base">
                                            <p:cTn id="40" dur="350" fill="hold"/>
                                            <p:tgtEl>
                                              <p:spTgt spid="45"/>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additive="base">
                                            <p:cTn id="43" dur="350" fill="hold"/>
                                            <p:tgtEl>
                                              <p:spTgt spid="46"/>
                                            </p:tgtEl>
                                            <p:attrNameLst>
                                              <p:attrName>ppt_x</p:attrName>
                                            </p:attrNameLst>
                                          </p:cBhvr>
                                          <p:tavLst>
                                            <p:tav tm="0">
                                              <p:val>
                                                <p:strVal val="0-#ppt_w/2"/>
                                              </p:val>
                                            </p:tav>
                                            <p:tav tm="100000">
                                              <p:val>
                                                <p:strVal val="#ppt_x"/>
                                              </p:val>
                                            </p:tav>
                                          </p:tavLst>
                                        </p:anim>
                                        <p:anim calcmode="lin" valueType="num">
                                          <p:cBhvr additive="base">
                                            <p:cTn id="44" dur="350" fill="hold"/>
                                            <p:tgtEl>
                                              <p:spTgt spid="4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additive="base">
                                            <p:cTn id="47" dur="350" fill="hold"/>
                                            <p:tgtEl>
                                              <p:spTgt spid="47"/>
                                            </p:tgtEl>
                                            <p:attrNameLst>
                                              <p:attrName>ppt_x</p:attrName>
                                            </p:attrNameLst>
                                          </p:cBhvr>
                                          <p:tavLst>
                                            <p:tav tm="0">
                                              <p:val>
                                                <p:strVal val="#ppt_x"/>
                                              </p:val>
                                            </p:tav>
                                            <p:tav tm="100000">
                                              <p:val>
                                                <p:strVal val="#ppt_x"/>
                                              </p:val>
                                            </p:tav>
                                          </p:tavLst>
                                        </p:anim>
                                        <p:anim calcmode="lin" valueType="num">
                                          <p:cBhvr additive="base">
                                            <p:cTn id="48" dur="350" fill="hold"/>
                                            <p:tgtEl>
                                              <p:spTgt spid="47"/>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 calcmode="lin" valueType="num">
                                          <p:cBhvr additive="base">
                                            <p:cTn id="51" dur="350" fill="hold"/>
                                            <p:tgtEl>
                                              <p:spTgt spid="48"/>
                                            </p:tgtEl>
                                            <p:attrNameLst>
                                              <p:attrName>ppt_x</p:attrName>
                                            </p:attrNameLst>
                                          </p:cBhvr>
                                          <p:tavLst>
                                            <p:tav tm="0">
                                              <p:val>
                                                <p:strVal val="1+#ppt_w/2"/>
                                              </p:val>
                                            </p:tav>
                                            <p:tav tm="100000">
                                              <p:val>
                                                <p:strVal val="#ppt_x"/>
                                              </p:val>
                                            </p:tav>
                                          </p:tavLst>
                                        </p:anim>
                                        <p:anim calcmode="lin" valueType="num">
                                          <p:cBhvr additive="base">
                                            <p:cTn id="52" dur="350" fill="hold"/>
                                            <p:tgtEl>
                                              <p:spTgt spid="48"/>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7"/>
                                            </p:tgtEl>
                                            <p:attrNameLst>
                                              <p:attrName>ppt_x</p:attrName>
                                            </p:attrNameLst>
                                          </p:cBhvr>
                                          <p:tavLst>
                                            <p:tav tm="0">
                                              <p:val>
                                                <p:strVal val="ppt_x"/>
                                              </p:val>
                                            </p:tav>
                                            <p:tav tm="100000">
                                              <p:val>
                                                <p:strVal val="ppt_x"/>
                                              </p:val>
                                            </p:tav>
                                          </p:tavLst>
                                        </p:anim>
                                        <p:anim calcmode="lin" valueType="num">
                                          <p:cBhvr additive="base">
                                            <p:cTn id="55" dur="350"/>
                                            <p:tgtEl>
                                              <p:spTgt spid="37"/>
                                            </p:tgtEl>
                                            <p:attrNameLst>
                                              <p:attrName>ppt_y</p:attrName>
                                            </p:attrNameLst>
                                          </p:cBhvr>
                                          <p:tavLst>
                                            <p:tav tm="0">
                                              <p:val>
                                                <p:strVal val="ppt_y"/>
                                              </p:val>
                                            </p:tav>
                                            <p:tav tm="100000">
                                              <p:val>
                                                <p:strVal val="1+ppt_h/2"/>
                                              </p:val>
                                            </p:tav>
                                          </p:tavLst>
                                        </p:anim>
                                        <p:set>
                                          <p:cBhvr>
                                            <p:cTn id="56" dur="1" fill="hold">
                                              <p:stCondLst>
                                                <p:cond delay="349"/>
                                              </p:stCondLst>
                                            </p:cTn>
                                            <p:tgtEl>
                                              <p:spTgt spid="37"/>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8"/>
                                            </p:tgtEl>
                                            <p:attrNameLst>
                                              <p:attrName>ppt_x</p:attrName>
                                            </p:attrNameLst>
                                          </p:cBhvr>
                                          <p:tavLst>
                                            <p:tav tm="0">
                                              <p:val>
                                                <p:strVal val="ppt_x"/>
                                              </p:val>
                                            </p:tav>
                                            <p:tav tm="100000">
                                              <p:val>
                                                <p:strVal val="1+ppt_w/2"/>
                                              </p:val>
                                            </p:tav>
                                          </p:tavLst>
                                        </p:anim>
                                        <p:anim calcmode="lin" valueType="num">
                                          <p:cBhvr additive="base">
                                            <p:cTn id="59" dur="350"/>
                                            <p:tgtEl>
                                              <p:spTgt spid="38"/>
                                            </p:tgtEl>
                                            <p:attrNameLst>
                                              <p:attrName>ppt_y</p:attrName>
                                            </p:attrNameLst>
                                          </p:cBhvr>
                                          <p:tavLst>
                                            <p:tav tm="0">
                                              <p:val>
                                                <p:strVal val="ppt_y"/>
                                              </p:val>
                                            </p:tav>
                                            <p:tav tm="100000">
                                              <p:val>
                                                <p:strVal val="0-ppt_h/2"/>
                                              </p:val>
                                            </p:tav>
                                          </p:tavLst>
                                        </p:anim>
                                        <p:set>
                                          <p:cBhvr>
                                            <p:cTn id="60" dur="1" fill="hold">
                                              <p:stCondLst>
                                                <p:cond delay="349"/>
                                              </p:stCondLst>
                                            </p:cTn>
                                            <p:tgtEl>
                                              <p:spTgt spid="38"/>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39"/>
                                            </p:tgtEl>
                                            <p:attrNameLst>
                                              <p:attrName>ppt_x</p:attrName>
                                            </p:attrNameLst>
                                          </p:cBhvr>
                                          <p:tavLst>
                                            <p:tav tm="0">
                                              <p:val>
                                                <p:strVal val="ppt_x"/>
                                              </p:val>
                                            </p:tav>
                                            <p:tav tm="100000">
                                              <p:val>
                                                <p:strVal val="ppt_x"/>
                                              </p:val>
                                            </p:tav>
                                          </p:tavLst>
                                        </p:anim>
                                        <p:anim calcmode="lin" valueType="num">
                                          <p:cBhvr additive="base">
                                            <p:cTn id="63" dur="350"/>
                                            <p:tgtEl>
                                              <p:spTgt spid="39"/>
                                            </p:tgtEl>
                                            <p:attrNameLst>
                                              <p:attrName>ppt_y</p:attrName>
                                            </p:attrNameLst>
                                          </p:cBhvr>
                                          <p:tavLst>
                                            <p:tav tm="0">
                                              <p:val>
                                                <p:strVal val="ppt_y"/>
                                              </p:val>
                                            </p:tav>
                                            <p:tav tm="100000">
                                              <p:val>
                                                <p:strVal val="1+ppt_h/2"/>
                                              </p:val>
                                            </p:tav>
                                          </p:tavLst>
                                        </p:anim>
                                        <p:set>
                                          <p:cBhvr>
                                            <p:cTn id="64" dur="1" fill="hold">
                                              <p:stCondLst>
                                                <p:cond delay="349"/>
                                              </p:stCondLst>
                                            </p:cTn>
                                            <p:tgtEl>
                                              <p:spTgt spid="39"/>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0"/>
                                            </p:tgtEl>
                                            <p:attrNameLst>
                                              <p:attrName>ppt_x</p:attrName>
                                            </p:attrNameLst>
                                          </p:cBhvr>
                                          <p:tavLst>
                                            <p:tav tm="0">
                                              <p:val>
                                                <p:strVal val="ppt_x"/>
                                              </p:val>
                                            </p:tav>
                                            <p:tav tm="100000">
                                              <p:val>
                                                <p:strVal val="1+ppt_w/2"/>
                                              </p:val>
                                            </p:tav>
                                          </p:tavLst>
                                        </p:anim>
                                        <p:anim calcmode="lin" valueType="num">
                                          <p:cBhvr additive="base">
                                            <p:cTn id="67" dur="350"/>
                                            <p:tgtEl>
                                              <p:spTgt spid="40"/>
                                            </p:tgtEl>
                                            <p:attrNameLst>
                                              <p:attrName>ppt_y</p:attrName>
                                            </p:attrNameLst>
                                          </p:cBhvr>
                                          <p:tavLst>
                                            <p:tav tm="0">
                                              <p:val>
                                                <p:strVal val="ppt_y"/>
                                              </p:val>
                                            </p:tav>
                                            <p:tav tm="100000">
                                              <p:val>
                                                <p:strVal val="0-ppt_h/2"/>
                                              </p:val>
                                            </p:tav>
                                          </p:tavLst>
                                        </p:anim>
                                        <p:set>
                                          <p:cBhvr>
                                            <p:cTn id="68" dur="1" fill="hold">
                                              <p:stCondLst>
                                                <p:cond delay="349"/>
                                              </p:stCondLst>
                                            </p:cTn>
                                            <p:tgtEl>
                                              <p:spTgt spid="40"/>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1"/>
                                            </p:tgtEl>
                                            <p:attrNameLst>
                                              <p:attrName>ppt_x</p:attrName>
                                            </p:attrNameLst>
                                          </p:cBhvr>
                                          <p:tavLst>
                                            <p:tav tm="0">
                                              <p:val>
                                                <p:strVal val="ppt_x"/>
                                              </p:val>
                                            </p:tav>
                                            <p:tav tm="100000">
                                              <p:val>
                                                <p:strVal val="ppt_x"/>
                                              </p:val>
                                            </p:tav>
                                          </p:tavLst>
                                        </p:anim>
                                        <p:anim calcmode="lin" valueType="num">
                                          <p:cBhvr additive="base">
                                            <p:cTn id="71" dur="350"/>
                                            <p:tgtEl>
                                              <p:spTgt spid="41"/>
                                            </p:tgtEl>
                                            <p:attrNameLst>
                                              <p:attrName>ppt_y</p:attrName>
                                            </p:attrNameLst>
                                          </p:cBhvr>
                                          <p:tavLst>
                                            <p:tav tm="0">
                                              <p:val>
                                                <p:strVal val="ppt_y"/>
                                              </p:val>
                                            </p:tav>
                                            <p:tav tm="100000">
                                              <p:val>
                                                <p:strVal val="0-ppt_h/2"/>
                                              </p:val>
                                            </p:tav>
                                          </p:tavLst>
                                        </p:anim>
                                        <p:set>
                                          <p:cBhvr>
                                            <p:cTn id="72" dur="1" fill="hold">
                                              <p:stCondLst>
                                                <p:cond delay="349"/>
                                              </p:stCondLst>
                                            </p:cTn>
                                            <p:tgtEl>
                                              <p:spTgt spid="41"/>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2"/>
                                            </p:tgtEl>
                                            <p:attrNameLst>
                                              <p:attrName>ppt_x</p:attrName>
                                            </p:attrNameLst>
                                          </p:cBhvr>
                                          <p:tavLst>
                                            <p:tav tm="0">
                                              <p:val>
                                                <p:strVal val="ppt_x"/>
                                              </p:val>
                                            </p:tav>
                                            <p:tav tm="100000">
                                              <p:val>
                                                <p:strVal val="0-ppt_w/2"/>
                                              </p:val>
                                            </p:tav>
                                          </p:tavLst>
                                        </p:anim>
                                        <p:anim calcmode="lin" valueType="num">
                                          <p:cBhvr additive="base">
                                            <p:cTn id="75" dur="350"/>
                                            <p:tgtEl>
                                              <p:spTgt spid="42"/>
                                            </p:tgtEl>
                                            <p:attrNameLst>
                                              <p:attrName>ppt_y</p:attrName>
                                            </p:attrNameLst>
                                          </p:cBhvr>
                                          <p:tavLst>
                                            <p:tav tm="0">
                                              <p:val>
                                                <p:strVal val="ppt_y"/>
                                              </p:val>
                                            </p:tav>
                                            <p:tav tm="100000">
                                              <p:val>
                                                <p:strVal val="0-ppt_h/2"/>
                                              </p:val>
                                            </p:tav>
                                          </p:tavLst>
                                        </p:anim>
                                        <p:set>
                                          <p:cBhvr>
                                            <p:cTn id="76" dur="1" fill="hold">
                                              <p:stCondLst>
                                                <p:cond delay="349"/>
                                              </p:stCondLst>
                                            </p:cTn>
                                            <p:tgtEl>
                                              <p:spTgt spid="42"/>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3"/>
                                            </p:tgtEl>
                                            <p:attrNameLst>
                                              <p:attrName>ppt_x</p:attrName>
                                            </p:attrNameLst>
                                          </p:cBhvr>
                                          <p:tavLst>
                                            <p:tav tm="0">
                                              <p:val>
                                                <p:strVal val="ppt_x"/>
                                              </p:val>
                                            </p:tav>
                                            <p:tav tm="100000">
                                              <p:val>
                                                <p:strVal val="ppt_x"/>
                                              </p:val>
                                            </p:tav>
                                          </p:tavLst>
                                        </p:anim>
                                        <p:anim calcmode="lin" valueType="num">
                                          <p:cBhvr additive="base">
                                            <p:cTn id="79" dur="350"/>
                                            <p:tgtEl>
                                              <p:spTgt spid="43"/>
                                            </p:tgtEl>
                                            <p:attrNameLst>
                                              <p:attrName>ppt_y</p:attrName>
                                            </p:attrNameLst>
                                          </p:cBhvr>
                                          <p:tavLst>
                                            <p:tav tm="0">
                                              <p:val>
                                                <p:strVal val="ppt_y"/>
                                              </p:val>
                                            </p:tav>
                                            <p:tav tm="100000">
                                              <p:val>
                                                <p:strVal val="1+ppt_h/2"/>
                                              </p:val>
                                            </p:tav>
                                          </p:tavLst>
                                        </p:anim>
                                        <p:set>
                                          <p:cBhvr>
                                            <p:cTn id="80" dur="1" fill="hold">
                                              <p:stCondLst>
                                                <p:cond delay="349"/>
                                              </p:stCondLst>
                                            </p:cTn>
                                            <p:tgtEl>
                                              <p:spTgt spid="43"/>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4"/>
                                            </p:tgtEl>
                                            <p:attrNameLst>
                                              <p:attrName>ppt_x</p:attrName>
                                            </p:attrNameLst>
                                          </p:cBhvr>
                                          <p:tavLst>
                                            <p:tav tm="0">
                                              <p:val>
                                                <p:strVal val="ppt_x"/>
                                              </p:val>
                                            </p:tav>
                                            <p:tav tm="100000">
                                              <p:val>
                                                <p:strVal val="ppt_x"/>
                                              </p:val>
                                            </p:tav>
                                          </p:tavLst>
                                        </p:anim>
                                        <p:anim calcmode="lin" valueType="num">
                                          <p:cBhvr additive="base">
                                            <p:cTn id="83" dur="350"/>
                                            <p:tgtEl>
                                              <p:spTgt spid="44"/>
                                            </p:tgtEl>
                                            <p:attrNameLst>
                                              <p:attrName>ppt_y</p:attrName>
                                            </p:attrNameLst>
                                          </p:cBhvr>
                                          <p:tavLst>
                                            <p:tav tm="0">
                                              <p:val>
                                                <p:strVal val="ppt_y"/>
                                              </p:val>
                                            </p:tav>
                                            <p:tav tm="100000">
                                              <p:val>
                                                <p:strVal val="1+ppt_h/2"/>
                                              </p:val>
                                            </p:tav>
                                          </p:tavLst>
                                        </p:anim>
                                        <p:set>
                                          <p:cBhvr>
                                            <p:cTn id="84" dur="1" fill="hold">
                                              <p:stCondLst>
                                                <p:cond delay="349"/>
                                              </p:stCondLst>
                                            </p:cTn>
                                            <p:tgtEl>
                                              <p:spTgt spid="44"/>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45"/>
                                            </p:tgtEl>
                                            <p:attrNameLst>
                                              <p:attrName>ppt_x</p:attrName>
                                            </p:attrNameLst>
                                          </p:cBhvr>
                                          <p:tavLst>
                                            <p:tav tm="0">
                                              <p:val>
                                                <p:strVal val="ppt_x"/>
                                              </p:val>
                                            </p:tav>
                                            <p:tav tm="100000">
                                              <p:val>
                                                <p:strVal val="1+ppt_w/2"/>
                                              </p:val>
                                            </p:tav>
                                          </p:tavLst>
                                        </p:anim>
                                        <p:anim calcmode="lin" valueType="num">
                                          <p:cBhvr additive="base">
                                            <p:cTn id="87" dur="350"/>
                                            <p:tgtEl>
                                              <p:spTgt spid="45"/>
                                            </p:tgtEl>
                                            <p:attrNameLst>
                                              <p:attrName>ppt_y</p:attrName>
                                            </p:attrNameLst>
                                          </p:cBhvr>
                                          <p:tavLst>
                                            <p:tav tm="0">
                                              <p:val>
                                                <p:strVal val="ppt_y"/>
                                              </p:val>
                                            </p:tav>
                                            <p:tav tm="100000">
                                              <p:val>
                                                <p:strVal val="1+ppt_h/2"/>
                                              </p:val>
                                            </p:tav>
                                          </p:tavLst>
                                        </p:anim>
                                        <p:set>
                                          <p:cBhvr>
                                            <p:cTn id="88" dur="1" fill="hold">
                                              <p:stCondLst>
                                                <p:cond delay="349"/>
                                              </p:stCondLst>
                                            </p:cTn>
                                            <p:tgtEl>
                                              <p:spTgt spid="45"/>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46"/>
                                            </p:tgtEl>
                                            <p:attrNameLst>
                                              <p:attrName>ppt_x</p:attrName>
                                            </p:attrNameLst>
                                          </p:cBhvr>
                                          <p:tavLst>
                                            <p:tav tm="0">
                                              <p:val>
                                                <p:strVal val="ppt_x"/>
                                              </p:val>
                                            </p:tav>
                                            <p:tav tm="100000">
                                              <p:val>
                                                <p:strVal val="0-ppt_w/2"/>
                                              </p:val>
                                            </p:tav>
                                          </p:tavLst>
                                        </p:anim>
                                        <p:anim calcmode="lin" valueType="num">
                                          <p:cBhvr additive="base">
                                            <p:cTn id="91" dur="350"/>
                                            <p:tgtEl>
                                              <p:spTgt spid="46"/>
                                            </p:tgtEl>
                                            <p:attrNameLst>
                                              <p:attrName>ppt_y</p:attrName>
                                            </p:attrNameLst>
                                          </p:cBhvr>
                                          <p:tavLst>
                                            <p:tav tm="0">
                                              <p:val>
                                                <p:strVal val="ppt_y"/>
                                              </p:val>
                                            </p:tav>
                                            <p:tav tm="100000">
                                              <p:val>
                                                <p:strVal val="1+ppt_h/2"/>
                                              </p:val>
                                            </p:tav>
                                          </p:tavLst>
                                        </p:anim>
                                        <p:set>
                                          <p:cBhvr>
                                            <p:cTn id="92" dur="1" fill="hold">
                                              <p:stCondLst>
                                                <p:cond delay="349"/>
                                              </p:stCondLst>
                                            </p:cTn>
                                            <p:tgtEl>
                                              <p:spTgt spid="46"/>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47"/>
                                            </p:tgtEl>
                                            <p:attrNameLst>
                                              <p:attrName>ppt_x</p:attrName>
                                            </p:attrNameLst>
                                          </p:cBhvr>
                                          <p:tavLst>
                                            <p:tav tm="0">
                                              <p:val>
                                                <p:strVal val="ppt_x"/>
                                              </p:val>
                                            </p:tav>
                                            <p:tav tm="100000">
                                              <p:val>
                                                <p:strVal val="1+ppt_w/2"/>
                                              </p:val>
                                            </p:tav>
                                          </p:tavLst>
                                        </p:anim>
                                        <p:anim calcmode="lin" valueType="num">
                                          <p:cBhvr additive="base">
                                            <p:cTn id="95" dur="350"/>
                                            <p:tgtEl>
                                              <p:spTgt spid="47"/>
                                            </p:tgtEl>
                                            <p:attrNameLst>
                                              <p:attrName>ppt_y</p:attrName>
                                            </p:attrNameLst>
                                          </p:cBhvr>
                                          <p:tavLst>
                                            <p:tav tm="0">
                                              <p:val>
                                                <p:strVal val="ppt_y"/>
                                              </p:val>
                                            </p:tav>
                                            <p:tav tm="100000">
                                              <p:val>
                                                <p:strVal val="1+ppt_h/2"/>
                                              </p:val>
                                            </p:tav>
                                          </p:tavLst>
                                        </p:anim>
                                        <p:set>
                                          <p:cBhvr>
                                            <p:cTn id="96" dur="1" fill="hold">
                                              <p:stCondLst>
                                                <p:cond delay="349"/>
                                              </p:stCondLst>
                                            </p:cTn>
                                            <p:tgtEl>
                                              <p:spTgt spid="47"/>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48"/>
                                            </p:tgtEl>
                                            <p:attrNameLst>
                                              <p:attrName>ppt_x</p:attrName>
                                            </p:attrNameLst>
                                          </p:cBhvr>
                                          <p:tavLst>
                                            <p:tav tm="0">
                                              <p:val>
                                                <p:strVal val="ppt_x"/>
                                              </p:val>
                                            </p:tav>
                                            <p:tav tm="100000">
                                              <p:val>
                                                <p:strVal val="1+ppt_w/2"/>
                                              </p:val>
                                            </p:tav>
                                          </p:tavLst>
                                        </p:anim>
                                        <p:anim calcmode="lin" valueType="num">
                                          <p:cBhvr additive="base">
                                            <p:cTn id="99" dur="350"/>
                                            <p:tgtEl>
                                              <p:spTgt spid="48"/>
                                            </p:tgtEl>
                                            <p:attrNameLst>
                                              <p:attrName>ppt_y</p:attrName>
                                            </p:attrNameLst>
                                          </p:cBhvr>
                                          <p:tavLst>
                                            <p:tav tm="0">
                                              <p:val>
                                                <p:strVal val="ppt_y"/>
                                              </p:val>
                                            </p:tav>
                                            <p:tav tm="100000">
                                              <p:val>
                                                <p:strVal val="ppt_y"/>
                                              </p:val>
                                            </p:tav>
                                          </p:tavLst>
                                        </p:anim>
                                        <p:set>
                                          <p:cBhvr>
                                            <p:cTn id="100" dur="1" fill="hold">
                                              <p:stCondLst>
                                                <p:cond delay="349"/>
                                              </p:stCondLst>
                                            </p:cTn>
                                            <p:tgtEl>
                                              <p:spTgt spid="48"/>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wheel(8)">
                                          <p:cBhvr>
                                            <p:cTn id="103" dur="1000"/>
                                            <p:tgtEl>
                                              <p:spTgt spid="51"/>
                                            </p:tgtEl>
                                          </p:cBhvr>
                                        </p:animEffect>
                                      </p:childTnLst>
                                    </p:cTn>
                                  </p:par>
                                  <p:par>
                                    <p:cTn id="104" presetID="2" presetClass="entr" presetSubtype="2" fill="hold" nodeType="withEffect">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cBhvr additive="base">
                                            <p:cTn id="106" dur="500" fill="hold"/>
                                            <p:tgtEl>
                                              <p:spTgt spid="33"/>
                                            </p:tgtEl>
                                            <p:attrNameLst>
                                              <p:attrName>ppt_x</p:attrName>
                                            </p:attrNameLst>
                                          </p:cBhvr>
                                          <p:tavLst>
                                            <p:tav tm="0">
                                              <p:val>
                                                <p:strVal val="1+#ppt_w/2"/>
                                              </p:val>
                                            </p:tav>
                                            <p:tav tm="100000">
                                              <p:val>
                                                <p:strVal val="#ppt_x"/>
                                              </p:val>
                                            </p:tav>
                                          </p:tavLst>
                                        </p:anim>
                                        <p:anim calcmode="lin" valueType="num">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wipe(left)">
                                          <p:cBhvr>
                                            <p:cTn id="110" dur="500"/>
                                            <p:tgtEl>
                                              <p:spTgt spid="36"/>
                                            </p:tgtEl>
                                          </p:cBhvr>
                                        </p:animEffect>
                                      </p:childTnLst>
                                    </p:cTn>
                                  </p:par>
                                  <p:par>
                                    <p:cTn id="111" presetID="2" presetClass="entr" presetSubtype="1" fill="hold" grpId="0" nodeType="withEffect">
                                      <p:stCondLst>
                                        <p:cond delay="0"/>
                                      </p:stCondLst>
                                      <p:childTnLst>
                                        <p:set>
                                          <p:cBhvr>
                                            <p:cTn id="112" dur="1" fill="hold">
                                              <p:stCondLst>
                                                <p:cond delay="0"/>
                                              </p:stCondLst>
                                            </p:cTn>
                                            <p:tgtEl>
                                              <p:spTgt spid="50"/>
                                            </p:tgtEl>
                                            <p:attrNameLst>
                                              <p:attrName>style.visibility</p:attrName>
                                            </p:attrNameLst>
                                          </p:cBhvr>
                                          <p:to>
                                            <p:strVal val="visible"/>
                                          </p:to>
                                        </p:set>
                                        <p:anim calcmode="lin" valueType="num">
                                          <p:cBhvr additive="base">
                                            <p:cTn id="113" dur="500" fill="hold"/>
                                            <p:tgtEl>
                                              <p:spTgt spid="50"/>
                                            </p:tgtEl>
                                            <p:attrNameLst>
                                              <p:attrName>ppt_x</p:attrName>
                                            </p:attrNameLst>
                                          </p:cBhvr>
                                          <p:tavLst>
                                            <p:tav tm="0">
                                              <p:val>
                                                <p:strVal val="#ppt_x"/>
                                              </p:val>
                                            </p:tav>
                                            <p:tav tm="100000">
                                              <p:val>
                                                <p:strVal val="#ppt_x"/>
                                              </p:val>
                                            </p:tav>
                                          </p:tavLst>
                                        </p:anim>
                                        <p:anim calcmode="lin" valueType="num">
                                          <p:cBhvr additive="base">
                                            <p:cTn id="114" dur="500" fill="hold"/>
                                            <p:tgtEl>
                                              <p:spTgt spid="50"/>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49"/>
                                            </p:tgtEl>
                                            <p:attrNameLst>
                                              <p:attrName>style.visibility</p:attrName>
                                            </p:attrNameLst>
                                          </p:cBhvr>
                                          <p:to>
                                            <p:strVal val="visible"/>
                                          </p:to>
                                        </p:set>
                                        <p:anim calcmode="lin" valueType="num">
                                          <p:cBhvr additive="base">
                                            <p:cTn id="117" dur="500" fill="hold"/>
                                            <p:tgtEl>
                                              <p:spTgt spid="49"/>
                                            </p:tgtEl>
                                            <p:attrNameLst>
                                              <p:attrName>ppt_x</p:attrName>
                                            </p:attrNameLst>
                                          </p:cBhvr>
                                          <p:tavLst>
                                            <p:tav tm="0">
                                              <p:val>
                                                <p:strVal val="#ppt_x"/>
                                              </p:val>
                                            </p:tav>
                                            <p:tav tm="100000">
                                              <p:val>
                                                <p:strVal val="#ppt_x"/>
                                              </p:val>
                                            </p:tav>
                                          </p:tavLst>
                                        </p:anim>
                                        <p:anim calcmode="lin" valueType="num">
                                          <p:cBhvr additive="base">
                                            <p:cTn id="11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p:bldP spid="50"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236715" y="438403"/>
            <a:ext cx="2031253" cy="646294"/>
          </a:xfrm>
          <a:prstGeom prst="rect">
            <a:avLst/>
          </a:prstGeom>
          <a:noFill/>
        </p:spPr>
        <p:txBody>
          <a:bodyPr wrap="none" lIns="91404" tIns="45702" rIns="91404" bIns="45702" rtlCol="0">
            <a:spAutoFit/>
          </a:bodyPr>
          <a:lstStyle/>
          <a:p>
            <a:r>
              <a:rPr lang="zh-TW" altLang="en-US" sz="3600" b="1" dirty="0" smtClean="0">
                <a:solidFill>
                  <a:srgbClr val="E74337"/>
                </a:solidFill>
                <a:latin typeface="微软雅黑" pitchFamily="34" charset="-122"/>
                <a:ea typeface="微软雅黑" pitchFamily="34" charset="-122"/>
              </a:rPr>
              <a:t>功能說明</a:t>
            </a:r>
            <a:endParaRPr lang="en-US" altLang="zh-CN" sz="3600" b="1" dirty="0">
              <a:solidFill>
                <a:srgbClr val="E74337"/>
              </a:solidFill>
              <a:latin typeface="微软雅黑" pitchFamily="34" charset="-122"/>
              <a:ea typeface="微软雅黑" pitchFamily="34" charset="-122"/>
            </a:endParaRPr>
          </a:p>
        </p:txBody>
      </p:sp>
      <p:grpSp>
        <p:nvGrpSpPr>
          <p:cNvPr id="33" name="组合 32"/>
          <p:cNvGrpSpPr/>
          <p:nvPr/>
        </p:nvGrpSpPr>
        <p:grpSpPr>
          <a:xfrm>
            <a:off x="8412148" y="572424"/>
            <a:ext cx="8647786" cy="381452"/>
            <a:chOff x="3546557" y="3058874"/>
            <a:chExt cx="8647786" cy="381452"/>
          </a:xfrm>
        </p:grpSpPr>
        <p:grpSp>
          <p:nvGrpSpPr>
            <p:cNvPr id="34" name="组合 33"/>
            <p:cNvGrpSpPr/>
            <p:nvPr/>
          </p:nvGrpSpPr>
          <p:grpSpPr>
            <a:xfrm>
              <a:off x="3546557" y="3058874"/>
              <a:ext cx="381452" cy="381452"/>
              <a:chOff x="3123591" y="3333387"/>
              <a:chExt cx="381452" cy="381452"/>
            </a:xfrm>
          </p:grpSpPr>
          <p:sp>
            <p:nvSpPr>
              <p:cNvPr id="36" name="椭圆 3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7" name="椭圆 3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5" name="直接连接符 34"/>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4834779" y="572424"/>
            <a:ext cx="8712639" cy="381452"/>
            <a:chOff x="-3986345" y="345226"/>
            <a:chExt cx="8712639" cy="381452"/>
          </a:xfrm>
          <a:solidFill>
            <a:srgbClr val="E74337"/>
          </a:solidFill>
        </p:grpSpPr>
        <p:grpSp>
          <p:nvGrpSpPr>
            <p:cNvPr id="39" name="组合 38"/>
            <p:cNvGrpSpPr/>
            <p:nvPr/>
          </p:nvGrpSpPr>
          <p:grpSpPr>
            <a:xfrm>
              <a:off x="4344842" y="345226"/>
              <a:ext cx="381452" cy="381452"/>
              <a:chOff x="3123591" y="3333387"/>
              <a:chExt cx="381452" cy="381452"/>
            </a:xfrm>
            <a:grpFill/>
          </p:grpSpPr>
          <p:sp>
            <p:nvSpPr>
              <p:cNvPr id="41" name="椭圆 4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42" name="椭圆 4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40" name="直接连接符 39"/>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sp>
        <p:nvSpPr>
          <p:cNvPr id="4" name="文字方塊 3"/>
          <p:cNvSpPr txBox="1"/>
          <p:nvPr/>
        </p:nvSpPr>
        <p:spPr>
          <a:xfrm>
            <a:off x="418864" y="2998109"/>
            <a:ext cx="1620957" cy="1316194"/>
          </a:xfrm>
          <a:prstGeom prst="rect">
            <a:avLst/>
          </a:prstGeom>
          <a:noFill/>
        </p:spPr>
        <p:txBody>
          <a:bodyPr wrap="none" rtlCol="0">
            <a:spAutoFit/>
          </a:bodyPr>
          <a:lstStyle/>
          <a:p>
            <a:pPr>
              <a:lnSpc>
                <a:spcPct val="150000"/>
              </a:lnSpc>
            </a:pPr>
            <a:r>
              <a:rPr lang="zh-TW" altLang="zh-TW" sz="2800" b="1" dirty="0">
                <a:solidFill>
                  <a:schemeClr val="bg1"/>
                </a:solidFill>
                <a:latin typeface="微软雅黑" pitchFamily="34" charset="-122"/>
                <a:ea typeface="微软雅黑" pitchFamily="34" charset="-122"/>
                <a:cs typeface="Arial" panose="020B0604020202020204" pitchFamily="34" charset="0"/>
              </a:rPr>
              <a:t>主畫面</a:t>
            </a:r>
          </a:p>
          <a:p>
            <a:pPr>
              <a:lnSpc>
                <a:spcPct val="150000"/>
              </a:lnSpc>
            </a:pPr>
            <a:r>
              <a:rPr lang="zh-TW" altLang="zh-TW" sz="2800" b="1" dirty="0">
                <a:solidFill>
                  <a:schemeClr val="bg1"/>
                </a:solidFill>
                <a:latin typeface="微软雅黑" pitchFamily="34" charset="-122"/>
                <a:ea typeface="微软雅黑" pitchFamily="34" charset="-122"/>
                <a:cs typeface="Arial" panose="020B0604020202020204" pitchFamily="34" charset="0"/>
              </a:rPr>
              <a:t>學校地圖</a:t>
            </a:r>
            <a:endParaRPr lang="zh-TW" altLang="en-US" sz="2800" dirty="0"/>
          </a:p>
        </p:txBody>
      </p:sp>
      <p:cxnSp>
        <p:nvCxnSpPr>
          <p:cNvPr id="13" name="肘形接點 12"/>
          <p:cNvCxnSpPr/>
          <p:nvPr/>
        </p:nvCxnSpPr>
        <p:spPr>
          <a:xfrm flipV="1">
            <a:off x="2039821" y="1885950"/>
            <a:ext cx="1838039" cy="1786519"/>
          </a:xfrm>
          <a:prstGeom prst="bentConnector3">
            <a:avLst>
              <a:gd name="adj1" fmla="val 50000"/>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3877860" y="1574590"/>
            <a:ext cx="2761066" cy="1477328"/>
          </a:xfrm>
          <a:prstGeom prst="rect">
            <a:avLst/>
          </a:prstGeom>
          <a:noFill/>
        </p:spPr>
        <p:txBody>
          <a:bodyPr wrap="square" rtlCol="0">
            <a:spAutoFit/>
          </a:bodyPr>
          <a:lstStyle/>
          <a:p>
            <a:pPr>
              <a:lnSpc>
                <a:spcPct val="150000"/>
              </a:lnSpc>
            </a:pPr>
            <a:r>
              <a:rPr lang="zh-TW" altLang="zh-TW" sz="2000" b="1" dirty="0" smtClean="0">
                <a:solidFill>
                  <a:schemeClr val="bg1"/>
                </a:solidFill>
                <a:latin typeface="微软雅黑" pitchFamily="34" charset="-122"/>
                <a:ea typeface="微软雅黑" pitchFamily="34" charset="-122"/>
                <a:cs typeface="Arial" panose="020B0604020202020204" pitchFamily="34" charset="0"/>
              </a:rPr>
              <a:t>點</a:t>
            </a:r>
            <a:r>
              <a:rPr lang="zh-TW" altLang="zh-TW" sz="2000" b="1" dirty="0">
                <a:solidFill>
                  <a:schemeClr val="bg1"/>
                </a:solidFill>
                <a:latin typeface="微软雅黑" pitchFamily="34" charset="-122"/>
                <a:ea typeface="微软雅黑" pitchFamily="34" charset="-122"/>
                <a:cs typeface="Arial" panose="020B0604020202020204" pitchFamily="34" charset="0"/>
              </a:rPr>
              <a:t>擊校門口：跳出</a:t>
            </a:r>
            <a:r>
              <a:rPr lang="zh-TW" altLang="zh-TW" sz="2000" b="1" dirty="0" smtClean="0">
                <a:solidFill>
                  <a:schemeClr val="bg1"/>
                </a:solidFill>
                <a:latin typeface="微软雅黑" pitchFamily="34" charset="-122"/>
                <a:ea typeface="微软雅黑" pitchFamily="34" charset="-122"/>
                <a:cs typeface="Arial" panose="020B0604020202020204" pitchFamily="34" charset="0"/>
              </a:rPr>
              <a:t>餐廳</a:t>
            </a:r>
            <a:endParaRPr lang="en-US" altLang="zh-TW" sz="2000" b="1" dirty="0" smtClean="0">
              <a:solidFill>
                <a:schemeClr val="bg1"/>
              </a:solidFill>
              <a:latin typeface="微软雅黑" pitchFamily="34" charset="-122"/>
              <a:ea typeface="微软雅黑" pitchFamily="34" charset="-122"/>
              <a:cs typeface="Arial" panose="020B0604020202020204" pitchFamily="34" charset="0"/>
            </a:endParaRPr>
          </a:p>
          <a:p>
            <a:pPr>
              <a:lnSpc>
                <a:spcPct val="150000"/>
              </a:lnSpc>
            </a:pPr>
            <a:r>
              <a:rPr lang="zh-TW" altLang="en-US" sz="2000" b="1" dirty="0">
                <a:solidFill>
                  <a:schemeClr val="bg1"/>
                </a:solidFill>
                <a:latin typeface="微软雅黑" pitchFamily="34" charset="-122"/>
                <a:ea typeface="微软雅黑" pitchFamily="34" charset="-122"/>
                <a:cs typeface="Arial" panose="020B0604020202020204" pitchFamily="34" charset="0"/>
              </a:rPr>
              <a:t> </a:t>
            </a:r>
            <a:r>
              <a:rPr lang="zh-TW" altLang="en-US" sz="2000" b="1" dirty="0" smtClean="0">
                <a:solidFill>
                  <a:schemeClr val="bg1"/>
                </a:solidFill>
                <a:latin typeface="微软雅黑" pitchFamily="34" charset="-122"/>
                <a:ea typeface="微软雅黑" pitchFamily="34" charset="-122"/>
                <a:cs typeface="Arial" panose="020B0604020202020204" pitchFamily="34" charset="0"/>
              </a:rPr>
              <a:t>                   </a:t>
            </a:r>
            <a:r>
              <a:rPr lang="zh-TW" altLang="zh-TW" sz="2000" b="1" dirty="0" smtClean="0">
                <a:solidFill>
                  <a:schemeClr val="bg1"/>
                </a:solidFill>
                <a:latin typeface="微软雅黑" pitchFamily="34" charset="-122"/>
                <a:ea typeface="微软雅黑" pitchFamily="34" charset="-122"/>
                <a:cs typeface="Arial" panose="020B0604020202020204" pitchFamily="34" charset="0"/>
              </a:rPr>
              <a:t>日常需求</a:t>
            </a:r>
            <a:endParaRPr lang="en-US" altLang="zh-TW" sz="2000" b="1" dirty="0">
              <a:solidFill>
                <a:schemeClr val="bg1"/>
              </a:solidFill>
              <a:latin typeface="微软雅黑" pitchFamily="34" charset="-122"/>
              <a:ea typeface="微软雅黑" pitchFamily="34" charset="-122"/>
              <a:cs typeface="Arial" panose="020B0604020202020204" pitchFamily="34" charset="0"/>
            </a:endParaRPr>
          </a:p>
          <a:p>
            <a:pPr>
              <a:lnSpc>
                <a:spcPct val="150000"/>
              </a:lnSpc>
            </a:pPr>
            <a:r>
              <a:rPr lang="zh-TW" altLang="en-US" sz="2000" b="1" dirty="0" smtClean="0">
                <a:solidFill>
                  <a:schemeClr val="bg1"/>
                </a:solidFill>
                <a:latin typeface="微软雅黑" pitchFamily="34" charset="-122"/>
                <a:ea typeface="微软雅黑" pitchFamily="34" charset="-122"/>
                <a:cs typeface="Arial" panose="020B0604020202020204" pitchFamily="34" charset="0"/>
              </a:rPr>
              <a:t>                    </a:t>
            </a:r>
            <a:r>
              <a:rPr lang="zh-TW" altLang="zh-TW" sz="2000" b="1" dirty="0" smtClean="0">
                <a:solidFill>
                  <a:schemeClr val="bg1"/>
                </a:solidFill>
                <a:latin typeface="微软雅黑" pitchFamily="34" charset="-122"/>
                <a:ea typeface="微软雅黑" pitchFamily="34" charset="-122"/>
                <a:cs typeface="Arial" panose="020B0604020202020204" pitchFamily="34" charset="0"/>
              </a:rPr>
              <a:t>娛樂場所</a:t>
            </a:r>
            <a:endParaRPr lang="zh-TW" altLang="zh-TW" sz="2000" b="1" dirty="0">
              <a:solidFill>
                <a:schemeClr val="bg1"/>
              </a:solidFill>
              <a:latin typeface="微软雅黑" pitchFamily="34" charset="-122"/>
              <a:ea typeface="微软雅黑" pitchFamily="34" charset="-122"/>
              <a:cs typeface="Arial" panose="020B0604020202020204" pitchFamily="34" charset="0"/>
            </a:endParaRPr>
          </a:p>
        </p:txBody>
      </p:sp>
      <p:cxnSp>
        <p:nvCxnSpPr>
          <p:cNvPr id="24" name="肘形接點 23"/>
          <p:cNvCxnSpPr>
            <a:stCxn id="4" idx="3"/>
          </p:cNvCxnSpPr>
          <p:nvPr/>
        </p:nvCxnSpPr>
        <p:spPr>
          <a:xfrm>
            <a:off x="2039821" y="3656206"/>
            <a:ext cx="1838039" cy="1763519"/>
          </a:xfrm>
          <a:prstGeom prst="bentConnector3">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3877860" y="5280481"/>
            <a:ext cx="3005951" cy="400110"/>
          </a:xfrm>
          <a:prstGeom prst="rect">
            <a:avLst/>
          </a:prstGeom>
        </p:spPr>
        <p:txBody>
          <a:bodyPr wrap="none">
            <a:spAutoFit/>
          </a:bodyPr>
          <a:lstStyle/>
          <a:p>
            <a:r>
              <a:rPr lang="zh-TW" altLang="zh-TW" sz="2000" b="1" dirty="0">
                <a:solidFill>
                  <a:schemeClr val="bg1"/>
                </a:solidFill>
                <a:latin typeface="微软雅黑" pitchFamily="34" charset="-122"/>
                <a:ea typeface="微软雅黑" pitchFamily="34" charset="-122"/>
                <a:cs typeface="Arial" panose="020B0604020202020204" pitchFamily="34" charset="0"/>
              </a:rPr>
              <a:t>點擊校內：點擊校內各棟</a:t>
            </a:r>
            <a:endParaRPr lang="zh-TW" altLang="en-US" sz="2000" dirty="0"/>
          </a:p>
        </p:txBody>
      </p:sp>
      <p:sp>
        <p:nvSpPr>
          <p:cNvPr id="32" name="文字方塊 31"/>
          <p:cNvSpPr txBox="1"/>
          <p:nvPr/>
        </p:nvSpPr>
        <p:spPr>
          <a:xfrm>
            <a:off x="7763102" y="4452862"/>
            <a:ext cx="4324124" cy="507831"/>
          </a:xfrm>
          <a:prstGeom prst="rect">
            <a:avLst/>
          </a:prstGeom>
          <a:noFill/>
        </p:spPr>
        <p:txBody>
          <a:bodyPr wrap="square" rtlCol="0">
            <a:spAutoFit/>
          </a:bodyPr>
          <a:lstStyle/>
          <a:p>
            <a:pPr>
              <a:lnSpc>
                <a:spcPct val="150000"/>
              </a:lnSpc>
            </a:pPr>
            <a:r>
              <a:rPr lang="zh-TW" altLang="zh-TW" b="1" dirty="0" smtClean="0">
                <a:solidFill>
                  <a:schemeClr val="bg1"/>
                </a:solidFill>
                <a:latin typeface="微软雅黑" pitchFamily="34" charset="-122"/>
                <a:ea typeface="微软雅黑" pitchFamily="34" charset="-122"/>
                <a:cs typeface="Arial" panose="020B0604020202020204" pitchFamily="34" charset="0"/>
              </a:rPr>
              <a:t>各</a:t>
            </a:r>
            <a:r>
              <a:rPr lang="zh-TW" altLang="zh-TW" b="1" dirty="0">
                <a:solidFill>
                  <a:schemeClr val="bg1"/>
                </a:solidFill>
                <a:latin typeface="微软雅黑" pitchFamily="34" charset="-122"/>
                <a:ea typeface="微软雅黑" pitchFamily="34" charset="-122"/>
                <a:cs typeface="Arial" panose="020B0604020202020204" pitchFamily="34" charset="0"/>
              </a:rPr>
              <a:t>棟教室列表：點選目標教室，指引</a:t>
            </a:r>
            <a:r>
              <a:rPr lang="zh-TW" altLang="zh-TW" b="1" dirty="0" smtClean="0">
                <a:solidFill>
                  <a:schemeClr val="bg1"/>
                </a:solidFill>
                <a:latin typeface="微软雅黑" pitchFamily="34" charset="-122"/>
                <a:ea typeface="微软雅黑" pitchFamily="34" charset="-122"/>
                <a:cs typeface="Arial" panose="020B0604020202020204" pitchFamily="34" charset="0"/>
              </a:rPr>
              <a:t>方向</a:t>
            </a:r>
            <a:endParaRPr lang="zh-TW" altLang="zh-TW" b="1" dirty="0">
              <a:solidFill>
                <a:schemeClr val="bg1"/>
              </a:solidFill>
              <a:latin typeface="微软雅黑" pitchFamily="34" charset="-122"/>
              <a:ea typeface="微软雅黑" pitchFamily="34" charset="-122"/>
              <a:cs typeface="Arial" panose="020B0604020202020204" pitchFamily="34" charset="0"/>
            </a:endParaRPr>
          </a:p>
        </p:txBody>
      </p:sp>
      <p:sp>
        <p:nvSpPr>
          <p:cNvPr id="43" name="文字方塊 42"/>
          <p:cNvSpPr txBox="1"/>
          <p:nvPr/>
        </p:nvSpPr>
        <p:spPr>
          <a:xfrm>
            <a:off x="7763101" y="5226620"/>
            <a:ext cx="2723823" cy="507831"/>
          </a:xfrm>
          <a:prstGeom prst="rect">
            <a:avLst/>
          </a:prstGeom>
          <a:noFill/>
        </p:spPr>
        <p:txBody>
          <a:bodyPr wrap="none" rtlCol="0">
            <a:spAutoFit/>
          </a:bodyPr>
          <a:lstStyle/>
          <a:p>
            <a:pPr>
              <a:lnSpc>
                <a:spcPct val="150000"/>
              </a:lnSpc>
            </a:pPr>
            <a:r>
              <a:rPr lang="zh-TW" altLang="zh-TW" b="1" dirty="0" smtClean="0">
                <a:solidFill>
                  <a:schemeClr val="bg1"/>
                </a:solidFill>
                <a:latin typeface="微软雅黑" pitchFamily="34" charset="-122"/>
                <a:ea typeface="微软雅黑" pitchFamily="34" charset="-122"/>
                <a:cs typeface="Arial" panose="020B0604020202020204" pitchFamily="34" charset="0"/>
              </a:rPr>
              <a:t>各</a:t>
            </a:r>
            <a:r>
              <a:rPr lang="zh-TW" altLang="zh-TW" b="1" dirty="0">
                <a:solidFill>
                  <a:schemeClr val="bg1"/>
                </a:solidFill>
                <a:latin typeface="微软雅黑" pitchFamily="34" charset="-122"/>
                <a:ea typeface="微软雅黑" pitchFamily="34" charset="-122"/>
                <a:cs typeface="Arial" panose="020B0604020202020204" pitchFamily="34" charset="0"/>
              </a:rPr>
              <a:t>棟處室列表：辦理</a:t>
            </a:r>
            <a:r>
              <a:rPr lang="zh-TW" altLang="zh-TW" b="1" dirty="0" smtClean="0">
                <a:solidFill>
                  <a:schemeClr val="bg1"/>
                </a:solidFill>
                <a:latin typeface="微软雅黑" pitchFamily="34" charset="-122"/>
                <a:ea typeface="微软雅黑" pitchFamily="34" charset="-122"/>
                <a:cs typeface="Arial" panose="020B0604020202020204" pitchFamily="34" charset="0"/>
              </a:rPr>
              <a:t>事務</a:t>
            </a:r>
            <a:endParaRPr lang="zh-TW" altLang="zh-TW" b="1" dirty="0">
              <a:solidFill>
                <a:schemeClr val="bg1"/>
              </a:solidFill>
              <a:latin typeface="微软雅黑" pitchFamily="34" charset="-122"/>
              <a:ea typeface="微软雅黑" pitchFamily="34" charset="-122"/>
              <a:cs typeface="Arial" panose="020B0604020202020204" pitchFamily="34" charset="0"/>
            </a:endParaRPr>
          </a:p>
        </p:txBody>
      </p:sp>
      <p:sp>
        <p:nvSpPr>
          <p:cNvPr id="44" name="文字方塊 43"/>
          <p:cNvSpPr txBox="1"/>
          <p:nvPr/>
        </p:nvSpPr>
        <p:spPr>
          <a:xfrm>
            <a:off x="7763798" y="6046112"/>
            <a:ext cx="3416320" cy="369332"/>
          </a:xfrm>
          <a:prstGeom prst="rect">
            <a:avLst/>
          </a:prstGeom>
          <a:noFill/>
        </p:spPr>
        <p:txBody>
          <a:bodyPr wrap="none" rtlCol="0">
            <a:spAutoFit/>
          </a:bodyPr>
          <a:lstStyle/>
          <a:p>
            <a:r>
              <a:rPr lang="zh-TW" altLang="zh-TW" b="1" dirty="0" smtClean="0">
                <a:solidFill>
                  <a:schemeClr val="bg1"/>
                </a:solidFill>
                <a:latin typeface="微软雅黑" pitchFamily="34" charset="-122"/>
                <a:ea typeface="微软雅黑" pitchFamily="34" charset="-122"/>
                <a:cs typeface="Arial" panose="020B0604020202020204" pitchFamily="34" charset="0"/>
              </a:rPr>
              <a:t>教室</a:t>
            </a:r>
            <a:r>
              <a:rPr lang="zh-TW" altLang="zh-TW" b="1" dirty="0">
                <a:solidFill>
                  <a:schemeClr val="bg1"/>
                </a:solidFill>
                <a:latin typeface="微软雅黑" pitchFamily="34" charset="-122"/>
                <a:ea typeface="微软雅黑" pitchFamily="34" charset="-122"/>
                <a:cs typeface="Arial" panose="020B0604020202020204" pitchFamily="34" charset="0"/>
              </a:rPr>
              <a:t>的詳細資料：教室鑰匙</a:t>
            </a:r>
            <a:r>
              <a:rPr lang="zh-TW" altLang="zh-TW" b="1" dirty="0" smtClean="0">
                <a:solidFill>
                  <a:schemeClr val="bg1"/>
                </a:solidFill>
                <a:latin typeface="微软雅黑" pitchFamily="34" charset="-122"/>
                <a:ea typeface="微软雅黑" pitchFamily="34" charset="-122"/>
                <a:cs typeface="Arial" panose="020B0604020202020204" pitchFamily="34" charset="0"/>
              </a:rPr>
              <a:t>所屬</a:t>
            </a:r>
            <a:endParaRPr lang="zh-TW" altLang="zh-TW" b="1" dirty="0">
              <a:solidFill>
                <a:schemeClr val="bg1"/>
              </a:solidFill>
              <a:latin typeface="微软雅黑" pitchFamily="34" charset="-122"/>
              <a:ea typeface="微软雅黑" pitchFamily="34" charset="-122"/>
              <a:cs typeface="Arial" panose="020B0604020202020204" pitchFamily="34" charset="0"/>
            </a:endParaRPr>
          </a:p>
        </p:txBody>
      </p:sp>
      <p:cxnSp>
        <p:nvCxnSpPr>
          <p:cNvPr id="49" name="直線單箭頭接點 48"/>
          <p:cNvCxnSpPr/>
          <p:nvPr/>
        </p:nvCxnSpPr>
        <p:spPr>
          <a:xfrm>
            <a:off x="6711950" y="1885950"/>
            <a:ext cx="80645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a:off x="6711950" y="2338654"/>
            <a:ext cx="80645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p:nvPr/>
        </p:nvCxnSpPr>
        <p:spPr>
          <a:xfrm>
            <a:off x="6711950" y="2787413"/>
            <a:ext cx="80645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50" name="文字方塊 49"/>
          <p:cNvSpPr txBox="1"/>
          <p:nvPr/>
        </p:nvSpPr>
        <p:spPr>
          <a:xfrm>
            <a:off x="7685604" y="1685895"/>
            <a:ext cx="1210588" cy="400110"/>
          </a:xfrm>
          <a:prstGeom prst="rect">
            <a:avLst/>
          </a:prstGeom>
          <a:noFill/>
        </p:spPr>
        <p:txBody>
          <a:bodyPr wrap="none" rtlCol="0">
            <a:spAutoFit/>
          </a:bodyPr>
          <a:lstStyle/>
          <a:p>
            <a:r>
              <a:rPr lang="zh-TW" altLang="zh-TW" sz="2000" b="1" dirty="0">
                <a:solidFill>
                  <a:schemeClr val="bg1"/>
                </a:solidFill>
                <a:latin typeface="微软雅黑" pitchFamily="34" charset="-122"/>
                <a:ea typeface="微软雅黑" pitchFamily="34" charset="-122"/>
                <a:cs typeface="Arial" panose="020B0604020202020204" pitchFamily="34" charset="0"/>
              </a:rPr>
              <a:t>推薦</a:t>
            </a:r>
            <a:r>
              <a:rPr lang="zh-TW" altLang="zh-TW" sz="2000" b="1" dirty="0" smtClean="0">
                <a:solidFill>
                  <a:schemeClr val="bg1"/>
                </a:solidFill>
                <a:latin typeface="微软雅黑" pitchFamily="34" charset="-122"/>
                <a:ea typeface="微软雅黑" pitchFamily="34" charset="-122"/>
                <a:cs typeface="Arial" panose="020B0604020202020204" pitchFamily="34" charset="0"/>
              </a:rPr>
              <a:t>種類</a:t>
            </a:r>
            <a:endParaRPr lang="zh-TW" altLang="zh-TW" sz="2000" b="1" dirty="0">
              <a:solidFill>
                <a:schemeClr val="bg1"/>
              </a:solidFill>
              <a:latin typeface="微软雅黑" pitchFamily="34" charset="-122"/>
              <a:ea typeface="微软雅黑" pitchFamily="34" charset="-122"/>
              <a:cs typeface="Arial" panose="020B0604020202020204" pitchFamily="34" charset="0"/>
            </a:endParaRPr>
          </a:p>
        </p:txBody>
      </p:sp>
      <p:sp>
        <p:nvSpPr>
          <p:cNvPr id="51" name="文字方塊 50"/>
          <p:cNvSpPr txBox="1"/>
          <p:nvPr/>
        </p:nvSpPr>
        <p:spPr>
          <a:xfrm>
            <a:off x="7685604" y="2113199"/>
            <a:ext cx="1210588" cy="400110"/>
          </a:xfrm>
          <a:prstGeom prst="rect">
            <a:avLst/>
          </a:prstGeom>
          <a:noFill/>
        </p:spPr>
        <p:txBody>
          <a:bodyPr wrap="none" rtlCol="0">
            <a:spAutoFit/>
          </a:bodyPr>
          <a:lstStyle/>
          <a:p>
            <a:r>
              <a:rPr lang="zh-TW" altLang="zh-TW" sz="2000" b="1" dirty="0">
                <a:solidFill>
                  <a:schemeClr val="bg1"/>
                </a:solidFill>
                <a:latin typeface="微软雅黑" pitchFamily="34" charset="-122"/>
                <a:ea typeface="微软雅黑" pitchFamily="34" charset="-122"/>
                <a:cs typeface="Arial" panose="020B0604020202020204" pitchFamily="34" charset="0"/>
              </a:rPr>
              <a:t>需求</a:t>
            </a:r>
            <a:r>
              <a:rPr lang="zh-TW" altLang="zh-TW" sz="2000" b="1" dirty="0" smtClean="0">
                <a:solidFill>
                  <a:schemeClr val="bg1"/>
                </a:solidFill>
                <a:latin typeface="微软雅黑" pitchFamily="34" charset="-122"/>
                <a:ea typeface="微软雅黑" pitchFamily="34" charset="-122"/>
                <a:cs typeface="Arial" panose="020B0604020202020204" pitchFamily="34" charset="0"/>
              </a:rPr>
              <a:t>列表</a:t>
            </a:r>
            <a:endParaRPr lang="zh-TW" altLang="zh-TW" sz="2000" b="1" dirty="0">
              <a:solidFill>
                <a:schemeClr val="bg1"/>
              </a:solidFill>
              <a:latin typeface="微软雅黑" pitchFamily="34" charset="-122"/>
              <a:ea typeface="微软雅黑" pitchFamily="34" charset="-122"/>
              <a:cs typeface="Arial" panose="020B0604020202020204" pitchFamily="34" charset="0"/>
            </a:endParaRPr>
          </a:p>
        </p:txBody>
      </p:sp>
      <p:sp>
        <p:nvSpPr>
          <p:cNvPr id="52" name="文字方塊 51"/>
          <p:cNvSpPr txBox="1"/>
          <p:nvPr/>
        </p:nvSpPr>
        <p:spPr>
          <a:xfrm>
            <a:off x="7685604" y="2587358"/>
            <a:ext cx="1210588" cy="400110"/>
          </a:xfrm>
          <a:prstGeom prst="rect">
            <a:avLst/>
          </a:prstGeom>
          <a:noFill/>
        </p:spPr>
        <p:txBody>
          <a:bodyPr wrap="none" rtlCol="0">
            <a:spAutoFit/>
          </a:bodyPr>
          <a:lstStyle/>
          <a:p>
            <a:r>
              <a:rPr lang="zh-TW" altLang="zh-TW" sz="2000" b="1" dirty="0">
                <a:solidFill>
                  <a:schemeClr val="bg1"/>
                </a:solidFill>
                <a:latin typeface="微软雅黑" pitchFamily="34" charset="-122"/>
                <a:ea typeface="微软雅黑" pitchFamily="34" charset="-122"/>
                <a:cs typeface="Arial" panose="020B0604020202020204" pitchFamily="34" charset="0"/>
              </a:rPr>
              <a:t>需求</a:t>
            </a:r>
            <a:r>
              <a:rPr lang="zh-TW" altLang="zh-TW" sz="2000" b="1" dirty="0" smtClean="0">
                <a:solidFill>
                  <a:schemeClr val="bg1"/>
                </a:solidFill>
                <a:latin typeface="微软雅黑" pitchFamily="34" charset="-122"/>
                <a:ea typeface="微软雅黑" pitchFamily="34" charset="-122"/>
                <a:cs typeface="Arial" panose="020B0604020202020204" pitchFamily="34" charset="0"/>
              </a:rPr>
              <a:t>列表</a:t>
            </a:r>
            <a:endParaRPr lang="zh-TW" altLang="zh-TW" sz="2000" b="1" dirty="0">
              <a:solidFill>
                <a:schemeClr val="bg1"/>
              </a:solidFill>
              <a:latin typeface="微软雅黑" pitchFamily="34" charset="-122"/>
              <a:ea typeface="微软雅黑" pitchFamily="34" charset="-122"/>
              <a:cs typeface="Arial" panose="020B0604020202020204" pitchFamily="34" charset="0"/>
            </a:endParaRPr>
          </a:p>
        </p:txBody>
      </p:sp>
      <p:cxnSp>
        <p:nvCxnSpPr>
          <p:cNvPr id="54" name="肘形接點 53"/>
          <p:cNvCxnSpPr/>
          <p:nvPr/>
        </p:nvCxnSpPr>
        <p:spPr>
          <a:xfrm>
            <a:off x="9010650" y="1885950"/>
            <a:ext cx="993609" cy="452704"/>
          </a:xfrm>
          <a:prstGeom prst="bentConnector3">
            <a:avLst/>
          </a:prstGeom>
          <a:ln w="76200"/>
        </p:spPr>
        <p:style>
          <a:lnRef idx="1">
            <a:schemeClr val="accent1"/>
          </a:lnRef>
          <a:fillRef idx="0">
            <a:schemeClr val="accent1"/>
          </a:fillRef>
          <a:effectRef idx="0">
            <a:schemeClr val="accent1"/>
          </a:effectRef>
          <a:fontRef idx="minor">
            <a:schemeClr val="tx1"/>
          </a:fontRef>
        </p:style>
      </p:cxnSp>
      <p:cxnSp>
        <p:nvCxnSpPr>
          <p:cNvPr id="56" name="肘形接點 55"/>
          <p:cNvCxnSpPr/>
          <p:nvPr/>
        </p:nvCxnSpPr>
        <p:spPr>
          <a:xfrm flipV="1">
            <a:off x="9010650" y="2338654"/>
            <a:ext cx="993609" cy="440555"/>
          </a:xfrm>
          <a:prstGeom prst="bentConnector3">
            <a:avLst/>
          </a:prstGeom>
          <a:ln w="76200"/>
        </p:spPr>
        <p:style>
          <a:lnRef idx="1">
            <a:schemeClr val="accent1"/>
          </a:lnRef>
          <a:fillRef idx="0">
            <a:schemeClr val="accent1"/>
          </a:fillRef>
          <a:effectRef idx="0">
            <a:schemeClr val="accent1"/>
          </a:effectRef>
          <a:fontRef idx="minor">
            <a:schemeClr val="tx1"/>
          </a:fontRef>
        </p:style>
      </p:cxnSp>
      <p:sp>
        <p:nvSpPr>
          <p:cNvPr id="79" name="文字方塊 78"/>
          <p:cNvSpPr txBox="1"/>
          <p:nvPr/>
        </p:nvSpPr>
        <p:spPr>
          <a:xfrm>
            <a:off x="10070273" y="1851589"/>
            <a:ext cx="1210588" cy="1015663"/>
          </a:xfrm>
          <a:prstGeom prst="rect">
            <a:avLst/>
          </a:prstGeom>
          <a:noFill/>
        </p:spPr>
        <p:txBody>
          <a:bodyPr wrap="none" rtlCol="0">
            <a:spAutoFit/>
          </a:bodyPr>
          <a:lstStyle/>
          <a:p>
            <a:r>
              <a:rPr lang="zh-TW" altLang="zh-TW" sz="2000" b="1" dirty="0">
                <a:solidFill>
                  <a:schemeClr val="bg1"/>
                </a:solidFill>
                <a:latin typeface="微软雅黑" pitchFamily="34" charset="-122"/>
                <a:ea typeface="微软雅黑" pitchFamily="34" charset="-122"/>
                <a:cs typeface="Arial" panose="020B0604020202020204" pitchFamily="34" charset="0"/>
              </a:rPr>
              <a:t>點擊</a:t>
            </a:r>
            <a:r>
              <a:rPr lang="zh-TW" altLang="zh-TW" sz="2000" b="1" dirty="0" smtClean="0">
                <a:solidFill>
                  <a:schemeClr val="bg1"/>
                </a:solidFill>
                <a:latin typeface="微软雅黑" pitchFamily="34" charset="-122"/>
                <a:ea typeface="微软雅黑" pitchFamily="34" charset="-122"/>
                <a:cs typeface="Arial" panose="020B0604020202020204" pitchFamily="34" charset="0"/>
              </a:rPr>
              <a:t>顯示</a:t>
            </a:r>
            <a:endParaRPr lang="en-US" altLang="zh-TW" sz="2000" b="1" dirty="0" smtClean="0">
              <a:solidFill>
                <a:schemeClr val="bg1"/>
              </a:solidFill>
              <a:latin typeface="微软雅黑" pitchFamily="34" charset="-122"/>
              <a:ea typeface="微软雅黑" pitchFamily="34" charset="-122"/>
              <a:cs typeface="Arial" panose="020B0604020202020204" pitchFamily="34" charset="0"/>
            </a:endParaRPr>
          </a:p>
          <a:p>
            <a:r>
              <a:rPr lang="zh-TW" altLang="zh-TW" sz="2000" b="1" dirty="0" smtClean="0">
                <a:solidFill>
                  <a:schemeClr val="bg1"/>
                </a:solidFill>
                <a:latin typeface="微软雅黑" pitchFamily="34" charset="-122"/>
                <a:ea typeface="微软雅黑" pitchFamily="34" charset="-122"/>
                <a:cs typeface="Arial" panose="020B0604020202020204" pitchFamily="34" charset="0"/>
              </a:rPr>
              <a:t>地點</a:t>
            </a:r>
            <a:endParaRPr lang="en-US" altLang="zh-TW" sz="2000" b="1" dirty="0" smtClean="0">
              <a:solidFill>
                <a:schemeClr val="bg1"/>
              </a:solidFill>
              <a:latin typeface="微软雅黑" pitchFamily="34" charset="-122"/>
              <a:ea typeface="微软雅黑" pitchFamily="34" charset="-122"/>
              <a:cs typeface="Arial" panose="020B0604020202020204" pitchFamily="34" charset="0"/>
            </a:endParaRPr>
          </a:p>
          <a:p>
            <a:r>
              <a:rPr lang="zh-TW" altLang="zh-TW" sz="2000" b="1" dirty="0" smtClean="0">
                <a:solidFill>
                  <a:schemeClr val="bg1"/>
                </a:solidFill>
                <a:latin typeface="微软雅黑" pitchFamily="34" charset="-122"/>
                <a:ea typeface="微软雅黑" pitchFamily="34" charset="-122"/>
                <a:cs typeface="Arial" panose="020B0604020202020204" pitchFamily="34" charset="0"/>
              </a:rPr>
              <a:t>詳細資料</a:t>
            </a:r>
            <a:endParaRPr lang="zh-TW" altLang="en-US" sz="2000" b="1" dirty="0">
              <a:solidFill>
                <a:schemeClr val="bg1"/>
              </a:solidFill>
              <a:latin typeface="微软雅黑" pitchFamily="34" charset="-122"/>
              <a:ea typeface="微软雅黑" pitchFamily="34" charset="-122"/>
              <a:cs typeface="Arial" panose="020B0604020202020204" pitchFamily="34" charset="0"/>
            </a:endParaRPr>
          </a:p>
        </p:txBody>
      </p:sp>
      <p:cxnSp>
        <p:nvCxnSpPr>
          <p:cNvPr id="81" name="肘形接點 80"/>
          <p:cNvCxnSpPr>
            <a:stCxn id="25" idx="3"/>
          </p:cNvCxnSpPr>
          <p:nvPr/>
        </p:nvCxnSpPr>
        <p:spPr>
          <a:xfrm flipV="1">
            <a:off x="6883811" y="4706777"/>
            <a:ext cx="801793" cy="773759"/>
          </a:xfrm>
          <a:prstGeom prst="bentConnector3">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3" name="肘形接點 82"/>
          <p:cNvCxnSpPr>
            <a:stCxn id="25" idx="3"/>
          </p:cNvCxnSpPr>
          <p:nvPr/>
        </p:nvCxnSpPr>
        <p:spPr>
          <a:xfrm>
            <a:off x="6883811" y="5480536"/>
            <a:ext cx="801793" cy="750242"/>
          </a:xfrm>
          <a:prstGeom prst="bentConnector3">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25" idx="3"/>
          </p:cNvCxnSpPr>
          <p:nvPr/>
        </p:nvCxnSpPr>
        <p:spPr>
          <a:xfrm>
            <a:off x="6883811" y="5480536"/>
            <a:ext cx="801793"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5667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par>
                                <p:cTn id="29" presetID="10"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par>
                                <p:cTn id="32" presetID="10" presetClass="entr" presetSubtype="0" fill="hold" nodeType="withEffect">
                                  <p:stCondLst>
                                    <p:cond delay="0"/>
                                  </p:stCondLst>
                                  <p:childTnLst>
                                    <p:set>
                                      <p:cBhvr>
                                        <p:cTn id="33" dur="1" fill="hold">
                                          <p:stCondLst>
                                            <p:cond delay="0"/>
                                          </p:stCondLst>
                                        </p:cTn>
                                        <p:tgtEl>
                                          <p:spTgt spid="77"/>
                                        </p:tgtEl>
                                        <p:attrNameLst>
                                          <p:attrName>style.visibility</p:attrName>
                                        </p:attrNameLst>
                                      </p:cBhvr>
                                      <p:to>
                                        <p:strVal val="visible"/>
                                      </p:to>
                                    </p:set>
                                    <p:animEffect transition="in" filter="fade">
                                      <p:cBhvr>
                                        <p:cTn id="34" dur="500"/>
                                        <p:tgtEl>
                                          <p:spTgt spid="77"/>
                                        </p:tgtEl>
                                      </p:cBhvr>
                                    </p:animEffect>
                                  </p:childTnLst>
                                </p:cTn>
                              </p:par>
                              <p:par>
                                <p:cTn id="35" presetID="10" presetClass="entr" presetSubtype="0" fill="hold" nodeType="with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fade">
                                      <p:cBhvr>
                                        <p:cTn id="37" dur="500"/>
                                        <p:tgtEl>
                                          <p:spTgt spid="7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fade">
                                      <p:cBhvr>
                                        <p:cTn id="40" dur="500"/>
                                        <p:tgtEl>
                                          <p:spTgt spid="5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par>
                                <p:cTn id="47" presetID="10" presetClass="entr" presetSubtype="0" fill="hold"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par>
                                <p:cTn id="50" presetID="10" presetClass="entr" presetSubtype="0" fill="hold"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500"/>
                                        <p:tgtEl>
                                          <p:spTgt spid="5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9"/>
                                        </p:tgtEl>
                                        <p:attrNameLst>
                                          <p:attrName>style.visibility</p:attrName>
                                        </p:attrNameLst>
                                      </p:cBhvr>
                                      <p:to>
                                        <p:strVal val="visible"/>
                                      </p:to>
                                    </p:set>
                                    <p:animEffect transition="in" filter="fade">
                                      <p:cBhvr>
                                        <p:cTn id="55" dur="500"/>
                                        <p:tgtEl>
                                          <p:spTgt spid="79"/>
                                        </p:tgtEl>
                                      </p:cBhvr>
                                    </p:animEffect>
                                  </p:childTnLst>
                                </p:cTn>
                              </p:par>
                              <p:par>
                                <p:cTn id="56" presetID="10" presetClass="entr" presetSubtype="0" fill="hold" nodeType="with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fade">
                                      <p:cBhvr>
                                        <p:cTn id="58" dur="500"/>
                                        <p:tgtEl>
                                          <p:spTgt spid="81"/>
                                        </p:tgtEl>
                                      </p:cBhvr>
                                    </p:animEffect>
                                  </p:childTnLst>
                                </p:cTn>
                              </p:par>
                              <p:par>
                                <p:cTn id="59" presetID="10" presetClass="entr" presetSubtype="0" fill="hold" nodeType="withEffect">
                                  <p:stCondLst>
                                    <p:cond delay="0"/>
                                  </p:stCondLst>
                                  <p:childTnLst>
                                    <p:set>
                                      <p:cBhvr>
                                        <p:cTn id="60" dur="1" fill="hold">
                                          <p:stCondLst>
                                            <p:cond delay="0"/>
                                          </p:stCondLst>
                                        </p:cTn>
                                        <p:tgtEl>
                                          <p:spTgt spid="83"/>
                                        </p:tgtEl>
                                        <p:attrNameLst>
                                          <p:attrName>style.visibility</p:attrName>
                                        </p:attrNameLst>
                                      </p:cBhvr>
                                      <p:to>
                                        <p:strVal val="visible"/>
                                      </p:to>
                                    </p:set>
                                    <p:animEffect transition="in" filter="fade">
                                      <p:cBhvr>
                                        <p:cTn id="61" dur="500"/>
                                        <p:tgtEl>
                                          <p:spTgt spid="83"/>
                                        </p:tgtEl>
                                      </p:cBhvr>
                                    </p:animEffect>
                                  </p:childTnLst>
                                </p:cTn>
                              </p:par>
                              <p:par>
                                <p:cTn id="62" presetID="10" presetClass="entr" presetSubtype="0" fill="hold" nodeType="withEffect">
                                  <p:stCondLst>
                                    <p:cond delay="0"/>
                                  </p:stCondLst>
                                  <p:childTnLst>
                                    <p:set>
                                      <p:cBhvr>
                                        <p:cTn id="63" dur="1" fill="hold">
                                          <p:stCondLst>
                                            <p:cond delay="0"/>
                                          </p:stCondLst>
                                        </p:cTn>
                                        <p:tgtEl>
                                          <p:spTgt spid="87"/>
                                        </p:tgtEl>
                                        <p:attrNameLst>
                                          <p:attrName>style.visibility</p:attrName>
                                        </p:attrNameLst>
                                      </p:cBhvr>
                                      <p:to>
                                        <p:strVal val="visible"/>
                                      </p:to>
                                    </p:set>
                                    <p:animEffect transition="in" filter="fade">
                                      <p:cBhvr>
                                        <p:cTn id="64"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p:bldP spid="25" grpId="0"/>
      <p:bldP spid="32" grpId="0"/>
      <p:bldP spid="43" grpId="0"/>
      <p:bldP spid="44" grpId="0"/>
      <p:bldP spid="50" grpId="0"/>
      <p:bldP spid="51" grpId="0"/>
      <p:bldP spid="52" grpId="0"/>
      <p:bldP spid="7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182281" y="440024"/>
            <a:ext cx="2031253" cy="646294"/>
          </a:xfrm>
          <a:prstGeom prst="rect">
            <a:avLst/>
          </a:prstGeom>
          <a:noFill/>
        </p:spPr>
        <p:txBody>
          <a:bodyPr wrap="none" lIns="91404" tIns="45702" rIns="91404" bIns="45702" rtlCol="0">
            <a:spAutoFit/>
          </a:bodyPr>
          <a:lstStyle/>
          <a:p>
            <a:r>
              <a:rPr lang="zh-TW" altLang="en-US" sz="3600" b="1" dirty="0">
                <a:solidFill>
                  <a:srgbClr val="E74337"/>
                </a:solidFill>
                <a:latin typeface="Microsoft YaHei" panose="020B0503020204020204" pitchFamily="34" charset="-122"/>
                <a:ea typeface="Microsoft YaHei" panose="020B0503020204020204" pitchFamily="34" charset="-122"/>
              </a:rPr>
              <a:t>功能示意</a:t>
            </a:r>
            <a:endParaRPr lang="en-US" altLang="zh-CN" sz="3600" b="1" dirty="0">
              <a:solidFill>
                <a:srgbClr val="E74337"/>
              </a:solidFill>
              <a:latin typeface="Microsoft YaHei" panose="020B0503020204020204" pitchFamily="34" charset="-122"/>
              <a:ea typeface="Microsoft YaHei" panose="020B0503020204020204" pitchFamily="34" charset="-122"/>
            </a:endParaRPr>
          </a:p>
        </p:txBody>
      </p:sp>
      <p:grpSp>
        <p:nvGrpSpPr>
          <p:cNvPr id="33" name="组合 32"/>
          <p:cNvGrpSpPr/>
          <p:nvPr/>
        </p:nvGrpSpPr>
        <p:grpSpPr>
          <a:xfrm>
            <a:off x="8412148" y="572424"/>
            <a:ext cx="8647786" cy="381452"/>
            <a:chOff x="3546557" y="3058874"/>
            <a:chExt cx="8647786" cy="381452"/>
          </a:xfrm>
        </p:grpSpPr>
        <p:grpSp>
          <p:nvGrpSpPr>
            <p:cNvPr id="34" name="组合 33"/>
            <p:cNvGrpSpPr/>
            <p:nvPr/>
          </p:nvGrpSpPr>
          <p:grpSpPr>
            <a:xfrm>
              <a:off x="3546557" y="3058874"/>
              <a:ext cx="381452" cy="381452"/>
              <a:chOff x="3123591" y="3333387"/>
              <a:chExt cx="381452" cy="381452"/>
            </a:xfrm>
          </p:grpSpPr>
          <p:sp>
            <p:nvSpPr>
              <p:cNvPr id="36" name="椭圆 3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7" name="椭圆 3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5" name="直接连接符 34"/>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4834779" y="572424"/>
            <a:ext cx="8712639" cy="381452"/>
            <a:chOff x="-3986345" y="345226"/>
            <a:chExt cx="8712639" cy="381452"/>
          </a:xfrm>
          <a:solidFill>
            <a:srgbClr val="E74337"/>
          </a:solidFill>
        </p:grpSpPr>
        <p:grpSp>
          <p:nvGrpSpPr>
            <p:cNvPr id="39" name="组合 38"/>
            <p:cNvGrpSpPr/>
            <p:nvPr/>
          </p:nvGrpSpPr>
          <p:grpSpPr>
            <a:xfrm>
              <a:off x="4344842" y="345226"/>
              <a:ext cx="381452" cy="381452"/>
              <a:chOff x="3123591" y="3333387"/>
              <a:chExt cx="381452" cy="381452"/>
            </a:xfrm>
            <a:grpFill/>
          </p:grpSpPr>
          <p:sp>
            <p:nvSpPr>
              <p:cNvPr id="41" name="椭圆 4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42" name="椭圆 4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40" name="直接连接符 39"/>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8464" y="1210143"/>
            <a:ext cx="8798888" cy="5343057"/>
          </a:xfrm>
          <a:prstGeom prst="rect">
            <a:avLst/>
          </a:prstGeom>
        </p:spPr>
      </p:pic>
      <p:pic>
        <p:nvPicPr>
          <p:cNvPr id="3" name="圖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9533089">
            <a:off x="8770092" y="3019448"/>
            <a:ext cx="418266" cy="720894"/>
          </a:xfrm>
          <a:prstGeom prst="rect">
            <a:avLst/>
          </a:prstGeom>
        </p:spPr>
      </p:pic>
      <p:pic>
        <p:nvPicPr>
          <p:cNvPr id="30" name="圖片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9533089">
            <a:off x="4913524" y="5543573"/>
            <a:ext cx="418266" cy="720894"/>
          </a:xfrm>
          <a:prstGeom prst="rect">
            <a:avLst/>
          </a:prstGeom>
        </p:spPr>
      </p:pic>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79225" y="1749425"/>
            <a:ext cx="1765300" cy="1358900"/>
          </a:xfrm>
          <a:prstGeom prst="rect">
            <a:avLst/>
          </a:prstGeom>
        </p:spPr>
      </p:pic>
      <p:sp>
        <p:nvSpPr>
          <p:cNvPr id="6" name="文字方塊 5"/>
          <p:cNvSpPr txBox="1"/>
          <p:nvPr/>
        </p:nvSpPr>
        <p:spPr>
          <a:xfrm>
            <a:off x="9128341" y="2036832"/>
            <a:ext cx="1467068" cy="707886"/>
          </a:xfrm>
          <a:prstGeom prst="rect">
            <a:avLst/>
          </a:prstGeom>
          <a:noFill/>
        </p:spPr>
        <p:txBody>
          <a:bodyPr wrap="none" rtlCol="0">
            <a:spAutoFit/>
          </a:bodyPr>
          <a:lstStyle/>
          <a:p>
            <a:r>
              <a:rPr lang="zh-TW" altLang="en-US" sz="2000" dirty="0" smtClean="0">
                <a:latin typeface="Microsoft YaHei" panose="020B0503020204020204" pitchFamily="34" charset="-122"/>
                <a:ea typeface="Microsoft YaHei" panose="020B0503020204020204" pitchFamily="34" charset="-122"/>
              </a:rPr>
              <a:t>導覽從</a:t>
            </a:r>
            <a:endParaRPr lang="en-US" altLang="zh-TW" sz="2000" dirty="0" smtClean="0">
              <a:latin typeface="Microsoft YaHei" panose="020B0503020204020204" pitchFamily="34" charset="-122"/>
              <a:ea typeface="Microsoft YaHei" panose="020B0503020204020204" pitchFamily="34" charset="-122"/>
            </a:endParaRPr>
          </a:p>
          <a:p>
            <a:r>
              <a:rPr lang="zh-TW" altLang="en-US" sz="2000" dirty="0" smtClean="0">
                <a:latin typeface="Microsoft YaHei" panose="020B0503020204020204" pitchFamily="34" charset="-122"/>
                <a:ea typeface="Microsoft YaHei" panose="020B0503020204020204" pitchFamily="34" charset="-122"/>
              </a:rPr>
              <a:t>此學院開始</a:t>
            </a:r>
            <a:endParaRPr lang="zh-TW" altLang="en-US" sz="2000" dirty="0">
              <a:latin typeface="Microsoft YaHei" panose="020B0503020204020204" pitchFamily="34" charset="-122"/>
              <a:ea typeface="Microsoft YaHei" panose="020B0503020204020204" pitchFamily="34" charset="-122"/>
            </a:endParaRPr>
          </a:p>
        </p:txBody>
      </p:sp>
      <p:pic>
        <p:nvPicPr>
          <p:cNvPr id="43" name="圖片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2656" y="3465085"/>
            <a:ext cx="2706893" cy="2083723"/>
          </a:xfrm>
          <a:prstGeom prst="rect">
            <a:avLst/>
          </a:prstGeom>
        </p:spPr>
      </p:pic>
      <p:sp>
        <p:nvSpPr>
          <p:cNvPr id="7" name="文字方塊 6"/>
          <p:cNvSpPr txBox="1"/>
          <p:nvPr/>
        </p:nvSpPr>
        <p:spPr>
          <a:xfrm>
            <a:off x="5348743" y="3700182"/>
            <a:ext cx="2254718" cy="1384995"/>
          </a:xfrm>
          <a:prstGeom prst="rect">
            <a:avLst/>
          </a:prstGeom>
          <a:noFill/>
        </p:spPr>
        <p:txBody>
          <a:bodyPr wrap="square" rtlCol="0">
            <a:spAutoFit/>
          </a:bodyPr>
          <a:lstStyle/>
          <a:p>
            <a:pPr marL="285750" indent="-285750">
              <a:buFont typeface="Arial" panose="020B0604020202020204" pitchFamily="34" charset="0"/>
              <a:buChar char="•"/>
            </a:pPr>
            <a:r>
              <a:rPr lang="zh-TW" altLang="en-US" sz="2800" dirty="0" smtClean="0">
                <a:latin typeface="Microsoft YaHei" panose="020B0503020204020204" pitchFamily="34" charset="-122"/>
                <a:ea typeface="Microsoft YaHei" panose="020B0503020204020204" pitchFamily="34" charset="-122"/>
              </a:rPr>
              <a:t>餐廳</a:t>
            </a:r>
            <a:endParaRPr lang="en-US" altLang="zh-TW" sz="2800" dirty="0" smtClean="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TW" altLang="en-US" sz="2800" dirty="0">
                <a:latin typeface="Microsoft YaHei" panose="020B0503020204020204" pitchFamily="34" charset="-122"/>
                <a:ea typeface="Microsoft YaHei" panose="020B0503020204020204" pitchFamily="34" charset="-122"/>
              </a:rPr>
              <a:t>購買</a:t>
            </a:r>
            <a:r>
              <a:rPr lang="zh-TW" altLang="en-US" sz="2800" dirty="0" smtClean="0">
                <a:latin typeface="Microsoft YaHei" panose="020B0503020204020204" pitchFamily="34" charset="-122"/>
                <a:ea typeface="Microsoft YaHei" panose="020B0503020204020204" pitchFamily="34" charset="-122"/>
              </a:rPr>
              <a:t>日用品</a:t>
            </a:r>
            <a:endParaRPr lang="en-US" altLang="zh-TW" sz="2800" dirty="0" smtClean="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TW" altLang="en-US" sz="2800" dirty="0">
                <a:latin typeface="Microsoft YaHei" panose="020B0503020204020204" pitchFamily="34" charset="-122"/>
                <a:ea typeface="Microsoft YaHei" panose="020B0503020204020204" pitchFamily="34" charset="-122"/>
              </a:rPr>
              <a:t>娛樂場所</a:t>
            </a:r>
          </a:p>
        </p:txBody>
      </p:sp>
      <p:sp>
        <p:nvSpPr>
          <p:cNvPr id="59" name="文字方塊 58"/>
          <p:cNvSpPr txBox="1"/>
          <p:nvPr/>
        </p:nvSpPr>
        <p:spPr>
          <a:xfrm>
            <a:off x="5348744" y="3699009"/>
            <a:ext cx="2254718" cy="1384995"/>
          </a:xfrm>
          <a:prstGeom prst="rect">
            <a:avLst/>
          </a:prstGeom>
          <a:noFill/>
        </p:spPr>
        <p:txBody>
          <a:bodyPr wrap="square" rtlCol="0">
            <a:spAutoFit/>
          </a:bodyPr>
          <a:lstStyle/>
          <a:p>
            <a:pPr marL="285750" indent="-285750">
              <a:buFont typeface="Arial" panose="020B0604020202020204" pitchFamily="34" charset="0"/>
              <a:buChar char="•"/>
            </a:pPr>
            <a:r>
              <a:rPr lang="zh-TW" altLang="en-US" sz="2800" dirty="0">
                <a:latin typeface="Microsoft YaHei" panose="020B0503020204020204" pitchFamily="34" charset="-122"/>
                <a:ea typeface="Microsoft YaHei" panose="020B0503020204020204" pitchFamily="34" charset="-122"/>
              </a:rPr>
              <a:t>森川丼</a:t>
            </a:r>
            <a:r>
              <a:rPr lang="zh-TW" altLang="en-US" sz="2800" dirty="0" smtClean="0">
                <a:latin typeface="Microsoft YaHei" panose="020B0503020204020204" pitchFamily="34" charset="-122"/>
                <a:ea typeface="Microsoft YaHei" panose="020B0503020204020204" pitchFamily="34" charset="-122"/>
              </a:rPr>
              <a:t>丼</a:t>
            </a:r>
            <a:endParaRPr lang="en-US" altLang="zh-TW" sz="2800" dirty="0" smtClean="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TW" altLang="en-US" sz="2800" dirty="0" smtClean="0">
                <a:latin typeface="Microsoft YaHei" panose="020B0503020204020204" pitchFamily="34" charset="-122"/>
                <a:ea typeface="Microsoft YaHei" panose="020B0503020204020204" pitchFamily="34" charset="-122"/>
              </a:rPr>
              <a:t>呷丸味</a:t>
            </a:r>
            <a:endParaRPr lang="en-US" altLang="zh-TW" sz="2800" dirty="0" smtClean="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TW" altLang="en-US" sz="2800" dirty="0">
                <a:latin typeface="Microsoft YaHei" panose="020B0503020204020204" pitchFamily="34" charset="-122"/>
                <a:ea typeface="Microsoft YaHei" panose="020B0503020204020204" pitchFamily="34" charset="-122"/>
              </a:rPr>
              <a:t>呷霸食堂</a:t>
            </a:r>
          </a:p>
        </p:txBody>
      </p:sp>
      <p:pic>
        <p:nvPicPr>
          <p:cNvPr id="44" name="圖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9533089">
            <a:off x="6266970" y="3730962"/>
            <a:ext cx="418266" cy="720894"/>
          </a:xfrm>
          <a:prstGeom prst="rect">
            <a:avLst/>
          </a:prstGeom>
        </p:spPr>
      </p:pic>
      <p:sp>
        <p:nvSpPr>
          <p:cNvPr id="60" name="文字方塊 59"/>
          <p:cNvSpPr txBox="1"/>
          <p:nvPr/>
        </p:nvSpPr>
        <p:spPr>
          <a:xfrm>
            <a:off x="5472569" y="3717064"/>
            <a:ext cx="2254718" cy="1384995"/>
          </a:xfrm>
          <a:prstGeom prst="rect">
            <a:avLst/>
          </a:prstGeom>
          <a:noFill/>
        </p:spPr>
        <p:txBody>
          <a:bodyPr wrap="square" rtlCol="0">
            <a:spAutoFit/>
          </a:bodyPr>
          <a:lstStyle/>
          <a:p>
            <a:r>
              <a:rPr lang="zh-TW" altLang="en-US" sz="2800" dirty="0" smtClean="0">
                <a:latin typeface="Microsoft YaHei" panose="020B0503020204020204" pitchFamily="34" charset="-122"/>
                <a:ea typeface="Microsoft YaHei" panose="020B0503020204020204" pitchFamily="34" charset="-122"/>
              </a:rPr>
              <a:t>開始對</a:t>
            </a:r>
            <a:endParaRPr lang="en-US" altLang="zh-TW" sz="2800" dirty="0" smtClean="0">
              <a:latin typeface="Microsoft YaHei" panose="020B0503020204020204" pitchFamily="34" charset="-122"/>
              <a:ea typeface="Microsoft YaHei" panose="020B0503020204020204" pitchFamily="34" charset="-122"/>
            </a:endParaRPr>
          </a:p>
          <a:p>
            <a:r>
              <a:rPr lang="zh-TW" altLang="en-US" sz="2800" dirty="0">
                <a:latin typeface="Microsoft YaHei" panose="020B0503020204020204" pitchFamily="34" charset="-122"/>
                <a:ea typeface="Microsoft YaHei" panose="020B0503020204020204" pitchFamily="34" charset="-122"/>
              </a:rPr>
              <a:t>森川丼</a:t>
            </a:r>
            <a:r>
              <a:rPr lang="zh-TW" altLang="en-US" sz="2800" dirty="0" smtClean="0">
                <a:latin typeface="Microsoft YaHei" panose="020B0503020204020204" pitchFamily="34" charset="-122"/>
                <a:ea typeface="Microsoft YaHei" panose="020B0503020204020204" pitchFamily="34" charset="-122"/>
              </a:rPr>
              <a:t>丼</a:t>
            </a:r>
            <a:endParaRPr lang="en-US" altLang="zh-TW" sz="2800" dirty="0" smtClean="0">
              <a:latin typeface="Microsoft YaHei" panose="020B0503020204020204" pitchFamily="34" charset="-122"/>
              <a:ea typeface="Microsoft YaHei" panose="020B0503020204020204" pitchFamily="34" charset="-122"/>
            </a:endParaRPr>
          </a:p>
          <a:p>
            <a:r>
              <a:rPr lang="zh-TW" altLang="en-US" sz="2800" dirty="0">
                <a:latin typeface="Microsoft YaHei" panose="020B0503020204020204" pitchFamily="34" charset="-122"/>
                <a:ea typeface="Microsoft YaHei" panose="020B0503020204020204" pitchFamily="34" charset="-122"/>
              </a:rPr>
              <a:t>的導覽</a:t>
            </a:r>
          </a:p>
        </p:txBody>
      </p:sp>
    </p:spTree>
    <p:extLst>
      <p:ext uri="{BB962C8B-B14F-4D97-AF65-F5344CB8AC3E}">
        <p14:creationId xmlns:p14="http://schemas.microsoft.com/office/powerpoint/2010/main" val="1683584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xit" presetSubtype="21" fill="hold" nodeType="clickEffect">
                                  <p:stCondLst>
                                    <p:cond delay="0"/>
                                  </p:stCondLst>
                                  <p:childTnLst>
                                    <p:animEffect transition="out" filter="barn(inVertical)">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par>
                                <p:cTn id="27" presetID="16" presetClass="exit" presetSubtype="21" fill="hold" nodeType="withEffect">
                                  <p:stCondLst>
                                    <p:cond delay="0"/>
                                  </p:stCondLst>
                                  <p:childTnLst>
                                    <p:animEffect transition="out" filter="barn(inVertical)">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par>
                                <p:cTn id="30" presetID="16" presetClass="exit" presetSubtype="21" fill="hold" grpId="1" nodeType="withEffect">
                                  <p:stCondLst>
                                    <p:cond delay="0"/>
                                  </p:stCondLst>
                                  <p:childTnLst>
                                    <p:animEffect transition="out" filter="barn(inVertical)">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par>
                                <p:cTn id="33" presetID="12" presetClass="entr" presetSubtype="4"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p:tgtEl>
                                          <p:spTgt spid="30"/>
                                        </p:tgtEl>
                                        <p:attrNameLst>
                                          <p:attrName>ppt_y</p:attrName>
                                        </p:attrNameLst>
                                      </p:cBhvr>
                                      <p:tavLst>
                                        <p:tav tm="0">
                                          <p:val>
                                            <p:strVal val="#ppt_y+#ppt_h*1.125000"/>
                                          </p:val>
                                        </p:tav>
                                        <p:tav tm="100000">
                                          <p:val>
                                            <p:strVal val="#ppt_y"/>
                                          </p:val>
                                        </p:tav>
                                      </p:tavLst>
                                    </p:anim>
                                    <p:animEffect transition="in" filter="wipe(up)">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44"/>
                                        </p:tgtEl>
                                        <p:attrNameLst>
                                          <p:attrName>style.visibility</p:attrName>
                                        </p:attrNameLst>
                                      </p:cBhvr>
                                      <p:to>
                                        <p:strVal val="visible"/>
                                      </p:to>
                                    </p:set>
                                    <p:anim calcmode="lin" valueType="num">
                                      <p:cBhvr additive="base">
                                        <p:cTn id="49" dur="500"/>
                                        <p:tgtEl>
                                          <p:spTgt spid="44"/>
                                        </p:tgtEl>
                                        <p:attrNameLst>
                                          <p:attrName>ppt_y</p:attrName>
                                        </p:attrNameLst>
                                      </p:cBhvr>
                                      <p:tavLst>
                                        <p:tav tm="0">
                                          <p:val>
                                            <p:strVal val="#ppt_y+#ppt_h*1.125000"/>
                                          </p:val>
                                        </p:tav>
                                        <p:tav tm="100000">
                                          <p:val>
                                            <p:strVal val="#ppt_y"/>
                                          </p:val>
                                        </p:tav>
                                      </p:tavLst>
                                    </p:anim>
                                    <p:animEffect transition="in" filter="wipe(up)">
                                      <p:cBhvr>
                                        <p:cTn id="50" dur="500"/>
                                        <p:tgtEl>
                                          <p:spTgt spid="44"/>
                                        </p:tgtEl>
                                      </p:cBhvr>
                                    </p:animEffect>
                                  </p:childTnLst>
                                </p:cTn>
                              </p:par>
                              <p:par>
                                <p:cTn id="51" presetID="42" presetClass="exit" presetSubtype="0" fill="hold" nodeType="withEffect">
                                  <p:stCondLst>
                                    <p:cond delay="0"/>
                                  </p:stCondLst>
                                  <p:childTnLst>
                                    <p:animEffect transition="out" filter="fade">
                                      <p:cBhvr>
                                        <p:cTn id="52" dur="500"/>
                                        <p:tgtEl>
                                          <p:spTgt spid="30"/>
                                        </p:tgtEl>
                                      </p:cBhvr>
                                    </p:animEffect>
                                    <p:anim calcmode="lin" valueType="num">
                                      <p:cBhvr>
                                        <p:cTn id="53" dur="500"/>
                                        <p:tgtEl>
                                          <p:spTgt spid="30"/>
                                        </p:tgtEl>
                                        <p:attrNameLst>
                                          <p:attrName>ppt_x</p:attrName>
                                        </p:attrNameLst>
                                      </p:cBhvr>
                                      <p:tavLst>
                                        <p:tav tm="0">
                                          <p:val>
                                            <p:strVal val="ppt_x"/>
                                          </p:val>
                                        </p:tav>
                                        <p:tav tm="100000">
                                          <p:val>
                                            <p:strVal val="ppt_x"/>
                                          </p:val>
                                        </p:tav>
                                      </p:tavLst>
                                    </p:anim>
                                    <p:anim calcmode="lin" valueType="num">
                                      <p:cBhvr>
                                        <p:cTn id="54" dur="500"/>
                                        <p:tgtEl>
                                          <p:spTgt spid="30"/>
                                        </p:tgtEl>
                                        <p:attrNameLst>
                                          <p:attrName>ppt_y</p:attrName>
                                        </p:attrNameLst>
                                      </p:cBhvr>
                                      <p:tavLst>
                                        <p:tav tm="0">
                                          <p:val>
                                            <p:strVal val="ppt_y"/>
                                          </p:val>
                                        </p:tav>
                                        <p:tav tm="100000">
                                          <p:val>
                                            <p:strVal val="ppt_y+.1"/>
                                          </p:val>
                                        </p:tav>
                                      </p:tavLst>
                                    </p:anim>
                                    <p:set>
                                      <p:cBhvr>
                                        <p:cTn id="55" dur="1" fill="hold">
                                          <p:stCondLst>
                                            <p:cond delay="499"/>
                                          </p:stCondLst>
                                        </p:cTn>
                                        <p:tgtEl>
                                          <p:spTgt spid="3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7"/>
                                        </p:tgtEl>
                                      </p:cBhvr>
                                    </p:animEffect>
                                    <p:set>
                                      <p:cBhvr>
                                        <p:cTn id="60" dur="1" fill="hold">
                                          <p:stCondLst>
                                            <p:cond delay="499"/>
                                          </p:stCondLst>
                                        </p:cTn>
                                        <p:tgtEl>
                                          <p:spTgt spid="7"/>
                                        </p:tgtEl>
                                        <p:attrNameLst>
                                          <p:attrName>style.visibility</p:attrName>
                                        </p:attrNameLst>
                                      </p:cBhvr>
                                      <p:to>
                                        <p:strVal val="hidden"/>
                                      </p:to>
                                    </p:set>
                                  </p:childTnLst>
                                </p:cTn>
                              </p:par>
                              <p:par>
                                <p:cTn id="61" presetID="10" presetClass="entr" presetSubtype="0" fill="hold" grpId="0" nodeType="withEffect">
                                  <p:stCondLst>
                                    <p:cond delay="0"/>
                                  </p:stCondLst>
                                  <p:childTnLst>
                                    <p:set>
                                      <p:cBhvr>
                                        <p:cTn id="62" dur="1" fill="hold">
                                          <p:stCondLst>
                                            <p:cond delay="0"/>
                                          </p:stCondLst>
                                        </p:cTn>
                                        <p:tgtEl>
                                          <p:spTgt spid="59"/>
                                        </p:tgtEl>
                                        <p:attrNameLst>
                                          <p:attrName>style.visibility</p:attrName>
                                        </p:attrNameLst>
                                      </p:cBhvr>
                                      <p:to>
                                        <p:strVal val="visible"/>
                                      </p:to>
                                    </p:set>
                                    <p:animEffect transition="in" filter="fade">
                                      <p:cBhvr>
                                        <p:cTn id="63" dur="500"/>
                                        <p:tgtEl>
                                          <p:spTgt spid="59"/>
                                        </p:tgtEl>
                                      </p:cBhvr>
                                    </p:animEffect>
                                  </p:childTnLst>
                                </p:cTn>
                              </p:par>
                              <p:par>
                                <p:cTn id="64" presetID="42" presetClass="exit" presetSubtype="0" fill="hold" nodeType="withEffect">
                                  <p:stCondLst>
                                    <p:cond delay="0"/>
                                  </p:stCondLst>
                                  <p:childTnLst>
                                    <p:animEffect transition="out" filter="fade">
                                      <p:cBhvr>
                                        <p:cTn id="65" dur="500"/>
                                        <p:tgtEl>
                                          <p:spTgt spid="44"/>
                                        </p:tgtEl>
                                      </p:cBhvr>
                                    </p:animEffect>
                                    <p:anim calcmode="lin" valueType="num">
                                      <p:cBhvr>
                                        <p:cTn id="66" dur="500"/>
                                        <p:tgtEl>
                                          <p:spTgt spid="44"/>
                                        </p:tgtEl>
                                        <p:attrNameLst>
                                          <p:attrName>ppt_x</p:attrName>
                                        </p:attrNameLst>
                                      </p:cBhvr>
                                      <p:tavLst>
                                        <p:tav tm="0">
                                          <p:val>
                                            <p:strVal val="ppt_x"/>
                                          </p:val>
                                        </p:tav>
                                        <p:tav tm="100000">
                                          <p:val>
                                            <p:strVal val="ppt_x"/>
                                          </p:val>
                                        </p:tav>
                                      </p:tavLst>
                                    </p:anim>
                                    <p:anim calcmode="lin" valueType="num">
                                      <p:cBhvr>
                                        <p:cTn id="67" dur="500"/>
                                        <p:tgtEl>
                                          <p:spTgt spid="44"/>
                                        </p:tgtEl>
                                        <p:attrNameLst>
                                          <p:attrName>ppt_y</p:attrName>
                                        </p:attrNameLst>
                                      </p:cBhvr>
                                      <p:tavLst>
                                        <p:tav tm="0">
                                          <p:val>
                                            <p:strVal val="ppt_y"/>
                                          </p:val>
                                        </p:tav>
                                        <p:tav tm="100000">
                                          <p:val>
                                            <p:strVal val="ppt_y+.1"/>
                                          </p:val>
                                        </p:tav>
                                      </p:tavLst>
                                    </p:anim>
                                    <p:set>
                                      <p:cBhvr>
                                        <p:cTn id="68" dur="1" fill="hold">
                                          <p:stCondLst>
                                            <p:cond delay="499"/>
                                          </p:stCondLst>
                                        </p:cTn>
                                        <p:tgtEl>
                                          <p:spTgt spid="44"/>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fade">
                                      <p:cBhvr>
                                        <p:cTn id="73" dur="500"/>
                                        <p:tgtEl>
                                          <p:spTgt spid="44"/>
                                        </p:tgtEl>
                                      </p:cBhvr>
                                    </p:animEffect>
                                    <p:anim calcmode="lin" valueType="num">
                                      <p:cBhvr>
                                        <p:cTn id="74" dur="500" fill="hold"/>
                                        <p:tgtEl>
                                          <p:spTgt spid="44"/>
                                        </p:tgtEl>
                                        <p:attrNameLst>
                                          <p:attrName>ppt_x</p:attrName>
                                        </p:attrNameLst>
                                      </p:cBhvr>
                                      <p:tavLst>
                                        <p:tav tm="0">
                                          <p:val>
                                            <p:strVal val="#ppt_x"/>
                                          </p:val>
                                        </p:tav>
                                        <p:tav tm="100000">
                                          <p:val>
                                            <p:strVal val="#ppt_x"/>
                                          </p:val>
                                        </p:tav>
                                      </p:tavLst>
                                    </p:anim>
                                    <p:anim calcmode="lin" valueType="num">
                                      <p:cBhvr>
                                        <p:cTn id="75" dur="5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grpId="1" nodeType="clickEffect">
                                  <p:stCondLst>
                                    <p:cond delay="0"/>
                                  </p:stCondLst>
                                  <p:childTnLst>
                                    <p:animEffect transition="out" filter="fade">
                                      <p:cBhvr>
                                        <p:cTn id="79" dur="500"/>
                                        <p:tgtEl>
                                          <p:spTgt spid="59"/>
                                        </p:tgtEl>
                                      </p:cBhvr>
                                    </p:animEffect>
                                    <p:set>
                                      <p:cBhvr>
                                        <p:cTn id="80" dur="1" fill="hold">
                                          <p:stCondLst>
                                            <p:cond delay="499"/>
                                          </p:stCondLst>
                                        </p:cTn>
                                        <p:tgtEl>
                                          <p:spTgt spid="59"/>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44"/>
                                        </p:tgtEl>
                                      </p:cBhvr>
                                    </p:animEffect>
                                    <p:set>
                                      <p:cBhvr>
                                        <p:cTn id="83" dur="1" fill="hold">
                                          <p:stCondLst>
                                            <p:cond delay="499"/>
                                          </p:stCondLst>
                                        </p:cTn>
                                        <p:tgtEl>
                                          <p:spTgt spid="44"/>
                                        </p:tgtEl>
                                        <p:attrNameLst>
                                          <p:attrName>style.visibility</p:attrName>
                                        </p:attrNameLst>
                                      </p:cBhvr>
                                      <p:to>
                                        <p:strVal val="hidden"/>
                                      </p:to>
                                    </p:set>
                                  </p:childTnLst>
                                </p:cTn>
                              </p:par>
                              <p:par>
                                <p:cTn id="84" presetID="10" presetClass="entr" presetSubtype="0" fill="hold" grpId="0" nodeType="withEffect">
                                  <p:stCondLst>
                                    <p:cond delay="0"/>
                                  </p:stCondLst>
                                  <p:childTnLst>
                                    <p:set>
                                      <p:cBhvr>
                                        <p:cTn id="85" dur="1" fill="hold">
                                          <p:stCondLst>
                                            <p:cond delay="0"/>
                                          </p:stCondLst>
                                        </p:cTn>
                                        <p:tgtEl>
                                          <p:spTgt spid="60"/>
                                        </p:tgtEl>
                                        <p:attrNameLst>
                                          <p:attrName>style.visibility</p:attrName>
                                        </p:attrNameLst>
                                      </p:cBhvr>
                                      <p:to>
                                        <p:strVal val="visible"/>
                                      </p:to>
                                    </p:set>
                                    <p:animEffect transition="in" filter="fade">
                                      <p:cBhvr>
                                        <p:cTn id="8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59" grpId="0"/>
      <p:bldP spid="59" grpId="1"/>
      <p:bldP spid="6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3546557" y="3058874"/>
            <a:ext cx="381452" cy="381452"/>
            <a:chOff x="3123591" y="3333387"/>
            <a:chExt cx="381452" cy="381452"/>
          </a:xfrm>
        </p:grpSpPr>
        <p:sp>
          <p:nvSpPr>
            <p:cNvPr id="35" name="椭圆 34"/>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6" name="椭圆 35"/>
            <p:cNvSpPr/>
            <p:nvPr/>
          </p:nvSpPr>
          <p:spPr>
            <a:xfrm flipV="1">
              <a:off x="3208440" y="3418236"/>
              <a:ext cx="211754" cy="211754"/>
            </a:xfrm>
            <a:prstGeom prst="ellipse">
              <a:avLst/>
            </a:prstGeom>
            <a:solidFill>
              <a:srgbClr val="E74337"/>
            </a:solidFill>
            <a:ln w="28575">
              <a:no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7" name="直接连接符 36"/>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rot="21028799">
            <a:off x="2350215" y="2341743"/>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椭圆 38"/>
          <p:cNvSpPr/>
          <p:nvPr/>
        </p:nvSpPr>
        <p:spPr>
          <a:xfrm rot="21028799" flipV="1">
            <a:off x="2024563" y="2784315"/>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rot="21028799">
            <a:off x="1466324" y="2899265"/>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p:cNvSpPr/>
          <p:nvPr/>
        </p:nvSpPr>
        <p:spPr>
          <a:xfrm rot="21028799" flipV="1">
            <a:off x="2605610" y="2682588"/>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p:cNvSpPr/>
          <p:nvPr/>
        </p:nvSpPr>
        <p:spPr>
          <a:xfrm rot="21028799">
            <a:off x="1590555" y="2358699"/>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p:cNvSpPr/>
          <p:nvPr/>
        </p:nvSpPr>
        <p:spPr>
          <a:xfrm rot="21028799" flipV="1">
            <a:off x="866085" y="2724550"/>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p:cNvSpPr/>
          <p:nvPr/>
        </p:nvSpPr>
        <p:spPr>
          <a:xfrm rot="10228799">
            <a:off x="1332836" y="4007445"/>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椭圆 44"/>
          <p:cNvSpPr/>
          <p:nvPr/>
        </p:nvSpPr>
        <p:spPr>
          <a:xfrm rot="10228799" flipV="1">
            <a:off x="1479761" y="3386146"/>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椭圆 45"/>
          <p:cNvSpPr/>
          <p:nvPr/>
        </p:nvSpPr>
        <p:spPr>
          <a:xfrm rot="10228799">
            <a:off x="2216727" y="3449923"/>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p:cNvSpPr/>
          <p:nvPr/>
        </p:nvSpPr>
        <p:spPr>
          <a:xfrm rot="10228799" flipV="1">
            <a:off x="863011" y="3452170"/>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椭圆 47"/>
          <p:cNvSpPr/>
          <p:nvPr/>
        </p:nvSpPr>
        <p:spPr>
          <a:xfrm rot="10228799">
            <a:off x="1868853" y="3766846"/>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椭圆 48"/>
          <p:cNvSpPr/>
          <p:nvPr/>
        </p:nvSpPr>
        <p:spPr>
          <a:xfrm rot="10228799" flipV="1">
            <a:off x="2579819" y="3387491"/>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TextBox 49"/>
          <p:cNvSpPr txBox="1"/>
          <p:nvPr/>
        </p:nvSpPr>
        <p:spPr>
          <a:xfrm>
            <a:off x="5728513" y="3750281"/>
            <a:ext cx="2339102" cy="738664"/>
          </a:xfrm>
          <a:prstGeom prst="rect">
            <a:avLst/>
          </a:prstGeom>
          <a:noFill/>
        </p:spPr>
        <p:txBody>
          <a:bodyPr wrap="none" rtlCol="0">
            <a:spAutoFit/>
          </a:bodyPr>
          <a:lstStyle/>
          <a:p>
            <a:r>
              <a:rPr lang="zh-TW" altLang="en-US" sz="4200" b="1" dirty="0" smtClean="0">
                <a:solidFill>
                  <a:srgbClr val="E74337"/>
                </a:solidFill>
                <a:latin typeface="微软雅黑" pitchFamily="34" charset="-122"/>
                <a:ea typeface="微软雅黑" pitchFamily="34" charset="-122"/>
              </a:rPr>
              <a:t>系統架構</a:t>
            </a:r>
            <a:endParaRPr lang="en-US" altLang="zh-CN" sz="4200" b="1" dirty="0" smtClean="0">
              <a:solidFill>
                <a:srgbClr val="E74337"/>
              </a:solidFill>
              <a:latin typeface="微软雅黑" pitchFamily="34" charset="-122"/>
              <a:ea typeface="微软雅黑" pitchFamily="34" charset="-122"/>
            </a:endParaRPr>
          </a:p>
        </p:txBody>
      </p:sp>
      <p:sp>
        <p:nvSpPr>
          <p:cNvPr id="51" name="TextBox 50"/>
          <p:cNvSpPr txBox="1"/>
          <p:nvPr/>
        </p:nvSpPr>
        <p:spPr>
          <a:xfrm>
            <a:off x="5670457" y="2076527"/>
            <a:ext cx="2007088" cy="738664"/>
          </a:xfrm>
          <a:prstGeom prst="rect">
            <a:avLst/>
          </a:prstGeom>
          <a:noFill/>
        </p:spPr>
        <p:txBody>
          <a:bodyPr wrap="none" rtlCol="0">
            <a:spAutoFit/>
          </a:bodyPr>
          <a:lstStyle/>
          <a:p>
            <a:r>
              <a:rPr lang="en-US" altLang="zh-CN" sz="4200" dirty="0" smtClean="0">
                <a:solidFill>
                  <a:schemeClr val="bg1"/>
                </a:solidFill>
                <a:latin typeface="微软雅黑" pitchFamily="34" charset="-122"/>
                <a:ea typeface="微软雅黑" pitchFamily="34" charset="-122"/>
              </a:rPr>
              <a:t>Part 03</a:t>
            </a:r>
          </a:p>
        </p:txBody>
      </p:sp>
      <p:grpSp>
        <p:nvGrpSpPr>
          <p:cNvPr id="52" name="组合 51"/>
          <p:cNvGrpSpPr/>
          <p:nvPr/>
        </p:nvGrpSpPr>
        <p:grpSpPr>
          <a:xfrm>
            <a:off x="858879" y="2355867"/>
            <a:ext cx="2143332" cy="1852005"/>
            <a:chOff x="858879" y="2355867"/>
            <a:chExt cx="2143332" cy="1852005"/>
          </a:xfrm>
        </p:grpSpPr>
        <p:sp>
          <p:nvSpPr>
            <p:cNvPr id="53" name="椭圆 52"/>
            <p:cNvSpPr/>
            <p:nvPr/>
          </p:nvSpPr>
          <p:spPr>
            <a:xfrm rot="21028799">
              <a:off x="2346083" y="235586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椭圆 53"/>
            <p:cNvSpPr/>
            <p:nvPr/>
          </p:nvSpPr>
          <p:spPr>
            <a:xfrm rot="21028799" flipV="1">
              <a:off x="2020431" y="2798439"/>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p:cNvSpPr/>
            <p:nvPr/>
          </p:nvSpPr>
          <p:spPr>
            <a:xfrm rot="21028799">
              <a:off x="1462192" y="29133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椭圆 55"/>
            <p:cNvSpPr/>
            <p:nvPr/>
          </p:nvSpPr>
          <p:spPr>
            <a:xfrm rot="21028799" flipV="1">
              <a:off x="2601478" y="2696712"/>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nvSpPr>
          <p:spPr>
            <a:xfrm rot="21028799">
              <a:off x="1586423" y="2372823"/>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椭圆 57"/>
            <p:cNvSpPr/>
            <p:nvPr/>
          </p:nvSpPr>
          <p:spPr>
            <a:xfrm rot="21028799" flipV="1">
              <a:off x="861953" y="2738674"/>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椭圆 58"/>
            <p:cNvSpPr/>
            <p:nvPr/>
          </p:nvSpPr>
          <p:spPr>
            <a:xfrm rot="10228799">
              <a:off x="1328704" y="4021569"/>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椭圆 59"/>
            <p:cNvSpPr/>
            <p:nvPr/>
          </p:nvSpPr>
          <p:spPr>
            <a:xfrm rot="10228799" flipV="1">
              <a:off x="1475629" y="3400270"/>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椭圆 60"/>
            <p:cNvSpPr/>
            <p:nvPr/>
          </p:nvSpPr>
          <p:spPr>
            <a:xfrm rot="10228799">
              <a:off x="2212595" y="3464047"/>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rot="10228799" flipV="1">
              <a:off x="858879" y="3466294"/>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椭圆 62"/>
            <p:cNvSpPr/>
            <p:nvPr/>
          </p:nvSpPr>
          <p:spPr>
            <a:xfrm rot="10228799">
              <a:off x="1864721" y="3780970"/>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椭圆 93"/>
            <p:cNvSpPr/>
            <p:nvPr/>
          </p:nvSpPr>
          <p:spPr>
            <a:xfrm rot="10228799" flipV="1">
              <a:off x="2575687" y="3401615"/>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173879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350" fill="hold"/>
                                            <p:tgtEl>
                                              <p:spTgt spid="38"/>
                                            </p:tgtEl>
                                            <p:attrNameLst>
                                              <p:attrName>ppt_x</p:attrName>
                                            </p:attrNameLst>
                                          </p:cBhvr>
                                          <p:tavLst>
                                            <p:tav tm="0">
                                              <p:val>
                                                <p:strVal val="#ppt_x"/>
                                              </p:val>
                                            </p:tav>
                                            <p:tav tm="100000">
                                              <p:val>
                                                <p:strVal val="#ppt_x"/>
                                              </p:val>
                                            </p:tav>
                                          </p:tavLst>
                                        </p:anim>
                                        <p:anim calcmode="lin" valueType="num">
                                          <p:cBhvr additive="base">
                                            <p:cTn id="8" dur="3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350" fill="hold"/>
                                            <p:tgtEl>
                                              <p:spTgt spid="39"/>
                                            </p:tgtEl>
                                            <p:attrNameLst>
                                              <p:attrName>ppt_x</p:attrName>
                                            </p:attrNameLst>
                                          </p:cBhvr>
                                          <p:tavLst>
                                            <p:tav tm="0">
                                              <p:val>
                                                <p:strVal val="1+#ppt_w/2"/>
                                              </p:val>
                                            </p:tav>
                                            <p:tav tm="100000">
                                              <p:val>
                                                <p:strVal val="#ppt_x"/>
                                              </p:val>
                                            </p:tav>
                                          </p:tavLst>
                                        </p:anim>
                                        <p:anim calcmode="lin" valueType="num">
                                          <p:cBhvr additive="base">
                                            <p:cTn id="12" dur="3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350" fill="hold"/>
                                            <p:tgtEl>
                                              <p:spTgt spid="40"/>
                                            </p:tgtEl>
                                            <p:attrNameLst>
                                              <p:attrName>ppt_x</p:attrName>
                                            </p:attrNameLst>
                                          </p:cBhvr>
                                          <p:tavLst>
                                            <p:tav tm="0">
                                              <p:val>
                                                <p:strVal val="#ppt_x"/>
                                              </p:val>
                                            </p:tav>
                                            <p:tav tm="100000">
                                              <p:val>
                                                <p:strVal val="#ppt_x"/>
                                              </p:val>
                                            </p:tav>
                                          </p:tavLst>
                                        </p:anim>
                                        <p:anim calcmode="lin" valueType="num">
                                          <p:cBhvr additive="base">
                                            <p:cTn id="16" dur="35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350" fill="hold"/>
                                            <p:tgtEl>
                                              <p:spTgt spid="41"/>
                                            </p:tgtEl>
                                            <p:attrNameLst>
                                              <p:attrName>ppt_x</p:attrName>
                                            </p:attrNameLst>
                                          </p:cBhvr>
                                          <p:tavLst>
                                            <p:tav tm="0">
                                              <p:val>
                                                <p:strVal val="1+#ppt_w/2"/>
                                              </p:val>
                                            </p:tav>
                                            <p:tav tm="100000">
                                              <p:val>
                                                <p:strVal val="#ppt_x"/>
                                              </p:val>
                                            </p:tav>
                                          </p:tavLst>
                                        </p:anim>
                                        <p:anim calcmode="lin" valueType="num">
                                          <p:cBhvr additive="base">
                                            <p:cTn id="20" dur="350" fill="hold"/>
                                            <p:tgtEl>
                                              <p:spTgt spid="4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350" fill="hold"/>
                                            <p:tgtEl>
                                              <p:spTgt spid="42"/>
                                            </p:tgtEl>
                                            <p:attrNameLst>
                                              <p:attrName>ppt_x</p:attrName>
                                            </p:attrNameLst>
                                          </p:cBhvr>
                                          <p:tavLst>
                                            <p:tav tm="0">
                                              <p:val>
                                                <p:strVal val="0-#ppt_w/2"/>
                                              </p:val>
                                            </p:tav>
                                            <p:tav tm="100000">
                                              <p:val>
                                                <p:strVal val="#ppt_x"/>
                                              </p:val>
                                            </p:tav>
                                          </p:tavLst>
                                        </p:anim>
                                        <p:anim calcmode="lin" valueType="num">
                                          <p:cBhvr additive="base">
                                            <p:cTn id="24" dur="350" fill="hold"/>
                                            <p:tgtEl>
                                              <p:spTgt spid="42"/>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350" fill="hold"/>
                                            <p:tgtEl>
                                              <p:spTgt spid="43"/>
                                            </p:tgtEl>
                                            <p:attrNameLst>
                                              <p:attrName>ppt_x</p:attrName>
                                            </p:attrNameLst>
                                          </p:cBhvr>
                                          <p:tavLst>
                                            <p:tav tm="0">
                                              <p:val>
                                                <p:strVal val="0-#ppt_w/2"/>
                                              </p:val>
                                            </p:tav>
                                            <p:tav tm="100000">
                                              <p:val>
                                                <p:strVal val="#ppt_x"/>
                                              </p:val>
                                            </p:tav>
                                          </p:tavLst>
                                        </p:anim>
                                        <p:anim calcmode="lin" valueType="num">
                                          <p:cBhvr additive="base">
                                            <p:cTn id="28" dur="350" fill="hold"/>
                                            <p:tgtEl>
                                              <p:spTgt spid="43"/>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350" fill="hold"/>
                                            <p:tgtEl>
                                              <p:spTgt spid="44"/>
                                            </p:tgtEl>
                                            <p:attrNameLst>
                                              <p:attrName>ppt_x</p:attrName>
                                            </p:attrNameLst>
                                          </p:cBhvr>
                                          <p:tavLst>
                                            <p:tav tm="0">
                                              <p:val>
                                                <p:strVal val="#ppt_x"/>
                                              </p:val>
                                            </p:tav>
                                            <p:tav tm="100000">
                                              <p:val>
                                                <p:strVal val="#ppt_x"/>
                                              </p:val>
                                            </p:tav>
                                          </p:tavLst>
                                        </p:anim>
                                        <p:anim calcmode="lin" valueType="num">
                                          <p:cBhvr additive="base">
                                            <p:cTn id="32" dur="35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350" fill="hold"/>
                                            <p:tgtEl>
                                              <p:spTgt spid="45"/>
                                            </p:tgtEl>
                                            <p:attrNameLst>
                                              <p:attrName>ppt_x</p:attrName>
                                            </p:attrNameLst>
                                          </p:cBhvr>
                                          <p:tavLst>
                                            <p:tav tm="0">
                                              <p:val>
                                                <p:strVal val="#ppt_x"/>
                                              </p:val>
                                            </p:tav>
                                            <p:tav tm="100000">
                                              <p:val>
                                                <p:strVal val="#ppt_x"/>
                                              </p:val>
                                            </p:tav>
                                          </p:tavLst>
                                        </p:anim>
                                        <p:anim calcmode="lin" valueType="num">
                                          <p:cBhvr additive="base">
                                            <p:cTn id="36" dur="35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350" fill="hold"/>
                                            <p:tgtEl>
                                              <p:spTgt spid="46"/>
                                            </p:tgtEl>
                                            <p:attrNameLst>
                                              <p:attrName>ppt_x</p:attrName>
                                            </p:attrNameLst>
                                          </p:cBhvr>
                                          <p:tavLst>
                                            <p:tav tm="0">
                                              <p:val>
                                                <p:strVal val="1+#ppt_w/2"/>
                                              </p:val>
                                            </p:tav>
                                            <p:tav tm="100000">
                                              <p:val>
                                                <p:strVal val="#ppt_x"/>
                                              </p:val>
                                            </p:tav>
                                          </p:tavLst>
                                        </p:anim>
                                        <p:anim calcmode="lin" valueType="num">
                                          <p:cBhvr additive="base">
                                            <p:cTn id="40" dur="35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350" fill="hold"/>
                                            <p:tgtEl>
                                              <p:spTgt spid="47"/>
                                            </p:tgtEl>
                                            <p:attrNameLst>
                                              <p:attrName>ppt_x</p:attrName>
                                            </p:attrNameLst>
                                          </p:cBhvr>
                                          <p:tavLst>
                                            <p:tav tm="0">
                                              <p:val>
                                                <p:strVal val="0-#ppt_w/2"/>
                                              </p:val>
                                            </p:tav>
                                            <p:tav tm="100000">
                                              <p:val>
                                                <p:strVal val="#ppt_x"/>
                                              </p:val>
                                            </p:tav>
                                          </p:tavLst>
                                        </p:anim>
                                        <p:anim calcmode="lin" valueType="num">
                                          <p:cBhvr additive="base">
                                            <p:cTn id="44" dur="35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350" fill="hold"/>
                                            <p:tgtEl>
                                              <p:spTgt spid="48"/>
                                            </p:tgtEl>
                                            <p:attrNameLst>
                                              <p:attrName>ppt_x</p:attrName>
                                            </p:attrNameLst>
                                          </p:cBhvr>
                                          <p:tavLst>
                                            <p:tav tm="0">
                                              <p:val>
                                                <p:strVal val="#ppt_x"/>
                                              </p:val>
                                            </p:tav>
                                            <p:tav tm="100000">
                                              <p:val>
                                                <p:strVal val="#ppt_x"/>
                                              </p:val>
                                            </p:tav>
                                          </p:tavLst>
                                        </p:anim>
                                        <p:anim calcmode="lin" valueType="num">
                                          <p:cBhvr additive="base">
                                            <p:cTn id="48" dur="35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350" fill="hold"/>
                                            <p:tgtEl>
                                              <p:spTgt spid="49"/>
                                            </p:tgtEl>
                                            <p:attrNameLst>
                                              <p:attrName>ppt_x</p:attrName>
                                            </p:attrNameLst>
                                          </p:cBhvr>
                                          <p:tavLst>
                                            <p:tav tm="0">
                                              <p:val>
                                                <p:strVal val="1+#ppt_w/2"/>
                                              </p:val>
                                            </p:tav>
                                            <p:tav tm="100000">
                                              <p:val>
                                                <p:strVal val="#ppt_x"/>
                                              </p:val>
                                            </p:tav>
                                          </p:tavLst>
                                        </p:anim>
                                        <p:anim calcmode="lin" valueType="num">
                                          <p:cBhvr additive="base">
                                            <p:cTn id="52" dur="350" fill="hold"/>
                                            <p:tgtEl>
                                              <p:spTgt spid="49"/>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8"/>
                                            </p:tgtEl>
                                            <p:attrNameLst>
                                              <p:attrName>ppt_x</p:attrName>
                                            </p:attrNameLst>
                                          </p:cBhvr>
                                          <p:tavLst>
                                            <p:tav tm="0">
                                              <p:val>
                                                <p:strVal val="ppt_x"/>
                                              </p:val>
                                            </p:tav>
                                            <p:tav tm="100000">
                                              <p:val>
                                                <p:strVal val="ppt_x"/>
                                              </p:val>
                                            </p:tav>
                                          </p:tavLst>
                                        </p:anim>
                                        <p:anim calcmode="lin" valueType="num">
                                          <p:cBhvr additive="base">
                                            <p:cTn id="55" dur="350"/>
                                            <p:tgtEl>
                                              <p:spTgt spid="38"/>
                                            </p:tgtEl>
                                            <p:attrNameLst>
                                              <p:attrName>ppt_y</p:attrName>
                                            </p:attrNameLst>
                                          </p:cBhvr>
                                          <p:tavLst>
                                            <p:tav tm="0">
                                              <p:val>
                                                <p:strVal val="ppt_y"/>
                                              </p:val>
                                            </p:tav>
                                            <p:tav tm="100000">
                                              <p:val>
                                                <p:strVal val="1+ppt_h/2"/>
                                              </p:val>
                                            </p:tav>
                                          </p:tavLst>
                                        </p:anim>
                                        <p:set>
                                          <p:cBhvr>
                                            <p:cTn id="56" dur="1" fill="hold">
                                              <p:stCondLst>
                                                <p:cond delay="349"/>
                                              </p:stCondLst>
                                            </p:cTn>
                                            <p:tgtEl>
                                              <p:spTgt spid="38"/>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9"/>
                                            </p:tgtEl>
                                            <p:attrNameLst>
                                              <p:attrName>ppt_x</p:attrName>
                                            </p:attrNameLst>
                                          </p:cBhvr>
                                          <p:tavLst>
                                            <p:tav tm="0">
                                              <p:val>
                                                <p:strVal val="ppt_x"/>
                                              </p:val>
                                            </p:tav>
                                            <p:tav tm="100000">
                                              <p:val>
                                                <p:strVal val="1+ppt_w/2"/>
                                              </p:val>
                                            </p:tav>
                                          </p:tavLst>
                                        </p:anim>
                                        <p:anim calcmode="lin" valueType="num">
                                          <p:cBhvr additive="base">
                                            <p:cTn id="59" dur="350"/>
                                            <p:tgtEl>
                                              <p:spTgt spid="39"/>
                                            </p:tgtEl>
                                            <p:attrNameLst>
                                              <p:attrName>ppt_y</p:attrName>
                                            </p:attrNameLst>
                                          </p:cBhvr>
                                          <p:tavLst>
                                            <p:tav tm="0">
                                              <p:val>
                                                <p:strVal val="ppt_y"/>
                                              </p:val>
                                            </p:tav>
                                            <p:tav tm="100000">
                                              <p:val>
                                                <p:strVal val="0-ppt_h/2"/>
                                              </p:val>
                                            </p:tav>
                                          </p:tavLst>
                                        </p:anim>
                                        <p:set>
                                          <p:cBhvr>
                                            <p:cTn id="60" dur="1" fill="hold">
                                              <p:stCondLst>
                                                <p:cond delay="349"/>
                                              </p:stCondLst>
                                            </p:cTn>
                                            <p:tgtEl>
                                              <p:spTgt spid="39"/>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40"/>
                                            </p:tgtEl>
                                            <p:attrNameLst>
                                              <p:attrName>ppt_x</p:attrName>
                                            </p:attrNameLst>
                                          </p:cBhvr>
                                          <p:tavLst>
                                            <p:tav tm="0">
                                              <p:val>
                                                <p:strVal val="ppt_x"/>
                                              </p:val>
                                            </p:tav>
                                            <p:tav tm="100000">
                                              <p:val>
                                                <p:strVal val="ppt_x"/>
                                              </p:val>
                                            </p:tav>
                                          </p:tavLst>
                                        </p:anim>
                                        <p:anim calcmode="lin" valueType="num">
                                          <p:cBhvr additive="base">
                                            <p:cTn id="63" dur="350"/>
                                            <p:tgtEl>
                                              <p:spTgt spid="40"/>
                                            </p:tgtEl>
                                            <p:attrNameLst>
                                              <p:attrName>ppt_y</p:attrName>
                                            </p:attrNameLst>
                                          </p:cBhvr>
                                          <p:tavLst>
                                            <p:tav tm="0">
                                              <p:val>
                                                <p:strVal val="ppt_y"/>
                                              </p:val>
                                            </p:tav>
                                            <p:tav tm="100000">
                                              <p:val>
                                                <p:strVal val="1+ppt_h/2"/>
                                              </p:val>
                                            </p:tav>
                                          </p:tavLst>
                                        </p:anim>
                                        <p:set>
                                          <p:cBhvr>
                                            <p:cTn id="64" dur="1" fill="hold">
                                              <p:stCondLst>
                                                <p:cond delay="349"/>
                                              </p:stCondLst>
                                            </p:cTn>
                                            <p:tgtEl>
                                              <p:spTgt spid="40"/>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1"/>
                                            </p:tgtEl>
                                            <p:attrNameLst>
                                              <p:attrName>ppt_x</p:attrName>
                                            </p:attrNameLst>
                                          </p:cBhvr>
                                          <p:tavLst>
                                            <p:tav tm="0">
                                              <p:val>
                                                <p:strVal val="ppt_x"/>
                                              </p:val>
                                            </p:tav>
                                            <p:tav tm="100000">
                                              <p:val>
                                                <p:strVal val="1+ppt_w/2"/>
                                              </p:val>
                                            </p:tav>
                                          </p:tavLst>
                                        </p:anim>
                                        <p:anim calcmode="lin" valueType="num">
                                          <p:cBhvr additive="base">
                                            <p:cTn id="67" dur="350"/>
                                            <p:tgtEl>
                                              <p:spTgt spid="41"/>
                                            </p:tgtEl>
                                            <p:attrNameLst>
                                              <p:attrName>ppt_y</p:attrName>
                                            </p:attrNameLst>
                                          </p:cBhvr>
                                          <p:tavLst>
                                            <p:tav tm="0">
                                              <p:val>
                                                <p:strVal val="ppt_y"/>
                                              </p:val>
                                            </p:tav>
                                            <p:tav tm="100000">
                                              <p:val>
                                                <p:strVal val="0-ppt_h/2"/>
                                              </p:val>
                                            </p:tav>
                                          </p:tavLst>
                                        </p:anim>
                                        <p:set>
                                          <p:cBhvr>
                                            <p:cTn id="68" dur="1" fill="hold">
                                              <p:stCondLst>
                                                <p:cond delay="349"/>
                                              </p:stCondLst>
                                            </p:cTn>
                                            <p:tgtEl>
                                              <p:spTgt spid="41"/>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2"/>
                                            </p:tgtEl>
                                            <p:attrNameLst>
                                              <p:attrName>ppt_x</p:attrName>
                                            </p:attrNameLst>
                                          </p:cBhvr>
                                          <p:tavLst>
                                            <p:tav tm="0">
                                              <p:val>
                                                <p:strVal val="ppt_x"/>
                                              </p:val>
                                            </p:tav>
                                            <p:tav tm="100000">
                                              <p:val>
                                                <p:strVal val="ppt_x"/>
                                              </p:val>
                                            </p:tav>
                                          </p:tavLst>
                                        </p:anim>
                                        <p:anim calcmode="lin" valueType="num">
                                          <p:cBhvr additive="base">
                                            <p:cTn id="71" dur="350"/>
                                            <p:tgtEl>
                                              <p:spTgt spid="42"/>
                                            </p:tgtEl>
                                            <p:attrNameLst>
                                              <p:attrName>ppt_y</p:attrName>
                                            </p:attrNameLst>
                                          </p:cBhvr>
                                          <p:tavLst>
                                            <p:tav tm="0">
                                              <p:val>
                                                <p:strVal val="ppt_y"/>
                                              </p:val>
                                            </p:tav>
                                            <p:tav tm="100000">
                                              <p:val>
                                                <p:strVal val="0-ppt_h/2"/>
                                              </p:val>
                                            </p:tav>
                                          </p:tavLst>
                                        </p:anim>
                                        <p:set>
                                          <p:cBhvr>
                                            <p:cTn id="72" dur="1" fill="hold">
                                              <p:stCondLst>
                                                <p:cond delay="349"/>
                                              </p:stCondLst>
                                            </p:cTn>
                                            <p:tgtEl>
                                              <p:spTgt spid="42"/>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3"/>
                                            </p:tgtEl>
                                            <p:attrNameLst>
                                              <p:attrName>ppt_x</p:attrName>
                                            </p:attrNameLst>
                                          </p:cBhvr>
                                          <p:tavLst>
                                            <p:tav tm="0">
                                              <p:val>
                                                <p:strVal val="ppt_x"/>
                                              </p:val>
                                            </p:tav>
                                            <p:tav tm="100000">
                                              <p:val>
                                                <p:strVal val="0-ppt_w/2"/>
                                              </p:val>
                                            </p:tav>
                                          </p:tavLst>
                                        </p:anim>
                                        <p:anim calcmode="lin" valueType="num">
                                          <p:cBhvr additive="base">
                                            <p:cTn id="75" dur="350"/>
                                            <p:tgtEl>
                                              <p:spTgt spid="43"/>
                                            </p:tgtEl>
                                            <p:attrNameLst>
                                              <p:attrName>ppt_y</p:attrName>
                                            </p:attrNameLst>
                                          </p:cBhvr>
                                          <p:tavLst>
                                            <p:tav tm="0">
                                              <p:val>
                                                <p:strVal val="ppt_y"/>
                                              </p:val>
                                            </p:tav>
                                            <p:tav tm="100000">
                                              <p:val>
                                                <p:strVal val="0-ppt_h/2"/>
                                              </p:val>
                                            </p:tav>
                                          </p:tavLst>
                                        </p:anim>
                                        <p:set>
                                          <p:cBhvr>
                                            <p:cTn id="76" dur="1" fill="hold">
                                              <p:stCondLst>
                                                <p:cond delay="349"/>
                                              </p:stCondLst>
                                            </p:cTn>
                                            <p:tgtEl>
                                              <p:spTgt spid="43"/>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4"/>
                                            </p:tgtEl>
                                            <p:attrNameLst>
                                              <p:attrName>ppt_x</p:attrName>
                                            </p:attrNameLst>
                                          </p:cBhvr>
                                          <p:tavLst>
                                            <p:tav tm="0">
                                              <p:val>
                                                <p:strVal val="ppt_x"/>
                                              </p:val>
                                            </p:tav>
                                            <p:tav tm="100000">
                                              <p:val>
                                                <p:strVal val="ppt_x"/>
                                              </p:val>
                                            </p:tav>
                                          </p:tavLst>
                                        </p:anim>
                                        <p:anim calcmode="lin" valueType="num">
                                          <p:cBhvr additive="base">
                                            <p:cTn id="79" dur="350"/>
                                            <p:tgtEl>
                                              <p:spTgt spid="44"/>
                                            </p:tgtEl>
                                            <p:attrNameLst>
                                              <p:attrName>ppt_y</p:attrName>
                                            </p:attrNameLst>
                                          </p:cBhvr>
                                          <p:tavLst>
                                            <p:tav tm="0">
                                              <p:val>
                                                <p:strVal val="ppt_y"/>
                                              </p:val>
                                            </p:tav>
                                            <p:tav tm="100000">
                                              <p:val>
                                                <p:strVal val="1+ppt_h/2"/>
                                              </p:val>
                                            </p:tav>
                                          </p:tavLst>
                                        </p:anim>
                                        <p:set>
                                          <p:cBhvr>
                                            <p:cTn id="80" dur="1" fill="hold">
                                              <p:stCondLst>
                                                <p:cond delay="349"/>
                                              </p:stCondLst>
                                            </p:cTn>
                                            <p:tgtEl>
                                              <p:spTgt spid="44"/>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5"/>
                                            </p:tgtEl>
                                            <p:attrNameLst>
                                              <p:attrName>ppt_x</p:attrName>
                                            </p:attrNameLst>
                                          </p:cBhvr>
                                          <p:tavLst>
                                            <p:tav tm="0">
                                              <p:val>
                                                <p:strVal val="ppt_x"/>
                                              </p:val>
                                            </p:tav>
                                            <p:tav tm="100000">
                                              <p:val>
                                                <p:strVal val="ppt_x"/>
                                              </p:val>
                                            </p:tav>
                                          </p:tavLst>
                                        </p:anim>
                                        <p:anim calcmode="lin" valueType="num">
                                          <p:cBhvr additive="base">
                                            <p:cTn id="83" dur="350"/>
                                            <p:tgtEl>
                                              <p:spTgt spid="45"/>
                                            </p:tgtEl>
                                            <p:attrNameLst>
                                              <p:attrName>ppt_y</p:attrName>
                                            </p:attrNameLst>
                                          </p:cBhvr>
                                          <p:tavLst>
                                            <p:tav tm="0">
                                              <p:val>
                                                <p:strVal val="ppt_y"/>
                                              </p:val>
                                            </p:tav>
                                            <p:tav tm="100000">
                                              <p:val>
                                                <p:strVal val="1+ppt_h/2"/>
                                              </p:val>
                                            </p:tav>
                                          </p:tavLst>
                                        </p:anim>
                                        <p:set>
                                          <p:cBhvr>
                                            <p:cTn id="84" dur="1" fill="hold">
                                              <p:stCondLst>
                                                <p:cond delay="349"/>
                                              </p:stCondLst>
                                            </p:cTn>
                                            <p:tgtEl>
                                              <p:spTgt spid="45"/>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46"/>
                                            </p:tgtEl>
                                            <p:attrNameLst>
                                              <p:attrName>ppt_x</p:attrName>
                                            </p:attrNameLst>
                                          </p:cBhvr>
                                          <p:tavLst>
                                            <p:tav tm="0">
                                              <p:val>
                                                <p:strVal val="ppt_x"/>
                                              </p:val>
                                            </p:tav>
                                            <p:tav tm="100000">
                                              <p:val>
                                                <p:strVal val="1+ppt_w/2"/>
                                              </p:val>
                                            </p:tav>
                                          </p:tavLst>
                                        </p:anim>
                                        <p:anim calcmode="lin" valueType="num">
                                          <p:cBhvr additive="base">
                                            <p:cTn id="87" dur="350"/>
                                            <p:tgtEl>
                                              <p:spTgt spid="46"/>
                                            </p:tgtEl>
                                            <p:attrNameLst>
                                              <p:attrName>ppt_y</p:attrName>
                                            </p:attrNameLst>
                                          </p:cBhvr>
                                          <p:tavLst>
                                            <p:tav tm="0">
                                              <p:val>
                                                <p:strVal val="ppt_y"/>
                                              </p:val>
                                            </p:tav>
                                            <p:tav tm="100000">
                                              <p:val>
                                                <p:strVal val="1+ppt_h/2"/>
                                              </p:val>
                                            </p:tav>
                                          </p:tavLst>
                                        </p:anim>
                                        <p:set>
                                          <p:cBhvr>
                                            <p:cTn id="88" dur="1" fill="hold">
                                              <p:stCondLst>
                                                <p:cond delay="349"/>
                                              </p:stCondLst>
                                            </p:cTn>
                                            <p:tgtEl>
                                              <p:spTgt spid="46"/>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47"/>
                                            </p:tgtEl>
                                            <p:attrNameLst>
                                              <p:attrName>ppt_x</p:attrName>
                                            </p:attrNameLst>
                                          </p:cBhvr>
                                          <p:tavLst>
                                            <p:tav tm="0">
                                              <p:val>
                                                <p:strVal val="ppt_x"/>
                                              </p:val>
                                            </p:tav>
                                            <p:tav tm="100000">
                                              <p:val>
                                                <p:strVal val="0-ppt_w/2"/>
                                              </p:val>
                                            </p:tav>
                                          </p:tavLst>
                                        </p:anim>
                                        <p:anim calcmode="lin" valueType="num">
                                          <p:cBhvr additive="base">
                                            <p:cTn id="91" dur="350"/>
                                            <p:tgtEl>
                                              <p:spTgt spid="47"/>
                                            </p:tgtEl>
                                            <p:attrNameLst>
                                              <p:attrName>ppt_y</p:attrName>
                                            </p:attrNameLst>
                                          </p:cBhvr>
                                          <p:tavLst>
                                            <p:tav tm="0">
                                              <p:val>
                                                <p:strVal val="ppt_y"/>
                                              </p:val>
                                            </p:tav>
                                            <p:tav tm="100000">
                                              <p:val>
                                                <p:strVal val="1+ppt_h/2"/>
                                              </p:val>
                                            </p:tav>
                                          </p:tavLst>
                                        </p:anim>
                                        <p:set>
                                          <p:cBhvr>
                                            <p:cTn id="92" dur="1" fill="hold">
                                              <p:stCondLst>
                                                <p:cond delay="349"/>
                                              </p:stCondLst>
                                            </p:cTn>
                                            <p:tgtEl>
                                              <p:spTgt spid="47"/>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48"/>
                                            </p:tgtEl>
                                            <p:attrNameLst>
                                              <p:attrName>ppt_x</p:attrName>
                                            </p:attrNameLst>
                                          </p:cBhvr>
                                          <p:tavLst>
                                            <p:tav tm="0">
                                              <p:val>
                                                <p:strVal val="ppt_x"/>
                                              </p:val>
                                            </p:tav>
                                            <p:tav tm="100000">
                                              <p:val>
                                                <p:strVal val="1+ppt_w/2"/>
                                              </p:val>
                                            </p:tav>
                                          </p:tavLst>
                                        </p:anim>
                                        <p:anim calcmode="lin" valueType="num">
                                          <p:cBhvr additive="base">
                                            <p:cTn id="95" dur="350"/>
                                            <p:tgtEl>
                                              <p:spTgt spid="48"/>
                                            </p:tgtEl>
                                            <p:attrNameLst>
                                              <p:attrName>ppt_y</p:attrName>
                                            </p:attrNameLst>
                                          </p:cBhvr>
                                          <p:tavLst>
                                            <p:tav tm="0">
                                              <p:val>
                                                <p:strVal val="ppt_y"/>
                                              </p:val>
                                            </p:tav>
                                            <p:tav tm="100000">
                                              <p:val>
                                                <p:strVal val="1+ppt_h/2"/>
                                              </p:val>
                                            </p:tav>
                                          </p:tavLst>
                                        </p:anim>
                                        <p:set>
                                          <p:cBhvr>
                                            <p:cTn id="96" dur="1" fill="hold">
                                              <p:stCondLst>
                                                <p:cond delay="349"/>
                                              </p:stCondLst>
                                            </p:cTn>
                                            <p:tgtEl>
                                              <p:spTgt spid="48"/>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49"/>
                                            </p:tgtEl>
                                            <p:attrNameLst>
                                              <p:attrName>ppt_x</p:attrName>
                                            </p:attrNameLst>
                                          </p:cBhvr>
                                          <p:tavLst>
                                            <p:tav tm="0">
                                              <p:val>
                                                <p:strVal val="ppt_x"/>
                                              </p:val>
                                            </p:tav>
                                            <p:tav tm="100000">
                                              <p:val>
                                                <p:strVal val="1+ppt_w/2"/>
                                              </p:val>
                                            </p:tav>
                                          </p:tavLst>
                                        </p:anim>
                                        <p:anim calcmode="lin" valueType="num">
                                          <p:cBhvr additive="base">
                                            <p:cTn id="99" dur="350"/>
                                            <p:tgtEl>
                                              <p:spTgt spid="49"/>
                                            </p:tgtEl>
                                            <p:attrNameLst>
                                              <p:attrName>ppt_y</p:attrName>
                                            </p:attrNameLst>
                                          </p:cBhvr>
                                          <p:tavLst>
                                            <p:tav tm="0">
                                              <p:val>
                                                <p:strVal val="ppt_y"/>
                                              </p:val>
                                            </p:tav>
                                            <p:tav tm="100000">
                                              <p:val>
                                                <p:strVal val="ppt_y"/>
                                              </p:val>
                                            </p:tav>
                                          </p:tavLst>
                                        </p:anim>
                                        <p:set>
                                          <p:cBhvr>
                                            <p:cTn id="100" dur="1" fill="hold">
                                              <p:stCondLst>
                                                <p:cond delay="349"/>
                                              </p:stCondLst>
                                            </p:cTn>
                                            <p:tgtEl>
                                              <p:spTgt spid="49"/>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heel(8)">
                                          <p:cBhvr>
                                            <p:cTn id="103" dur="1000"/>
                                            <p:tgtEl>
                                              <p:spTgt spid="52"/>
                                            </p:tgtEl>
                                          </p:cBhvr>
                                        </p:animEffect>
                                      </p:childTnLst>
                                    </p:cTn>
                                  </p:par>
                                  <p:par>
                                    <p:cTn id="104" presetID="2" presetClass="entr" presetSubtype="2" fill="hold" nodeType="withEffect" p14:presetBounceEnd="20000">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14:bounceEnd="20000">
                                          <p:cBhvr additive="base">
                                            <p:cTn id="106" dur="500" fill="hold"/>
                                            <p:tgtEl>
                                              <p:spTgt spid="33"/>
                                            </p:tgtEl>
                                            <p:attrNameLst>
                                              <p:attrName>ppt_x</p:attrName>
                                            </p:attrNameLst>
                                          </p:cBhvr>
                                          <p:tavLst>
                                            <p:tav tm="0">
                                              <p:val>
                                                <p:strVal val="1+#ppt_w/2"/>
                                              </p:val>
                                            </p:tav>
                                            <p:tav tm="100000">
                                              <p:val>
                                                <p:strVal val="#ppt_x"/>
                                              </p:val>
                                            </p:tav>
                                          </p:tavLst>
                                        </p:anim>
                                        <p:anim calcmode="lin" valueType="num" p14:bounceEnd="20000">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wipe(left)">
                                          <p:cBhvr>
                                            <p:cTn id="110" dur="500"/>
                                            <p:tgtEl>
                                              <p:spTgt spid="37"/>
                                            </p:tgtEl>
                                          </p:cBhvr>
                                        </p:animEffect>
                                      </p:childTnLst>
                                    </p:cTn>
                                  </p:par>
                                  <p:par>
                                    <p:cTn id="111" presetID="2" presetClass="entr" presetSubtype="1" fill="hold" grpId="0" nodeType="withEffect" p14:presetBounceEnd="36000">
                                      <p:stCondLst>
                                        <p:cond delay="0"/>
                                      </p:stCondLst>
                                      <p:childTnLst>
                                        <p:set>
                                          <p:cBhvr>
                                            <p:cTn id="112" dur="1" fill="hold">
                                              <p:stCondLst>
                                                <p:cond delay="0"/>
                                              </p:stCondLst>
                                            </p:cTn>
                                            <p:tgtEl>
                                              <p:spTgt spid="51"/>
                                            </p:tgtEl>
                                            <p:attrNameLst>
                                              <p:attrName>style.visibility</p:attrName>
                                            </p:attrNameLst>
                                          </p:cBhvr>
                                          <p:to>
                                            <p:strVal val="visible"/>
                                          </p:to>
                                        </p:set>
                                        <p:anim calcmode="lin" valueType="num" p14:bounceEnd="36000">
                                          <p:cBhvr additive="base">
                                            <p:cTn id="113" dur="500" fill="hold"/>
                                            <p:tgtEl>
                                              <p:spTgt spid="51"/>
                                            </p:tgtEl>
                                            <p:attrNameLst>
                                              <p:attrName>ppt_x</p:attrName>
                                            </p:attrNameLst>
                                          </p:cBhvr>
                                          <p:tavLst>
                                            <p:tav tm="0">
                                              <p:val>
                                                <p:strVal val="#ppt_x"/>
                                              </p:val>
                                            </p:tav>
                                            <p:tav tm="100000">
                                              <p:val>
                                                <p:strVal val="#ppt_x"/>
                                              </p:val>
                                            </p:tav>
                                          </p:tavLst>
                                        </p:anim>
                                        <p:anim calcmode="lin" valueType="num" p14:bounceEnd="36000">
                                          <p:cBhvr additive="base">
                                            <p:cTn id="114" dur="500" fill="hold"/>
                                            <p:tgtEl>
                                              <p:spTgt spid="51"/>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14:presetBounceEnd="36000">
                                      <p:stCondLst>
                                        <p:cond delay="0"/>
                                      </p:stCondLst>
                                      <p:childTnLst>
                                        <p:set>
                                          <p:cBhvr>
                                            <p:cTn id="116" dur="1" fill="hold">
                                              <p:stCondLst>
                                                <p:cond delay="0"/>
                                              </p:stCondLst>
                                            </p:cTn>
                                            <p:tgtEl>
                                              <p:spTgt spid="50"/>
                                            </p:tgtEl>
                                            <p:attrNameLst>
                                              <p:attrName>style.visibility</p:attrName>
                                            </p:attrNameLst>
                                          </p:cBhvr>
                                          <p:to>
                                            <p:strVal val="visible"/>
                                          </p:to>
                                        </p:set>
                                        <p:anim calcmode="lin" valueType="num" p14:bounceEnd="36000">
                                          <p:cBhvr additive="base">
                                            <p:cTn id="117" dur="500" fill="hold"/>
                                            <p:tgtEl>
                                              <p:spTgt spid="50"/>
                                            </p:tgtEl>
                                            <p:attrNameLst>
                                              <p:attrName>ppt_x</p:attrName>
                                            </p:attrNameLst>
                                          </p:cBhvr>
                                          <p:tavLst>
                                            <p:tav tm="0">
                                              <p:val>
                                                <p:strVal val="#ppt_x"/>
                                              </p:val>
                                            </p:tav>
                                            <p:tav tm="100000">
                                              <p:val>
                                                <p:strVal val="#ppt_x"/>
                                              </p:val>
                                            </p:tav>
                                          </p:tavLst>
                                        </p:anim>
                                        <p:anim calcmode="lin" valueType="num" p14:bounceEnd="36000">
                                          <p:cBhvr additive="base">
                                            <p:cTn id="11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p:bldP spid="5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350" fill="hold"/>
                                            <p:tgtEl>
                                              <p:spTgt spid="38"/>
                                            </p:tgtEl>
                                            <p:attrNameLst>
                                              <p:attrName>ppt_x</p:attrName>
                                            </p:attrNameLst>
                                          </p:cBhvr>
                                          <p:tavLst>
                                            <p:tav tm="0">
                                              <p:val>
                                                <p:strVal val="#ppt_x"/>
                                              </p:val>
                                            </p:tav>
                                            <p:tav tm="100000">
                                              <p:val>
                                                <p:strVal val="#ppt_x"/>
                                              </p:val>
                                            </p:tav>
                                          </p:tavLst>
                                        </p:anim>
                                        <p:anim calcmode="lin" valueType="num">
                                          <p:cBhvr additive="base">
                                            <p:cTn id="8" dur="3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350" fill="hold"/>
                                            <p:tgtEl>
                                              <p:spTgt spid="39"/>
                                            </p:tgtEl>
                                            <p:attrNameLst>
                                              <p:attrName>ppt_x</p:attrName>
                                            </p:attrNameLst>
                                          </p:cBhvr>
                                          <p:tavLst>
                                            <p:tav tm="0">
                                              <p:val>
                                                <p:strVal val="1+#ppt_w/2"/>
                                              </p:val>
                                            </p:tav>
                                            <p:tav tm="100000">
                                              <p:val>
                                                <p:strVal val="#ppt_x"/>
                                              </p:val>
                                            </p:tav>
                                          </p:tavLst>
                                        </p:anim>
                                        <p:anim calcmode="lin" valueType="num">
                                          <p:cBhvr additive="base">
                                            <p:cTn id="12" dur="3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350" fill="hold"/>
                                            <p:tgtEl>
                                              <p:spTgt spid="40"/>
                                            </p:tgtEl>
                                            <p:attrNameLst>
                                              <p:attrName>ppt_x</p:attrName>
                                            </p:attrNameLst>
                                          </p:cBhvr>
                                          <p:tavLst>
                                            <p:tav tm="0">
                                              <p:val>
                                                <p:strVal val="#ppt_x"/>
                                              </p:val>
                                            </p:tav>
                                            <p:tav tm="100000">
                                              <p:val>
                                                <p:strVal val="#ppt_x"/>
                                              </p:val>
                                            </p:tav>
                                          </p:tavLst>
                                        </p:anim>
                                        <p:anim calcmode="lin" valueType="num">
                                          <p:cBhvr additive="base">
                                            <p:cTn id="16" dur="35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350" fill="hold"/>
                                            <p:tgtEl>
                                              <p:spTgt spid="41"/>
                                            </p:tgtEl>
                                            <p:attrNameLst>
                                              <p:attrName>ppt_x</p:attrName>
                                            </p:attrNameLst>
                                          </p:cBhvr>
                                          <p:tavLst>
                                            <p:tav tm="0">
                                              <p:val>
                                                <p:strVal val="1+#ppt_w/2"/>
                                              </p:val>
                                            </p:tav>
                                            <p:tav tm="100000">
                                              <p:val>
                                                <p:strVal val="#ppt_x"/>
                                              </p:val>
                                            </p:tav>
                                          </p:tavLst>
                                        </p:anim>
                                        <p:anim calcmode="lin" valueType="num">
                                          <p:cBhvr additive="base">
                                            <p:cTn id="20" dur="350" fill="hold"/>
                                            <p:tgtEl>
                                              <p:spTgt spid="4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350" fill="hold"/>
                                            <p:tgtEl>
                                              <p:spTgt spid="42"/>
                                            </p:tgtEl>
                                            <p:attrNameLst>
                                              <p:attrName>ppt_x</p:attrName>
                                            </p:attrNameLst>
                                          </p:cBhvr>
                                          <p:tavLst>
                                            <p:tav tm="0">
                                              <p:val>
                                                <p:strVal val="0-#ppt_w/2"/>
                                              </p:val>
                                            </p:tav>
                                            <p:tav tm="100000">
                                              <p:val>
                                                <p:strVal val="#ppt_x"/>
                                              </p:val>
                                            </p:tav>
                                          </p:tavLst>
                                        </p:anim>
                                        <p:anim calcmode="lin" valueType="num">
                                          <p:cBhvr additive="base">
                                            <p:cTn id="24" dur="350" fill="hold"/>
                                            <p:tgtEl>
                                              <p:spTgt spid="42"/>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350" fill="hold"/>
                                            <p:tgtEl>
                                              <p:spTgt spid="43"/>
                                            </p:tgtEl>
                                            <p:attrNameLst>
                                              <p:attrName>ppt_x</p:attrName>
                                            </p:attrNameLst>
                                          </p:cBhvr>
                                          <p:tavLst>
                                            <p:tav tm="0">
                                              <p:val>
                                                <p:strVal val="0-#ppt_w/2"/>
                                              </p:val>
                                            </p:tav>
                                            <p:tav tm="100000">
                                              <p:val>
                                                <p:strVal val="#ppt_x"/>
                                              </p:val>
                                            </p:tav>
                                          </p:tavLst>
                                        </p:anim>
                                        <p:anim calcmode="lin" valueType="num">
                                          <p:cBhvr additive="base">
                                            <p:cTn id="28" dur="350" fill="hold"/>
                                            <p:tgtEl>
                                              <p:spTgt spid="43"/>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350" fill="hold"/>
                                            <p:tgtEl>
                                              <p:spTgt spid="44"/>
                                            </p:tgtEl>
                                            <p:attrNameLst>
                                              <p:attrName>ppt_x</p:attrName>
                                            </p:attrNameLst>
                                          </p:cBhvr>
                                          <p:tavLst>
                                            <p:tav tm="0">
                                              <p:val>
                                                <p:strVal val="#ppt_x"/>
                                              </p:val>
                                            </p:tav>
                                            <p:tav tm="100000">
                                              <p:val>
                                                <p:strVal val="#ppt_x"/>
                                              </p:val>
                                            </p:tav>
                                          </p:tavLst>
                                        </p:anim>
                                        <p:anim calcmode="lin" valueType="num">
                                          <p:cBhvr additive="base">
                                            <p:cTn id="32" dur="35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350" fill="hold"/>
                                            <p:tgtEl>
                                              <p:spTgt spid="45"/>
                                            </p:tgtEl>
                                            <p:attrNameLst>
                                              <p:attrName>ppt_x</p:attrName>
                                            </p:attrNameLst>
                                          </p:cBhvr>
                                          <p:tavLst>
                                            <p:tav tm="0">
                                              <p:val>
                                                <p:strVal val="#ppt_x"/>
                                              </p:val>
                                            </p:tav>
                                            <p:tav tm="100000">
                                              <p:val>
                                                <p:strVal val="#ppt_x"/>
                                              </p:val>
                                            </p:tav>
                                          </p:tavLst>
                                        </p:anim>
                                        <p:anim calcmode="lin" valueType="num">
                                          <p:cBhvr additive="base">
                                            <p:cTn id="36" dur="35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350" fill="hold"/>
                                            <p:tgtEl>
                                              <p:spTgt spid="46"/>
                                            </p:tgtEl>
                                            <p:attrNameLst>
                                              <p:attrName>ppt_x</p:attrName>
                                            </p:attrNameLst>
                                          </p:cBhvr>
                                          <p:tavLst>
                                            <p:tav tm="0">
                                              <p:val>
                                                <p:strVal val="1+#ppt_w/2"/>
                                              </p:val>
                                            </p:tav>
                                            <p:tav tm="100000">
                                              <p:val>
                                                <p:strVal val="#ppt_x"/>
                                              </p:val>
                                            </p:tav>
                                          </p:tavLst>
                                        </p:anim>
                                        <p:anim calcmode="lin" valueType="num">
                                          <p:cBhvr additive="base">
                                            <p:cTn id="40" dur="35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350" fill="hold"/>
                                            <p:tgtEl>
                                              <p:spTgt spid="47"/>
                                            </p:tgtEl>
                                            <p:attrNameLst>
                                              <p:attrName>ppt_x</p:attrName>
                                            </p:attrNameLst>
                                          </p:cBhvr>
                                          <p:tavLst>
                                            <p:tav tm="0">
                                              <p:val>
                                                <p:strVal val="0-#ppt_w/2"/>
                                              </p:val>
                                            </p:tav>
                                            <p:tav tm="100000">
                                              <p:val>
                                                <p:strVal val="#ppt_x"/>
                                              </p:val>
                                            </p:tav>
                                          </p:tavLst>
                                        </p:anim>
                                        <p:anim calcmode="lin" valueType="num">
                                          <p:cBhvr additive="base">
                                            <p:cTn id="44" dur="35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350" fill="hold"/>
                                            <p:tgtEl>
                                              <p:spTgt spid="48"/>
                                            </p:tgtEl>
                                            <p:attrNameLst>
                                              <p:attrName>ppt_x</p:attrName>
                                            </p:attrNameLst>
                                          </p:cBhvr>
                                          <p:tavLst>
                                            <p:tav tm="0">
                                              <p:val>
                                                <p:strVal val="#ppt_x"/>
                                              </p:val>
                                            </p:tav>
                                            <p:tav tm="100000">
                                              <p:val>
                                                <p:strVal val="#ppt_x"/>
                                              </p:val>
                                            </p:tav>
                                          </p:tavLst>
                                        </p:anim>
                                        <p:anim calcmode="lin" valueType="num">
                                          <p:cBhvr additive="base">
                                            <p:cTn id="48" dur="35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350" fill="hold"/>
                                            <p:tgtEl>
                                              <p:spTgt spid="49"/>
                                            </p:tgtEl>
                                            <p:attrNameLst>
                                              <p:attrName>ppt_x</p:attrName>
                                            </p:attrNameLst>
                                          </p:cBhvr>
                                          <p:tavLst>
                                            <p:tav tm="0">
                                              <p:val>
                                                <p:strVal val="1+#ppt_w/2"/>
                                              </p:val>
                                            </p:tav>
                                            <p:tav tm="100000">
                                              <p:val>
                                                <p:strVal val="#ppt_x"/>
                                              </p:val>
                                            </p:tav>
                                          </p:tavLst>
                                        </p:anim>
                                        <p:anim calcmode="lin" valueType="num">
                                          <p:cBhvr additive="base">
                                            <p:cTn id="52" dur="350" fill="hold"/>
                                            <p:tgtEl>
                                              <p:spTgt spid="49"/>
                                            </p:tgtEl>
                                            <p:attrNameLst>
                                              <p:attrName>ppt_y</p:attrName>
                                            </p:attrNameLst>
                                          </p:cBhvr>
                                          <p:tavLst>
                                            <p:tav tm="0">
                                              <p:val>
                                                <p:strVal val="1+#ppt_h/2"/>
                                              </p:val>
                                            </p:tav>
                                            <p:tav tm="100000">
                                              <p:val>
                                                <p:strVal val="#ppt_y"/>
                                              </p:val>
                                            </p:tav>
                                          </p:tavLst>
                                        </p:anim>
                                      </p:childTnLst>
                                    </p:cTn>
                                  </p:par>
                                  <p:par>
                                    <p:cTn id="53" presetID="2" presetClass="exit" presetSubtype="4" fill="hold" grpId="1" nodeType="withEffect">
                                      <p:stCondLst>
                                        <p:cond delay="0"/>
                                      </p:stCondLst>
                                      <p:childTnLst>
                                        <p:anim calcmode="lin" valueType="num">
                                          <p:cBhvr additive="base">
                                            <p:cTn id="54" dur="350"/>
                                            <p:tgtEl>
                                              <p:spTgt spid="38"/>
                                            </p:tgtEl>
                                            <p:attrNameLst>
                                              <p:attrName>ppt_x</p:attrName>
                                            </p:attrNameLst>
                                          </p:cBhvr>
                                          <p:tavLst>
                                            <p:tav tm="0">
                                              <p:val>
                                                <p:strVal val="ppt_x"/>
                                              </p:val>
                                            </p:tav>
                                            <p:tav tm="100000">
                                              <p:val>
                                                <p:strVal val="ppt_x"/>
                                              </p:val>
                                            </p:tav>
                                          </p:tavLst>
                                        </p:anim>
                                        <p:anim calcmode="lin" valueType="num">
                                          <p:cBhvr additive="base">
                                            <p:cTn id="55" dur="350"/>
                                            <p:tgtEl>
                                              <p:spTgt spid="38"/>
                                            </p:tgtEl>
                                            <p:attrNameLst>
                                              <p:attrName>ppt_y</p:attrName>
                                            </p:attrNameLst>
                                          </p:cBhvr>
                                          <p:tavLst>
                                            <p:tav tm="0">
                                              <p:val>
                                                <p:strVal val="ppt_y"/>
                                              </p:val>
                                            </p:tav>
                                            <p:tav tm="100000">
                                              <p:val>
                                                <p:strVal val="1+ppt_h/2"/>
                                              </p:val>
                                            </p:tav>
                                          </p:tavLst>
                                        </p:anim>
                                        <p:set>
                                          <p:cBhvr>
                                            <p:cTn id="56" dur="1" fill="hold">
                                              <p:stCondLst>
                                                <p:cond delay="349"/>
                                              </p:stCondLst>
                                            </p:cTn>
                                            <p:tgtEl>
                                              <p:spTgt spid="38"/>
                                            </p:tgtEl>
                                            <p:attrNameLst>
                                              <p:attrName>style.visibility</p:attrName>
                                            </p:attrNameLst>
                                          </p:cBhvr>
                                          <p:to>
                                            <p:strVal val="hidden"/>
                                          </p:to>
                                        </p:set>
                                      </p:childTnLst>
                                    </p:cTn>
                                  </p:par>
                                  <p:par>
                                    <p:cTn id="57" presetID="2" presetClass="exit" presetSubtype="3" fill="hold" grpId="1" nodeType="withEffect">
                                      <p:stCondLst>
                                        <p:cond delay="0"/>
                                      </p:stCondLst>
                                      <p:childTnLst>
                                        <p:anim calcmode="lin" valueType="num">
                                          <p:cBhvr additive="base">
                                            <p:cTn id="58" dur="350"/>
                                            <p:tgtEl>
                                              <p:spTgt spid="39"/>
                                            </p:tgtEl>
                                            <p:attrNameLst>
                                              <p:attrName>ppt_x</p:attrName>
                                            </p:attrNameLst>
                                          </p:cBhvr>
                                          <p:tavLst>
                                            <p:tav tm="0">
                                              <p:val>
                                                <p:strVal val="ppt_x"/>
                                              </p:val>
                                            </p:tav>
                                            <p:tav tm="100000">
                                              <p:val>
                                                <p:strVal val="1+ppt_w/2"/>
                                              </p:val>
                                            </p:tav>
                                          </p:tavLst>
                                        </p:anim>
                                        <p:anim calcmode="lin" valueType="num">
                                          <p:cBhvr additive="base">
                                            <p:cTn id="59" dur="350"/>
                                            <p:tgtEl>
                                              <p:spTgt spid="39"/>
                                            </p:tgtEl>
                                            <p:attrNameLst>
                                              <p:attrName>ppt_y</p:attrName>
                                            </p:attrNameLst>
                                          </p:cBhvr>
                                          <p:tavLst>
                                            <p:tav tm="0">
                                              <p:val>
                                                <p:strVal val="ppt_y"/>
                                              </p:val>
                                            </p:tav>
                                            <p:tav tm="100000">
                                              <p:val>
                                                <p:strVal val="0-ppt_h/2"/>
                                              </p:val>
                                            </p:tav>
                                          </p:tavLst>
                                        </p:anim>
                                        <p:set>
                                          <p:cBhvr>
                                            <p:cTn id="60" dur="1" fill="hold">
                                              <p:stCondLst>
                                                <p:cond delay="349"/>
                                              </p:stCondLst>
                                            </p:cTn>
                                            <p:tgtEl>
                                              <p:spTgt spid="39"/>
                                            </p:tgtEl>
                                            <p:attrNameLst>
                                              <p:attrName>style.visibility</p:attrName>
                                            </p:attrNameLst>
                                          </p:cBhvr>
                                          <p:to>
                                            <p:strVal val="hidden"/>
                                          </p:to>
                                        </p:set>
                                      </p:childTnLst>
                                    </p:cTn>
                                  </p:par>
                                  <p:par>
                                    <p:cTn id="61" presetID="2" presetClass="exit" presetSubtype="4" fill="hold" grpId="1" nodeType="withEffect">
                                      <p:stCondLst>
                                        <p:cond delay="0"/>
                                      </p:stCondLst>
                                      <p:childTnLst>
                                        <p:anim calcmode="lin" valueType="num">
                                          <p:cBhvr additive="base">
                                            <p:cTn id="62" dur="350"/>
                                            <p:tgtEl>
                                              <p:spTgt spid="40"/>
                                            </p:tgtEl>
                                            <p:attrNameLst>
                                              <p:attrName>ppt_x</p:attrName>
                                            </p:attrNameLst>
                                          </p:cBhvr>
                                          <p:tavLst>
                                            <p:tav tm="0">
                                              <p:val>
                                                <p:strVal val="ppt_x"/>
                                              </p:val>
                                            </p:tav>
                                            <p:tav tm="100000">
                                              <p:val>
                                                <p:strVal val="ppt_x"/>
                                              </p:val>
                                            </p:tav>
                                          </p:tavLst>
                                        </p:anim>
                                        <p:anim calcmode="lin" valueType="num">
                                          <p:cBhvr additive="base">
                                            <p:cTn id="63" dur="350"/>
                                            <p:tgtEl>
                                              <p:spTgt spid="40"/>
                                            </p:tgtEl>
                                            <p:attrNameLst>
                                              <p:attrName>ppt_y</p:attrName>
                                            </p:attrNameLst>
                                          </p:cBhvr>
                                          <p:tavLst>
                                            <p:tav tm="0">
                                              <p:val>
                                                <p:strVal val="ppt_y"/>
                                              </p:val>
                                            </p:tav>
                                            <p:tav tm="100000">
                                              <p:val>
                                                <p:strVal val="1+ppt_h/2"/>
                                              </p:val>
                                            </p:tav>
                                          </p:tavLst>
                                        </p:anim>
                                        <p:set>
                                          <p:cBhvr>
                                            <p:cTn id="64" dur="1" fill="hold">
                                              <p:stCondLst>
                                                <p:cond delay="349"/>
                                              </p:stCondLst>
                                            </p:cTn>
                                            <p:tgtEl>
                                              <p:spTgt spid="40"/>
                                            </p:tgtEl>
                                            <p:attrNameLst>
                                              <p:attrName>style.visibility</p:attrName>
                                            </p:attrNameLst>
                                          </p:cBhvr>
                                          <p:to>
                                            <p:strVal val="hidden"/>
                                          </p:to>
                                        </p:set>
                                      </p:childTnLst>
                                    </p:cTn>
                                  </p:par>
                                  <p:par>
                                    <p:cTn id="65" presetID="2" presetClass="exit" presetSubtype="3" fill="hold" grpId="1" nodeType="withEffect">
                                      <p:stCondLst>
                                        <p:cond delay="0"/>
                                      </p:stCondLst>
                                      <p:childTnLst>
                                        <p:anim calcmode="lin" valueType="num">
                                          <p:cBhvr additive="base">
                                            <p:cTn id="66" dur="350"/>
                                            <p:tgtEl>
                                              <p:spTgt spid="41"/>
                                            </p:tgtEl>
                                            <p:attrNameLst>
                                              <p:attrName>ppt_x</p:attrName>
                                            </p:attrNameLst>
                                          </p:cBhvr>
                                          <p:tavLst>
                                            <p:tav tm="0">
                                              <p:val>
                                                <p:strVal val="ppt_x"/>
                                              </p:val>
                                            </p:tav>
                                            <p:tav tm="100000">
                                              <p:val>
                                                <p:strVal val="1+ppt_w/2"/>
                                              </p:val>
                                            </p:tav>
                                          </p:tavLst>
                                        </p:anim>
                                        <p:anim calcmode="lin" valueType="num">
                                          <p:cBhvr additive="base">
                                            <p:cTn id="67" dur="350"/>
                                            <p:tgtEl>
                                              <p:spTgt spid="41"/>
                                            </p:tgtEl>
                                            <p:attrNameLst>
                                              <p:attrName>ppt_y</p:attrName>
                                            </p:attrNameLst>
                                          </p:cBhvr>
                                          <p:tavLst>
                                            <p:tav tm="0">
                                              <p:val>
                                                <p:strVal val="ppt_y"/>
                                              </p:val>
                                            </p:tav>
                                            <p:tav tm="100000">
                                              <p:val>
                                                <p:strVal val="0-ppt_h/2"/>
                                              </p:val>
                                            </p:tav>
                                          </p:tavLst>
                                        </p:anim>
                                        <p:set>
                                          <p:cBhvr>
                                            <p:cTn id="68" dur="1" fill="hold">
                                              <p:stCondLst>
                                                <p:cond delay="349"/>
                                              </p:stCondLst>
                                            </p:cTn>
                                            <p:tgtEl>
                                              <p:spTgt spid="41"/>
                                            </p:tgtEl>
                                            <p:attrNameLst>
                                              <p:attrName>style.visibility</p:attrName>
                                            </p:attrNameLst>
                                          </p:cBhvr>
                                          <p:to>
                                            <p:strVal val="hidden"/>
                                          </p:to>
                                        </p:set>
                                      </p:childTnLst>
                                    </p:cTn>
                                  </p:par>
                                  <p:par>
                                    <p:cTn id="69" presetID="2" presetClass="exit" presetSubtype="1" fill="hold" grpId="1" nodeType="withEffect">
                                      <p:stCondLst>
                                        <p:cond delay="0"/>
                                      </p:stCondLst>
                                      <p:childTnLst>
                                        <p:anim calcmode="lin" valueType="num">
                                          <p:cBhvr additive="base">
                                            <p:cTn id="70" dur="350"/>
                                            <p:tgtEl>
                                              <p:spTgt spid="42"/>
                                            </p:tgtEl>
                                            <p:attrNameLst>
                                              <p:attrName>ppt_x</p:attrName>
                                            </p:attrNameLst>
                                          </p:cBhvr>
                                          <p:tavLst>
                                            <p:tav tm="0">
                                              <p:val>
                                                <p:strVal val="ppt_x"/>
                                              </p:val>
                                            </p:tav>
                                            <p:tav tm="100000">
                                              <p:val>
                                                <p:strVal val="ppt_x"/>
                                              </p:val>
                                            </p:tav>
                                          </p:tavLst>
                                        </p:anim>
                                        <p:anim calcmode="lin" valueType="num">
                                          <p:cBhvr additive="base">
                                            <p:cTn id="71" dur="350"/>
                                            <p:tgtEl>
                                              <p:spTgt spid="42"/>
                                            </p:tgtEl>
                                            <p:attrNameLst>
                                              <p:attrName>ppt_y</p:attrName>
                                            </p:attrNameLst>
                                          </p:cBhvr>
                                          <p:tavLst>
                                            <p:tav tm="0">
                                              <p:val>
                                                <p:strVal val="ppt_y"/>
                                              </p:val>
                                            </p:tav>
                                            <p:tav tm="100000">
                                              <p:val>
                                                <p:strVal val="0-ppt_h/2"/>
                                              </p:val>
                                            </p:tav>
                                          </p:tavLst>
                                        </p:anim>
                                        <p:set>
                                          <p:cBhvr>
                                            <p:cTn id="72" dur="1" fill="hold">
                                              <p:stCondLst>
                                                <p:cond delay="349"/>
                                              </p:stCondLst>
                                            </p:cTn>
                                            <p:tgtEl>
                                              <p:spTgt spid="42"/>
                                            </p:tgtEl>
                                            <p:attrNameLst>
                                              <p:attrName>style.visibility</p:attrName>
                                            </p:attrNameLst>
                                          </p:cBhvr>
                                          <p:to>
                                            <p:strVal val="hidden"/>
                                          </p:to>
                                        </p:set>
                                      </p:childTnLst>
                                    </p:cTn>
                                  </p:par>
                                  <p:par>
                                    <p:cTn id="73" presetID="2" presetClass="exit" presetSubtype="9" fill="hold" grpId="1" nodeType="withEffect">
                                      <p:stCondLst>
                                        <p:cond delay="0"/>
                                      </p:stCondLst>
                                      <p:childTnLst>
                                        <p:anim calcmode="lin" valueType="num">
                                          <p:cBhvr additive="base">
                                            <p:cTn id="74" dur="350"/>
                                            <p:tgtEl>
                                              <p:spTgt spid="43"/>
                                            </p:tgtEl>
                                            <p:attrNameLst>
                                              <p:attrName>ppt_x</p:attrName>
                                            </p:attrNameLst>
                                          </p:cBhvr>
                                          <p:tavLst>
                                            <p:tav tm="0">
                                              <p:val>
                                                <p:strVal val="ppt_x"/>
                                              </p:val>
                                            </p:tav>
                                            <p:tav tm="100000">
                                              <p:val>
                                                <p:strVal val="0-ppt_w/2"/>
                                              </p:val>
                                            </p:tav>
                                          </p:tavLst>
                                        </p:anim>
                                        <p:anim calcmode="lin" valueType="num">
                                          <p:cBhvr additive="base">
                                            <p:cTn id="75" dur="350"/>
                                            <p:tgtEl>
                                              <p:spTgt spid="43"/>
                                            </p:tgtEl>
                                            <p:attrNameLst>
                                              <p:attrName>ppt_y</p:attrName>
                                            </p:attrNameLst>
                                          </p:cBhvr>
                                          <p:tavLst>
                                            <p:tav tm="0">
                                              <p:val>
                                                <p:strVal val="ppt_y"/>
                                              </p:val>
                                            </p:tav>
                                            <p:tav tm="100000">
                                              <p:val>
                                                <p:strVal val="0-ppt_h/2"/>
                                              </p:val>
                                            </p:tav>
                                          </p:tavLst>
                                        </p:anim>
                                        <p:set>
                                          <p:cBhvr>
                                            <p:cTn id="76" dur="1" fill="hold">
                                              <p:stCondLst>
                                                <p:cond delay="349"/>
                                              </p:stCondLst>
                                            </p:cTn>
                                            <p:tgtEl>
                                              <p:spTgt spid="43"/>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350"/>
                                            <p:tgtEl>
                                              <p:spTgt spid="44"/>
                                            </p:tgtEl>
                                            <p:attrNameLst>
                                              <p:attrName>ppt_x</p:attrName>
                                            </p:attrNameLst>
                                          </p:cBhvr>
                                          <p:tavLst>
                                            <p:tav tm="0">
                                              <p:val>
                                                <p:strVal val="ppt_x"/>
                                              </p:val>
                                            </p:tav>
                                            <p:tav tm="100000">
                                              <p:val>
                                                <p:strVal val="ppt_x"/>
                                              </p:val>
                                            </p:tav>
                                          </p:tavLst>
                                        </p:anim>
                                        <p:anim calcmode="lin" valueType="num">
                                          <p:cBhvr additive="base">
                                            <p:cTn id="79" dur="350"/>
                                            <p:tgtEl>
                                              <p:spTgt spid="44"/>
                                            </p:tgtEl>
                                            <p:attrNameLst>
                                              <p:attrName>ppt_y</p:attrName>
                                            </p:attrNameLst>
                                          </p:cBhvr>
                                          <p:tavLst>
                                            <p:tav tm="0">
                                              <p:val>
                                                <p:strVal val="ppt_y"/>
                                              </p:val>
                                            </p:tav>
                                            <p:tav tm="100000">
                                              <p:val>
                                                <p:strVal val="1+ppt_h/2"/>
                                              </p:val>
                                            </p:tav>
                                          </p:tavLst>
                                        </p:anim>
                                        <p:set>
                                          <p:cBhvr>
                                            <p:cTn id="80" dur="1" fill="hold">
                                              <p:stCondLst>
                                                <p:cond delay="349"/>
                                              </p:stCondLst>
                                            </p:cTn>
                                            <p:tgtEl>
                                              <p:spTgt spid="44"/>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350"/>
                                            <p:tgtEl>
                                              <p:spTgt spid="45"/>
                                            </p:tgtEl>
                                            <p:attrNameLst>
                                              <p:attrName>ppt_x</p:attrName>
                                            </p:attrNameLst>
                                          </p:cBhvr>
                                          <p:tavLst>
                                            <p:tav tm="0">
                                              <p:val>
                                                <p:strVal val="ppt_x"/>
                                              </p:val>
                                            </p:tav>
                                            <p:tav tm="100000">
                                              <p:val>
                                                <p:strVal val="ppt_x"/>
                                              </p:val>
                                            </p:tav>
                                          </p:tavLst>
                                        </p:anim>
                                        <p:anim calcmode="lin" valueType="num">
                                          <p:cBhvr additive="base">
                                            <p:cTn id="83" dur="350"/>
                                            <p:tgtEl>
                                              <p:spTgt spid="45"/>
                                            </p:tgtEl>
                                            <p:attrNameLst>
                                              <p:attrName>ppt_y</p:attrName>
                                            </p:attrNameLst>
                                          </p:cBhvr>
                                          <p:tavLst>
                                            <p:tav tm="0">
                                              <p:val>
                                                <p:strVal val="ppt_y"/>
                                              </p:val>
                                            </p:tav>
                                            <p:tav tm="100000">
                                              <p:val>
                                                <p:strVal val="1+ppt_h/2"/>
                                              </p:val>
                                            </p:tav>
                                          </p:tavLst>
                                        </p:anim>
                                        <p:set>
                                          <p:cBhvr>
                                            <p:cTn id="84" dur="1" fill="hold">
                                              <p:stCondLst>
                                                <p:cond delay="349"/>
                                              </p:stCondLst>
                                            </p:cTn>
                                            <p:tgtEl>
                                              <p:spTgt spid="45"/>
                                            </p:tgtEl>
                                            <p:attrNameLst>
                                              <p:attrName>style.visibility</p:attrName>
                                            </p:attrNameLst>
                                          </p:cBhvr>
                                          <p:to>
                                            <p:strVal val="hidden"/>
                                          </p:to>
                                        </p:set>
                                      </p:childTnLst>
                                    </p:cTn>
                                  </p:par>
                                  <p:par>
                                    <p:cTn id="85" presetID="2" presetClass="exit" presetSubtype="6" fill="hold" grpId="1" nodeType="withEffect">
                                      <p:stCondLst>
                                        <p:cond delay="0"/>
                                      </p:stCondLst>
                                      <p:childTnLst>
                                        <p:anim calcmode="lin" valueType="num">
                                          <p:cBhvr additive="base">
                                            <p:cTn id="86" dur="350"/>
                                            <p:tgtEl>
                                              <p:spTgt spid="46"/>
                                            </p:tgtEl>
                                            <p:attrNameLst>
                                              <p:attrName>ppt_x</p:attrName>
                                            </p:attrNameLst>
                                          </p:cBhvr>
                                          <p:tavLst>
                                            <p:tav tm="0">
                                              <p:val>
                                                <p:strVal val="ppt_x"/>
                                              </p:val>
                                            </p:tav>
                                            <p:tav tm="100000">
                                              <p:val>
                                                <p:strVal val="1+ppt_w/2"/>
                                              </p:val>
                                            </p:tav>
                                          </p:tavLst>
                                        </p:anim>
                                        <p:anim calcmode="lin" valueType="num">
                                          <p:cBhvr additive="base">
                                            <p:cTn id="87" dur="350"/>
                                            <p:tgtEl>
                                              <p:spTgt spid="46"/>
                                            </p:tgtEl>
                                            <p:attrNameLst>
                                              <p:attrName>ppt_y</p:attrName>
                                            </p:attrNameLst>
                                          </p:cBhvr>
                                          <p:tavLst>
                                            <p:tav tm="0">
                                              <p:val>
                                                <p:strVal val="ppt_y"/>
                                              </p:val>
                                            </p:tav>
                                            <p:tav tm="100000">
                                              <p:val>
                                                <p:strVal val="1+ppt_h/2"/>
                                              </p:val>
                                            </p:tav>
                                          </p:tavLst>
                                        </p:anim>
                                        <p:set>
                                          <p:cBhvr>
                                            <p:cTn id="88" dur="1" fill="hold">
                                              <p:stCondLst>
                                                <p:cond delay="349"/>
                                              </p:stCondLst>
                                            </p:cTn>
                                            <p:tgtEl>
                                              <p:spTgt spid="46"/>
                                            </p:tgtEl>
                                            <p:attrNameLst>
                                              <p:attrName>style.visibility</p:attrName>
                                            </p:attrNameLst>
                                          </p:cBhvr>
                                          <p:to>
                                            <p:strVal val="hidden"/>
                                          </p:to>
                                        </p:set>
                                      </p:childTnLst>
                                    </p:cTn>
                                  </p:par>
                                  <p:par>
                                    <p:cTn id="89" presetID="2" presetClass="exit" presetSubtype="12" fill="hold" grpId="1" nodeType="withEffect">
                                      <p:stCondLst>
                                        <p:cond delay="0"/>
                                      </p:stCondLst>
                                      <p:childTnLst>
                                        <p:anim calcmode="lin" valueType="num">
                                          <p:cBhvr additive="base">
                                            <p:cTn id="90" dur="350"/>
                                            <p:tgtEl>
                                              <p:spTgt spid="47"/>
                                            </p:tgtEl>
                                            <p:attrNameLst>
                                              <p:attrName>ppt_x</p:attrName>
                                            </p:attrNameLst>
                                          </p:cBhvr>
                                          <p:tavLst>
                                            <p:tav tm="0">
                                              <p:val>
                                                <p:strVal val="ppt_x"/>
                                              </p:val>
                                            </p:tav>
                                            <p:tav tm="100000">
                                              <p:val>
                                                <p:strVal val="0-ppt_w/2"/>
                                              </p:val>
                                            </p:tav>
                                          </p:tavLst>
                                        </p:anim>
                                        <p:anim calcmode="lin" valueType="num">
                                          <p:cBhvr additive="base">
                                            <p:cTn id="91" dur="350"/>
                                            <p:tgtEl>
                                              <p:spTgt spid="47"/>
                                            </p:tgtEl>
                                            <p:attrNameLst>
                                              <p:attrName>ppt_y</p:attrName>
                                            </p:attrNameLst>
                                          </p:cBhvr>
                                          <p:tavLst>
                                            <p:tav tm="0">
                                              <p:val>
                                                <p:strVal val="ppt_y"/>
                                              </p:val>
                                            </p:tav>
                                            <p:tav tm="100000">
                                              <p:val>
                                                <p:strVal val="1+ppt_h/2"/>
                                              </p:val>
                                            </p:tav>
                                          </p:tavLst>
                                        </p:anim>
                                        <p:set>
                                          <p:cBhvr>
                                            <p:cTn id="92" dur="1" fill="hold">
                                              <p:stCondLst>
                                                <p:cond delay="349"/>
                                              </p:stCondLst>
                                            </p:cTn>
                                            <p:tgtEl>
                                              <p:spTgt spid="47"/>
                                            </p:tgtEl>
                                            <p:attrNameLst>
                                              <p:attrName>style.visibility</p:attrName>
                                            </p:attrNameLst>
                                          </p:cBhvr>
                                          <p:to>
                                            <p:strVal val="hidden"/>
                                          </p:to>
                                        </p:set>
                                      </p:childTnLst>
                                    </p:cTn>
                                  </p:par>
                                  <p:par>
                                    <p:cTn id="93" presetID="2" presetClass="exit" presetSubtype="6" fill="hold" grpId="1" nodeType="withEffect">
                                      <p:stCondLst>
                                        <p:cond delay="0"/>
                                      </p:stCondLst>
                                      <p:childTnLst>
                                        <p:anim calcmode="lin" valueType="num">
                                          <p:cBhvr additive="base">
                                            <p:cTn id="94" dur="350"/>
                                            <p:tgtEl>
                                              <p:spTgt spid="48"/>
                                            </p:tgtEl>
                                            <p:attrNameLst>
                                              <p:attrName>ppt_x</p:attrName>
                                            </p:attrNameLst>
                                          </p:cBhvr>
                                          <p:tavLst>
                                            <p:tav tm="0">
                                              <p:val>
                                                <p:strVal val="ppt_x"/>
                                              </p:val>
                                            </p:tav>
                                            <p:tav tm="100000">
                                              <p:val>
                                                <p:strVal val="1+ppt_w/2"/>
                                              </p:val>
                                            </p:tav>
                                          </p:tavLst>
                                        </p:anim>
                                        <p:anim calcmode="lin" valueType="num">
                                          <p:cBhvr additive="base">
                                            <p:cTn id="95" dur="350"/>
                                            <p:tgtEl>
                                              <p:spTgt spid="48"/>
                                            </p:tgtEl>
                                            <p:attrNameLst>
                                              <p:attrName>ppt_y</p:attrName>
                                            </p:attrNameLst>
                                          </p:cBhvr>
                                          <p:tavLst>
                                            <p:tav tm="0">
                                              <p:val>
                                                <p:strVal val="ppt_y"/>
                                              </p:val>
                                            </p:tav>
                                            <p:tav tm="100000">
                                              <p:val>
                                                <p:strVal val="1+ppt_h/2"/>
                                              </p:val>
                                            </p:tav>
                                          </p:tavLst>
                                        </p:anim>
                                        <p:set>
                                          <p:cBhvr>
                                            <p:cTn id="96" dur="1" fill="hold">
                                              <p:stCondLst>
                                                <p:cond delay="349"/>
                                              </p:stCondLst>
                                            </p:cTn>
                                            <p:tgtEl>
                                              <p:spTgt spid="48"/>
                                            </p:tgtEl>
                                            <p:attrNameLst>
                                              <p:attrName>style.visibility</p:attrName>
                                            </p:attrNameLst>
                                          </p:cBhvr>
                                          <p:to>
                                            <p:strVal val="hidden"/>
                                          </p:to>
                                        </p:set>
                                      </p:childTnLst>
                                    </p:cTn>
                                  </p:par>
                                  <p:par>
                                    <p:cTn id="97" presetID="2" presetClass="exit" presetSubtype="2" fill="hold" grpId="1" nodeType="withEffect">
                                      <p:stCondLst>
                                        <p:cond delay="0"/>
                                      </p:stCondLst>
                                      <p:childTnLst>
                                        <p:anim calcmode="lin" valueType="num">
                                          <p:cBhvr additive="base">
                                            <p:cTn id="98" dur="350"/>
                                            <p:tgtEl>
                                              <p:spTgt spid="49"/>
                                            </p:tgtEl>
                                            <p:attrNameLst>
                                              <p:attrName>ppt_x</p:attrName>
                                            </p:attrNameLst>
                                          </p:cBhvr>
                                          <p:tavLst>
                                            <p:tav tm="0">
                                              <p:val>
                                                <p:strVal val="ppt_x"/>
                                              </p:val>
                                            </p:tav>
                                            <p:tav tm="100000">
                                              <p:val>
                                                <p:strVal val="1+ppt_w/2"/>
                                              </p:val>
                                            </p:tav>
                                          </p:tavLst>
                                        </p:anim>
                                        <p:anim calcmode="lin" valueType="num">
                                          <p:cBhvr additive="base">
                                            <p:cTn id="99" dur="350"/>
                                            <p:tgtEl>
                                              <p:spTgt spid="49"/>
                                            </p:tgtEl>
                                            <p:attrNameLst>
                                              <p:attrName>ppt_y</p:attrName>
                                            </p:attrNameLst>
                                          </p:cBhvr>
                                          <p:tavLst>
                                            <p:tav tm="0">
                                              <p:val>
                                                <p:strVal val="ppt_y"/>
                                              </p:val>
                                            </p:tav>
                                            <p:tav tm="100000">
                                              <p:val>
                                                <p:strVal val="ppt_y"/>
                                              </p:val>
                                            </p:tav>
                                          </p:tavLst>
                                        </p:anim>
                                        <p:set>
                                          <p:cBhvr>
                                            <p:cTn id="100" dur="1" fill="hold">
                                              <p:stCondLst>
                                                <p:cond delay="349"/>
                                              </p:stCondLst>
                                            </p:cTn>
                                            <p:tgtEl>
                                              <p:spTgt spid="49"/>
                                            </p:tgtEl>
                                            <p:attrNameLst>
                                              <p:attrName>style.visibility</p:attrName>
                                            </p:attrNameLst>
                                          </p:cBhvr>
                                          <p:to>
                                            <p:strVal val="hidden"/>
                                          </p:to>
                                        </p:set>
                                      </p:childTnLst>
                                    </p:cTn>
                                  </p:par>
                                  <p:par>
                                    <p:cTn id="101" presetID="21" presetClass="entr" presetSubtype="8" fill="hold" nodeType="with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heel(8)">
                                          <p:cBhvr>
                                            <p:cTn id="103" dur="1000"/>
                                            <p:tgtEl>
                                              <p:spTgt spid="52"/>
                                            </p:tgtEl>
                                          </p:cBhvr>
                                        </p:animEffect>
                                      </p:childTnLst>
                                    </p:cTn>
                                  </p:par>
                                  <p:par>
                                    <p:cTn id="104" presetID="2" presetClass="entr" presetSubtype="2" fill="hold" nodeType="withEffect">
                                      <p:stCondLst>
                                        <p:cond delay="0"/>
                                      </p:stCondLst>
                                      <p:childTnLst>
                                        <p:set>
                                          <p:cBhvr>
                                            <p:cTn id="105" dur="1" fill="hold">
                                              <p:stCondLst>
                                                <p:cond delay="0"/>
                                              </p:stCondLst>
                                            </p:cTn>
                                            <p:tgtEl>
                                              <p:spTgt spid="33"/>
                                            </p:tgtEl>
                                            <p:attrNameLst>
                                              <p:attrName>style.visibility</p:attrName>
                                            </p:attrNameLst>
                                          </p:cBhvr>
                                          <p:to>
                                            <p:strVal val="visible"/>
                                          </p:to>
                                        </p:set>
                                        <p:anim calcmode="lin" valueType="num">
                                          <p:cBhvr additive="base">
                                            <p:cTn id="106" dur="500" fill="hold"/>
                                            <p:tgtEl>
                                              <p:spTgt spid="33"/>
                                            </p:tgtEl>
                                            <p:attrNameLst>
                                              <p:attrName>ppt_x</p:attrName>
                                            </p:attrNameLst>
                                          </p:cBhvr>
                                          <p:tavLst>
                                            <p:tav tm="0">
                                              <p:val>
                                                <p:strVal val="1+#ppt_w/2"/>
                                              </p:val>
                                            </p:tav>
                                            <p:tav tm="100000">
                                              <p:val>
                                                <p:strVal val="#ppt_x"/>
                                              </p:val>
                                            </p:tav>
                                          </p:tavLst>
                                        </p:anim>
                                        <p:anim calcmode="lin" valueType="num">
                                          <p:cBhvr additive="base">
                                            <p:cTn id="107" dur="500" fill="hold"/>
                                            <p:tgtEl>
                                              <p:spTgt spid="33"/>
                                            </p:tgtEl>
                                            <p:attrNameLst>
                                              <p:attrName>ppt_y</p:attrName>
                                            </p:attrNameLst>
                                          </p:cBhvr>
                                          <p:tavLst>
                                            <p:tav tm="0">
                                              <p:val>
                                                <p:strVal val="#ppt_y"/>
                                              </p:val>
                                            </p:tav>
                                            <p:tav tm="100000">
                                              <p:val>
                                                <p:strVal val="#ppt_y"/>
                                              </p:val>
                                            </p:tav>
                                          </p:tavLst>
                                        </p:anim>
                                      </p:childTnLst>
                                    </p:cTn>
                                  </p:par>
                                  <p:par>
                                    <p:cTn id="108" presetID="22" presetClass="entr" presetSubtype="8" fill="hold" nodeType="with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wipe(left)">
                                          <p:cBhvr>
                                            <p:cTn id="110" dur="500"/>
                                            <p:tgtEl>
                                              <p:spTgt spid="37"/>
                                            </p:tgtEl>
                                          </p:cBhvr>
                                        </p:animEffect>
                                      </p:childTnLst>
                                    </p:cTn>
                                  </p:par>
                                  <p:par>
                                    <p:cTn id="111" presetID="2" presetClass="entr" presetSubtype="1" fill="hold" grpId="0" nodeType="withEffect">
                                      <p:stCondLst>
                                        <p:cond delay="0"/>
                                      </p:stCondLst>
                                      <p:childTnLst>
                                        <p:set>
                                          <p:cBhvr>
                                            <p:cTn id="112" dur="1" fill="hold">
                                              <p:stCondLst>
                                                <p:cond delay="0"/>
                                              </p:stCondLst>
                                            </p:cTn>
                                            <p:tgtEl>
                                              <p:spTgt spid="51"/>
                                            </p:tgtEl>
                                            <p:attrNameLst>
                                              <p:attrName>style.visibility</p:attrName>
                                            </p:attrNameLst>
                                          </p:cBhvr>
                                          <p:to>
                                            <p:strVal val="visible"/>
                                          </p:to>
                                        </p:set>
                                        <p:anim calcmode="lin" valueType="num">
                                          <p:cBhvr additive="base">
                                            <p:cTn id="113" dur="500" fill="hold"/>
                                            <p:tgtEl>
                                              <p:spTgt spid="51"/>
                                            </p:tgtEl>
                                            <p:attrNameLst>
                                              <p:attrName>ppt_x</p:attrName>
                                            </p:attrNameLst>
                                          </p:cBhvr>
                                          <p:tavLst>
                                            <p:tav tm="0">
                                              <p:val>
                                                <p:strVal val="#ppt_x"/>
                                              </p:val>
                                            </p:tav>
                                            <p:tav tm="100000">
                                              <p:val>
                                                <p:strVal val="#ppt_x"/>
                                              </p:val>
                                            </p:tav>
                                          </p:tavLst>
                                        </p:anim>
                                        <p:anim calcmode="lin" valueType="num">
                                          <p:cBhvr additive="base">
                                            <p:cTn id="114" dur="500" fill="hold"/>
                                            <p:tgtEl>
                                              <p:spTgt spid="51"/>
                                            </p:tgtEl>
                                            <p:attrNameLst>
                                              <p:attrName>ppt_y</p:attrName>
                                            </p:attrNameLst>
                                          </p:cBhvr>
                                          <p:tavLst>
                                            <p:tav tm="0">
                                              <p:val>
                                                <p:strVal val="0-#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anim calcmode="lin" valueType="num">
                                          <p:cBhvr additive="base">
                                            <p:cTn id="117" dur="500" fill="hold"/>
                                            <p:tgtEl>
                                              <p:spTgt spid="50"/>
                                            </p:tgtEl>
                                            <p:attrNameLst>
                                              <p:attrName>ppt_x</p:attrName>
                                            </p:attrNameLst>
                                          </p:cBhvr>
                                          <p:tavLst>
                                            <p:tav tm="0">
                                              <p:val>
                                                <p:strVal val="#ppt_x"/>
                                              </p:val>
                                            </p:tav>
                                            <p:tav tm="100000">
                                              <p:val>
                                                <p:strVal val="#ppt_x"/>
                                              </p:val>
                                            </p:tav>
                                          </p:tavLst>
                                        </p:anim>
                                        <p:anim calcmode="lin" valueType="num">
                                          <p:cBhvr additive="base">
                                            <p:cTn id="11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p:bldP spid="51"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07"/>
  <p:tag name="ISPRING_ULTRA_SCORM_TRACKING_SLIDES" val="1"/>
  <p:tag name="GENSWF_OUTPUT_FILE_NAME" val="2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第一PPT www.1ppt.com">
  <a:themeElements>
    <a:clrScheme name="炫彩扁平2">
      <a:dk1>
        <a:srgbClr val="000000"/>
      </a:dk1>
      <a:lt1>
        <a:srgbClr val="FFFFFF"/>
      </a:lt1>
      <a:dk2>
        <a:srgbClr val="44546A"/>
      </a:dk2>
      <a:lt2>
        <a:srgbClr val="E7E6E6"/>
      </a:lt2>
      <a:accent1>
        <a:srgbClr val="FFBF53"/>
      </a:accent1>
      <a:accent2>
        <a:srgbClr val="F17475"/>
      </a:accent2>
      <a:accent3>
        <a:srgbClr val="01B3C5"/>
      </a:accent3>
      <a:accent4>
        <a:srgbClr val="77448C"/>
      </a:accent4>
      <a:accent5>
        <a:srgbClr val="00AF92"/>
      </a:accent5>
      <a:accent6>
        <a:srgbClr val="C65885"/>
      </a:accent6>
      <a:hlink>
        <a:srgbClr val="FCC79F"/>
      </a:hlink>
      <a:folHlink>
        <a:srgbClr val="869FB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1033</TotalTime>
  <Words>547</Words>
  <Application>Microsoft Office PowerPoint</Application>
  <PresentationFormat>自訂</PresentationFormat>
  <Paragraphs>177</Paragraphs>
  <Slides>21</Slides>
  <Notes>21</Notes>
  <HiddenSlides>0</HiddenSlides>
  <MMClips>0</MMClips>
  <ScaleCrop>false</ScaleCrop>
  <HeadingPairs>
    <vt:vector size="4" baseType="variant">
      <vt:variant>
        <vt:lpstr>佈景主題</vt:lpstr>
      </vt:variant>
      <vt:variant>
        <vt:i4>2</vt:i4>
      </vt:variant>
      <vt:variant>
        <vt:lpstr>投影片標題</vt:lpstr>
      </vt:variant>
      <vt:variant>
        <vt:i4>21</vt:i4>
      </vt:variant>
    </vt:vector>
  </HeadingPairs>
  <TitlesOfParts>
    <vt:vector size="23" baseType="lpstr">
      <vt:lpstr>第一PPT，www.1ppt.com</vt:lpstr>
      <vt:lpstr>第一PPT www.1ppt.com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黑红磨砂</dc:title>
  <dc:creator>第一PPT</dc:creator>
  <cp:keywords>www.1ppt.com</cp:keywords>
  <dc:description>www.1ppt.com</dc:description>
  <cp:lastModifiedBy>User</cp:lastModifiedBy>
  <cp:revision>671</cp:revision>
  <dcterms:created xsi:type="dcterms:W3CDTF">2015-12-01T09:06:39Z</dcterms:created>
  <dcterms:modified xsi:type="dcterms:W3CDTF">2018-11-13T18:11:14Z</dcterms:modified>
</cp:coreProperties>
</file>