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27"/>
  </p:notesMasterIdLst>
  <p:sldIdLst>
    <p:sldId id="264" r:id="rId3"/>
    <p:sldId id="265" r:id="rId4"/>
    <p:sldId id="266" r:id="rId5"/>
    <p:sldId id="267" r:id="rId6"/>
    <p:sldId id="296" r:id="rId7"/>
    <p:sldId id="276" r:id="rId8"/>
    <p:sldId id="275" r:id="rId9"/>
    <p:sldId id="307" r:id="rId10"/>
    <p:sldId id="291" r:id="rId11"/>
    <p:sldId id="281" r:id="rId12"/>
    <p:sldId id="279" r:id="rId13"/>
    <p:sldId id="305" r:id="rId14"/>
    <p:sldId id="286" r:id="rId15"/>
    <p:sldId id="284" r:id="rId16"/>
    <p:sldId id="304" r:id="rId17"/>
    <p:sldId id="297" r:id="rId18"/>
    <p:sldId id="299" r:id="rId19"/>
    <p:sldId id="301" r:id="rId20"/>
    <p:sldId id="302" r:id="rId21"/>
    <p:sldId id="298" r:id="rId22"/>
    <p:sldId id="300" r:id="rId23"/>
    <p:sldId id="303" r:id="rId24"/>
    <p:sldId id="308" r:id="rId25"/>
    <p:sldId id="28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337"/>
    <a:srgbClr val="F3E159"/>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4681"/>
  </p:normalViewPr>
  <p:slideViewPr>
    <p:cSldViewPr snapToGrid="0" showGuides="1">
      <p:cViewPr varScale="1">
        <p:scale>
          <a:sx n="91" d="100"/>
          <a:sy n="91" d="100"/>
        </p:scale>
        <p:origin x="952" y="184"/>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424029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626994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362670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293813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66732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360040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extLst>
      <p:ext uri="{BB962C8B-B14F-4D97-AF65-F5344CB8AC3E}">
        <p14:creationId xmlns:p14="http://schemas.microsoft.com/office/powerpoint/2010/main" val="411861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90352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78245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7824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01634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312991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26424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129910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5"/>
            <a:ext cx="5386917" cy="639763"/>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5"/>
            <a:ext cx="5389033" cy="639763"/>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33" y="1031258"/>
            <a:ext cx="9912734" cy="4289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900058" y="6451898"/>
            <a:ext cx="391889" cy="2201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9" name="灯片编号占位符 8"/>
          <p:cNvSpPr>
            <a:spLocks noGrp="1"/>
          </p:cNvSpPr>
          <p:nvPr>
            <p:ph type="sldNum" sz="quarter" idx="12"/>
          </p:nvPr>
        </p:nvSpPr>
        <p:spPr>
          <a:xfrm>
            <a:off x="4673600" y="6396228"/>
            <a:ext cx="2844800" cy="365125"/>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5" y="273055"/>
            <a:ext cx="6815667" cy="5853113"/>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90"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04" tIns="45702" rIns="91404" bIns="45702"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04" tIns="45702" rIns="91404" bIns="45702"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04" tIns="45702" rIns="91404" bIns="45702" rtlCol="0" anchor="ctr"/>
          <a:lstStyle>
            <a:lvl1pPr algn="l">
              <a:defRPr sz="1200">
                <a:solidFill>
                  <a:schemeClr val="tx1">
                    <a:tint val="75000"/>
                  </a:schemeClr>
                </a:solidFill>
              </a:defRPr>
            </a:lvl1pPr>
          </a:lstStyle>
          <a:p>
            <a:fld id="{4C4388EF-52D1-4258-9BE5-BCD010C7D4DE}"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04" tIns="45702" rIns="91404" bIns="45702"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04" tIns="45702" rIns="91404" bIns="45702"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04" tIns="45702" rIns="91404" bIns="45702"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04" tIns="45702" rIns="91404" bIns="457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1/11/19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4"/>
            <a:ext cx="3860800" cy="365125"/>
          </a:xfrm>
          <a:prstGeom prst="rect">
            <a:avLst/>
          </a:prstGeom>
        </p:spPr>
        <p:txBody>
          <a:bodyPr vert="horz" lIns="91404" tIns="45702" rIns="91404" bIns="45702"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04" tIns="45702" rIns="91404" bIns="45702"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5140379" y="917599"/>
            <a:ext cx="882660" cy="88265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0" name="椭圆 19"/>
          <p:cNvSpPr/>
          <p:nvPr/>
        </p:nvSpPr>
        <p:spPr>
          <a:xfrm>
            <a:off x="6524330" y="2529659"/>
            <a:ext cx="1168376" cy="1168372"/>
          </a:xfrm>
          <a:prstGeom prst="ellipse">
            <a:avLst/>
          </a:prstGeom>
          <a:noFill/>
          <a:ln w="19050">
            <a:solidFill>
              <a:srgbClr val="E74337"/>
            </a:solidFill>
          </a:ln>
          <a:effectLst>
            <a:outerShdw blurRad="330200" dist="88900" dir="2700000" sx="92000" sy="92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1" name="椭圆 20"/>
          <p:cNvSpPr/>
          <p:nvPr/>
        </p:nvSpPr>
        <p:spPr>
          <a:xfrm>
            <a:off x="4257144" y="1537255"/>
            <a:ext cx="1431637" cy="1431631"/>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grpSp>
        <p:nvGrpSpPr>
          <p:cNvPr id="22" name="组合 21"/>
          <p:cNvGrpSpPr/>
          <p:nvPr/>
        </p:nvGrpSpPr>
        <p:grpSpPr>
          <a:xfrm rot="21028799">
            <a:off x="7088508" y="1185172"/>
            <a:ext cx="441522" cy="664845"/>
            <a:chOff x="4298641" y="2780880"/>
            <a:chExt cx="478149" cy="719998"/>
          </a:xfrm>
          <a:noFill/>
        </p:grpSpPr>
        <p:sp>
          <p:nvSpPr>
            <p:cNvPr id="23" name="椭圆 22"/>
            <p:cNvSpPr/>
            <p:nvPr/>
          </p:nvSpPr>
          <p:spPr>
            <a:xfrm>
              <a:off x="4575032" y="3299120"/>
              <a:ext cx="201758" cy="201758"/>
            </a:xfrm>
            <a:prstGeom prst="ellipse">
              <a:avLst/>
            </a:prstGeom>
            <a:grp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flipV="1">
              <a:off x="4298640" y="2780880"/>
              <a:ext cx="276392" cy="276392"/>
            </a:xfrm>
            <a:prstGeom prst="ellipse">
              <a:avLst/>
            </a:prstGeom>
            <a:grp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TextBox 25"/>
          <p:cNvSpPr txBox="1"/>
          <p:nvPr/>
        </p:nvSpPr>
        <p:spPr>
          <a:xfrm>
            <a:off x="4118755" y="4103893"/>
            <a:ext cx="4557623" cy="800201"/>
          </a:xfrm>
          <a:prstGeom prst="rect">
            <a:avLst/>
          </a:prstGeom>
          <a:noFill/>
        </p:spPr>
        <p:txBody>
          <a:bodyPr wrap="none" lIns="91422" tIns="45711" rIns="91422" bIns="45711" rtlCol="0">
            <a:spAutoFit/>
          </a:bodyPr>
          <a:lstStyle/>
          <a:p>
            <a:pPr algn="ctr"/>
            <a:r>
              <a:rPr lang="zh-TW" altLang="en-US" sz="4600" b="1" dirty="0">
                <a:solidFill>
                  <a:srgbClr val="E74337"/>
                </a:solidFill>
                <a:latin typeface="微软雅黑" pitchFamily="34" charset="-122"/>
                <a:ea typeface="微软雅黑" pitchFamily="34" charset="-122"/>
              </a:rPr>
              <a:t>校園</a:t>
            </a:r>
            <a:r>
              <a:rPr lang="en-US" altLang="zh-TW" sz="4600" b="1" dirty="0">
                <a:solidFill>
                  <a:srgbClr val="E74337"/>
                </a:solidFill>
                <a:latin typeface="微软雅黑" pitchFamily="34" charset="-122"/>
                <a:ea typeface="微软雅黑" pitchFamily="34" charset="-122"/>
              </a:rPr>
              <a:t>VR</a:t>
            </a:r>
            <a:r>
              <a:rPr lang="zh-TW" altLang="en-US" sz="4600" b="1" dirty="0">
                <a:solidFill>
                  <a:srgbClr val="E74337"/>
                </a:solidFill>
                <a:latin typeface="微软雅黑" pitchFamily="34" charset="-122"/>
                <a:ea typeface="微软雅黑" pitchFamily="34" charset="-122"/>
              </a:rPr>
              <a:t>實境導覽</a:t>
            </a:r>
            <a:endParaRPr lang="zh-CN" altLang="en-US" sz="4600" b="1" dirty="0">
              <a:solidFill>
                <a:srgbClr val="E74337"/>
              </a:solidFill>
              <a:latin typeface="微软雅黑" pitchFamily="34" charset="-122"/>
              <a:ea typeface="微软雅黑" pitchFamily="34" charset="-122"/>
            </a:endParaRPr>
          </a:p>
        </p:txBody>
      </p:sp>
      <p:sp>
        <p:nvSpPr>
          <p:cNvPr id="28" name="TextBox 27"/>
          <p:cNvSpPr txBox="1"/>
          <p:nvPr/>
        </p:nvSpPr>
        <p:spPr>
          <a:xfrm>
            <a:off x="3685944" y="4973302"/>
            <a:ext cx="5423243" cy="954089"/>
          </a:xfrm>
          <a:prstGeom prst="rect">
            <a:avLst/>
          </a:prstGeom>
          <a:noFill/>
        </p:spPr>
        <p:txBody>
          <a:bodyPr wrap="none" lIns="91422" tIns="45711" rIns="91422" bIns="45711" rtlCol="0">
            <a:spAutoFit/>
          </a:bodyPr>
          <a:lstStyle/>
          <a:p>
            <a:r>
              <a:rPr lang="zh-TW" altLang="en-US" sz="2800" dirty="0">
                <a:solidFill>
                  <a:schemeClr val="bg1"/>
                </a:solidFill>
                <a:latin typeface="微软雅黑" pitchFamily="34" charset="-122"/>
                <a:ea typeface="微软雅黑" pitchFamily="34" charset="-122"/>
              </a:rPr>
              <a:t>第一組  吳冠毅、蕭均諺、黃泓諭</a:t>
            </a:r>
            <a:endParaRPr lang="en-US" altLang="zh-TW" sz="2800" dirty="0">
              <a:solidFill>
                <a:schemeClr val="bg1"/>
              </a:solidFill>
              <a:latin typeface="微软雅黑" pitchFamily="34" charset="-122"/>
              <a:ea typeface="微软雅黑" pitchFamily="34" charset="-122"/>
            </a:endParaRPr>
          </a:p>
          <a:p>
            <a:pPr algn="ctr"/>
            <a:r>
              <a:rPr lang="zh-TW" altLang="en-US" sz="2800" dirty="0">
                <a:solidFill>
                  <a:schemeClr val="bg1"/>
                </a:solidFill>
                <a:latin typeface="微软雅黑" pitchFamily="34" charset="-122"/>
                <a:ea typeface="微软雅黑" pitchFamily="34" charset="-122"/>
              </a:rPr>
              <a:t>授課教師：曾士桓</a:t>
            </a:r>
            <a:r>
              <a:rPr lang="en-US" altLang="zh-TW" sz="2800" dirty="0">
                <a:solidFill>
                  <a:schemeClr val="bg1"/>
                </a:solidFill>
                <a:latin typeface="微软雅黑" pitchFamily="34" charset="-122"/>
                <a:ea typeface="微软雅黑" pitchFamily="34" charset="-122"/>
              </a:rPr>
              <a:t> </a:t>
            </a:r>
            <a:r>
              <a:rPr lang="zh-CN" altLang="en-US" sz="2800">
                <a:solidFill>
                  <a:schemeClr val="bg1"/>
                </a:solidFill>
                <a:latin typeface="微软雅黑" pitchFamily="34" charset="-122"/>
                <a:ea typeface="微软雅黑" pitchFamily="34" charset="-122"/>
              </a:rPr>
              <a:t>老師</a:t>
            </a:r>
            <a:endParaRPr lang="zh-CN" altLang="en-US" sz="2800" dirty="0">
              <a:solidFill>
                <a:schemeClr val="bg1"/>
              </a:solidFill>
              <a:latin typeface="微软雅黑" pitchFamily="34" charset="-122"/>
              <a:ea typeface="微软雅黑" pitchFamily="34" charset="-122"/>
            </a:endParaRPr>
          </a:p>
        </p:txBody>
      </p:sp>
      <p:sp>
        <p:nvSpPr>
          <p:cNvPr id="29" name="椭圆 28"/>
          <p:cNvSpPr/>
          <p:nvPr/>
        </p:nvSpPr>
        <p:spPr>
          <a:xfrm rot="21028799">
            <a:off x="6603541" y="171834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0" name="椭圆 29"/>
          <p:cNvSpPr/>
          <p:nvPr/>
        </p:nvSpPr>
        <p:spPr>
          <a:xfrm rot="21028799" flipV="1">
            <a:off x="6277889" y="2160912"/>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1" name="椭圆 30"/>
          <p:cNvSpPr/>
          <p:nvPr/>
        </p:nvSpPr>
        <p:spPr>
          <a:xfrm rot="21028799">
            <a:off x="5719650" y="227586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2" name="椭圆 31"/>
          <p:cNvSpPr/>
          <p:nvPr/>
        </p:nvSpPr>
        <p:spPr>
          <a:xfrm rot="21028799" flipV="1">
            <a:off x="6858936" y="205918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3" name="椭圆 32"/>
          <p:cNvSpPr/>
          <p:nvPr/>
        </p:nvSpPr>
        <p:spPr>
          <a:xfrm rot="21028799">
            <a:off x="5843881" y="173529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4" name="椭圆 33"/>
          <p:cNvSpPr/>
          <p:nvPr/>
        </p:nvSpPr>
        <p:spPr>
          <a:xfrm rot="21028799" flipV="1">
            <a:off x="5119411" y="210114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5" name="椭圆 34"/>
          <p:cNvSpPr/>
          <p:nvPr/>
        </p:nvSpPr>
        <p:spPr>
          <a:xfrm rot="10228799">
            <a:off x="5586163" y="33840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6" name="椭圆 35"/>
          <p:cNvSpPr/>
          <p:nvPr/>
        </p:nvSpPr>
        <p:spPr>
          <a:xfrm rot="10228799" flipV="1">
            <a:off x="5733087" y="2762743"/>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7" name="椭圆 36"/>
          <p:cNvSpPr/>
          <p:nvPr/>
        </p:nvSpPr>
        <p:spPr>
          <a:xfrm rot="10228799">
            <a:off x="6470054" y="282652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8" name="椭圆 37"/>
          <p:cNvSpPr/>
          <p:nvPr/>
        </p:nvSpPr>
        <p:spPr>
          <a:xfrm rot="10228799" flipV="1">
            <a:off x="5116338" y="2828768"/>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9" name="椭圆 38"/>
          <p:cNvSpPr/>
          <p:nvPr/>
        </p:nvSpPr>
        <p:spPr>
          <a:xfrm rot="10228799">
            <a:off x="6122179" y="314344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40" name="椭圆 39"/>
          <p:cNvSpPr/>
          <p:nvPr/>
        </p:nvSpPr>
        <p:spPr>
          <a:xfrm rot="10228799" flipV="1">
            <a:off x="6833145" y="2764088"/>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grpSp>
        <p:nvGrpSpPr>
          <p:cNvPr id="41" name="组合 40"/>
          <p:cNvGrpSpPr/>
          <p:nvPr/>
        </p:nvGrpSpPr>
        <p:grpSpPr>
          <a:xfrm>
            <a:off x="5112205" y="1732465"/>
            <a:ext cx="2143332" cy="1852005"/>
            <a:chOff x="858879" y="2355867"/>
            <a:chExt cx="2143332" cy="1852005"/>
          </a:xfrm>
        </p:grpSpPr>
        <p:sp>
          <p:nvSpPr>
            <p:cNvPr id="42" name="椭圆 4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flipV="1">
              <a:off x="2601478" y="2696712"/>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21028799">
              <a:off x="1586423" y="237282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861953" y="2738674"/>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328704" y="402156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1475629" y="3400270"/>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rot="10228799">
              <a:off x="2212595" y="346404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椭圆 68"/>
          <p:cNvSpPr/>
          <p:nvPr/>
        </p:nvSpPr>
        <p:spPr>
          <a:xfrm>
            <a:off x="4999668" y="1379258"/>
            <a:ext cx="2417814" cy="2417814"/>
          </a:xfrm>
          <a:prstGeom prst="ellipse">
            <a:avLst/>
          </a:prstGeom>
          <a:solidFill>
            <a:srgbClr val="E74337"/>
          </a:solid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
        <p:nvSpPr>
          <p:cNvPr id="52" name="椭圆 51"/>
          <p:cNvSpPr/>
          <p:nvPr/>
        </p:nvSpPr>
        <p:spPr>
          <a:xfrm>
            <a:off x="5098378" y="1477968"/>
            <a:ext cx="2220394" cy="2220394"/>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Tree>
    <p:extLst>
      <p:ext uri="{BB962C8B-B14F-4D97-AF65-F5344CB8AC3E}">
        <p14:creationId xmlns:p14="http://schemas.microsoft.com/office/powerpoint/2010/main" val="408569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par>
                                    <p:cTn id="122" presetID="2" presetClass="entr" presetSubtype="2" fill="hold" grpId="0" nodeType="withEffect" p14:presetBounceEnd="44000">
                                      <p:stCondLst>
                                        <p:cond delay="0"/>
                                      </p:stCondLst>
                                      <p:childTnLst>
                                        <p:set>
                                          <p:cBhvr>
                                            <p:cTn id="123" dur="1" fill="hold">
                                              <p:stCondLst>
                                                <p:cond delay="0"/>
                                              </p:stCondLst>
                                            </p:cTn>
                                            <p:tgtEl>
                                              <p:spTgt spid="26"/>
                                            </p:tgtEl>
                                            <p:attrNameLst>
                                              <p:attrName>style.visibility</p:attrName>
                                            </p:attrNameLst>
                                          </p:cBhvr>
                                          <p:to>
                                            <p:strVal val="visible"/>
                                          </p:to>
                                        </p:set>
                                        <p:anim calcmode="lin" valueType="num" p14:bounceEnd="44000">
                                          <p:cBhvr additive="base">
                                            <p:cTn id="124" dur="750" fill="hold"/>
                                            <p:tgtEl>
                                              <p:spTgt spid="26"/>
                                            </p:tgtEl>
                                            <p:attrNameLst>
                                              <p:attrName>ppt_x</p:attrName>
                                            </p:attrNameLst>
                                          </p:cBhvr>
                                          <p:tavLst>
                                            <p:tav tm="0">
                                              <p:val>
                                                <p:strVal val="1+#ppt_w/2"/>
                                              </p:val>
                                            </p:tav>
                                            <p:tav tm="100000">
                                              <p:val>
                                                <p:strVal val="#ppt_x"/>
                                              </p:val>
                                            </p:tav>
                                          </p:tavLst>
                                        </p:anim>
                                        <p:anim calcmode="lin" valueType="num" p14:bounceEnd="44000">
                                          <p:cBhvr additive="base">
                                            <p:cTn id="125" dur="750" fill="hold"/>
                                            <p:tgtEl>
                                              <p:spTgt spid="26"/>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14:presetBounceEnd="40000">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14:bounceEnd="40000">
                                          <p:cBhvr additive="base">
                                            <p:cTn id="128" dur="75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12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par>
                                    <p:cTn id="122" presetID="2" presetClass="entr" presetSubtype="2" fill="hold" grpId="0" nodeType="withEffect">
                                      <p:stCondLst>
                                        <p:cond delay="0"/>
                                      </p:stCondLst>
                                      <p:childTnLst>
                                        <p:set>
                                          <p:cBhvr>
                                            <p:cTn id="123" dur="1" fill="hold">
                                              <p:stCondLst>
                                                <p:cond delay="0"/>
                                              </p:stCondLst>
                                            </p:cTn>
                                            <p:tgtEl>
                                              <p:spTgt spid="26"/>
                                            </p:tgtEl>
                                            <p:attrNameLst>
                                              <p:attrName>style.visibility</p:attrName>
                                            </p:attrNameLst>
                                          </p:cBhvr>
                                          <p:to>
                                            <p:strVal val="visible"/>
                                          </p:to>
                                        </p:set>
                                        <p:anim calcmode="lin" valueType="num">
                                          <p:cBhvr additive="base">
                                            <p:cTn id="124" dur="750" fill="hold"/>
                                            <p:tgtEl>
                                              <p:spTgt spid="26"/>
                                            </p:tgtEl>
                                            <p:attrNameLst>
                                              <p:attrName>ppt_x</p:attrName>
                                            </p:attrNameLst>
                                          </p:cBhvr>
                                          <p:tavLst>
                                            <p:tav tm="0">
                                              <p:val>
                                                <p:strVal val="1+#ppt_w/2"/>
                                              </p:val>
                                            </p:tav>
                                            <p:tav tm="100000">
                                              <p:val>
                                                <p:strVal val="#ppt_x"/>
                                              </p:val>
                                            </p:tav>
                                          </p:tavLst>
                                        </p:anim>
                                        <p:anim calcmode="lin" valueType="num">
                                          <p:cBhvr additive="base">
                                            <p:cTn id="125" dur="750" fill="hold"/>
                                            <p:tgtEl>
                                              <p:spTgt spid="26"/>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750" fill="hold"/>
                                            <p:tgtEl>
                                              <p:spTgt spid="28"/>
                                            </p:tgtEl>
                                            <p:attrNameLst>
                                              <p:attrName>ppt_x</p:attrName>
                                            </p:attrNameLst>
                                          </p:cBhvr>
                                          <p:tavLst>
                                            <p:tav tm="0">
                                              <p:val>
                                                <p:strVal val="1+#ppt_w/2"/>
                                              </p:val>
                                            </p:tav>
                                            <p:tav tm="100000">
                                              <p:val>
                                                <p:strVal val="#ppt_x"/>
                                              </p:val>
                                            </p:tav>
                                          </p:tavLst>
                                        </p:anim>
                                        <p:anim calcmode="lin" valueType="num">
                                          <p:cBhvr additive="base">
                                            <p:cTn id="12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5728513" y="3750281"/>
            <a:ext cx="2339102" cy="738664"/>
          </a:xfrm>
          <a:prstGeom prst="rect">
            <a:avLst/>
          </a:prstGeom>
          <a:noFill/>
        </p:spPr>
        <p:txBody>
          <a:bodyPr wrap="none" rtlCol="0">
            <a:spAutoFit/>
          </a:bodyPr>
          <a:lstStyle/>
          <a:p>
            <a:r>
              <a:rPr lang="zh-TW" altLang="en-US" sz="4200" b="1" dirty="0">
                <a:solidFill>
                  <a:srgbClr val="E74337"/>
                </a:solidFill>
                <a:latin typeface="微软雅黑" pitchFamily="34" charset="-122"/>
                <a:ea typeface="微软雅黑" pitchFamily="34" charset="-122"/>
              </a:rPr>
              <a:t>系統架構</a:t>
            </a:r>
            <a:endParaRPr lang="en-US" altLang="zh-CN" sz="4200" b="1" dirty="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03</a:t>
            </a: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738797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923849" y="438403"/>
            <a:ext cx="2492917"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系統架構圖</a:t>
            </a:r>
            <a:endParaRPr lang="en-US" altLang="zh-CN" sz="3600" b="1" dirty="0">
              <a:solidFill>
                <a:srgbClr val="E74337"/>
              </a:solidFill>
              <a:latin typeface="微软雅黑" pitchFamily="34" charset="-122"/>
              <a:ea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975" y="5122860"/>
            <a:ext cx="1417370" cy="141737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366" y="3406677"/>
            <a:ext cx="1029765" cy="2053934"/>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8933" y="1388547"/>
            <a:ext cx="1822748" cy="1817540"/>
          </a:xfrm>
          <a:prstGeom prst="rect">
            <a:avLst/>
          </a:prstGeom>
        </p:spPr>
      </p:pic>
      <p:pic>
        <p:nvPicPr>
          <p:cNvPr id="5" name="圖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1600" y="3427396"/>
            <a:ext cx="1650794" cy="1028571"/>
          </a:xfrm>
          <a:prstGeom prst="rect">
            <a:avLst/>
          </a:prstGeom>
        </p:spPr>
      </p:pic>
      <p:pic>
        <p:nvPicPr>
          <p:cNvPr id="6" name="圖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7202" y="4528894"/>
            <a:ext cx="914286" cy="1003175"/>
          </a:xfrm>
          <a:prstGeom prst="rect">
            <a:avLst/>
          </a:prstGeom>
        </p:spPr>
      </p:pic>
      <p:sp>
        <p:nvSpPr>
          <p:cNvPr id="8" name="橢圓 7"/>
          <p:cNvSpPr/>
          <p:nvPr/>
        </p:nvSpPr>
        <p:spPr>
          <a:xfrm>
            <a:off x="10931488" y="2853262"/>
            <a:ext cx="1028643" cy="1028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53746" y="3075546"/>
            <a:ext cx="584127" cy="546032"/>
          </a:xfrm>
          <a:prstGeom prst="rect">
            <a:avLst/>
          </a:prstGeom>
        </p:spPr>
      </p:pic>
      <p:sp>
        <p:nvSpPr>
          <p:cNvPr id="22" name="文字方塊 21"/>
          <p:cNvSpPr txBox="1"/>
          <p:nvPr/>
        </p:nvSpPr>
        <p:spPr>
          <a:xfrm>
            <a:off x="5504557" y="3500431"/>
            <a:ext cx="1331499"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Integer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39" name="文字方塊 38"/>
          <p:cNvSpPr txBox="1"/>
          <p:nvPr/>
        </p:nvSpPr>
        <p:spPr>
          <a:xfrm>
            <a:off x="3536389" y="5600711"/>
            <a:ext cx="1246383"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IPhone</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0" name="文字方塊 39"/>
          <p:cNvSpPr txBox="1"/>
          <p:nvPr/>
        </p:nvSpPr>
        <p:spPr>
          <a:xfrm>
            <a:off x="1552575" y="4681294"/>
            <a:ext cx="942975"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User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1" name="文字方塊 40"/>
          <p:cNvSpPr txBox="1"/>
          <p:nvPr/>
        </p:nvSpPr>
        <p:spPr>
          <a:xfrm>
            <a:off x="8038866" y="4714388"/>
            <a:ext cx="1128016"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Server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2" name="文字方塊 41"/>
          <p:cNvSpPr txBox="1"/>
          <p:nvPr/>
        </p:nvSpPr>
        <p:spPr>
          <a:xfrm>
            <a:off x="9645914" y="5831545"/>
            <a:ext cx="1656862"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Database</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3" name="文字方塊 42"/>
          <p:cNvSpPr txBox="1"/>
          <p:nvPr/>
        </p:nvSpPr>
        <p:spPr>
          <a:xfrm>
            <a:off x="10535138" y="2297317"/>
            <a:ext cx="1656862"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Manager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cxnSp>
        <p:nvCxnSpPr>
          <p:cNvPr id="13" name="直線單箭頭接點 12">
            <a:extLst>
              <a:ext uri="{FF2B5EF4-FFF2-40B4-BE49-F238E27FC236}">
                <a16:creationId xmlns:a16="http://schemas.microsoft.com/office/drawing/2014/main" id="{5EADBC78-D9C9-4E19-9556-790E5CE01BD1}"/>
              </a:ext>
            </a:extLst>
          </p:cNvPr>
          <p:cNvCxnSpPr>
            <a:cxnSpLocks/>
          </p:cNvCxnSpPr>
          <p:nvPr/>
        </p:nvCxnSpPr>
        <p:spPr>
          <a:xfrm flipV="1">
            <a:off x="2611236" y="4381418"/>
            <a:ext cx="1002908" cy="1026968"/>
          </a:xfrm>
          <a:prstGeom prst="straightConnector1">
            <a:avLst/>
          </a:prstGeom>
          <a:ln w="88900">
            <a:solidFill>
              <a:srgbClr val="E7433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F717EDE-94B8-46F7-B2BC-10877A952AC8}"/>
              </a:ext>
            </a:extLst>
          </p:cNvPr>
          <p:cNvCxnSpPr>
            <a:cxnSpLocks/>
          </p:cNvCxnSpPr>
          <p:nvPr/>
        </p:nvCxnSpPr>
        <p:spPr>
          <a:xfrm flipV="1">
            <a:off x="4561806" y="2727661"/>
            <a:ext cx="777765" cy="695769"/>
          </a:xfrm>
          <a:prstGeom prst="straightConnector1">
            <a:avLst/>
          </a:prstGeom>
          <a:ln w="88900">
            <a:solidFill>
              <a:srgbClr val="E7433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7EFD081A-9600-432E-8A4C-F88B9FF43E30}"/>
              </a:ext>
            </a:extLst>
          </p:cNvPr>
          <p:cNvCxnSpPr/>
          <p:nvPr/>
        </p:nvCxnSpPr>
        <p:spPr>
          <a:xfrm>
            <a:off x="7093145" y="2580623"/>
            <a:ext cx="957185" cy="847766"/>
          </a:xfrm>
          <a:prstGeom prst="straightConnector1">
            <a:avLst/>
          </a:prstGeom>
          <a:ln w="88900">
            <a:solidFill>
              <a:srgbClr val="E7433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1A2EB391-D4E8-49D8-B2F5-97274C6B87E6}"/>
              </a:ext>
            </a:extLst>
          </p:cNvPr>
          <p:cNvCxnSpPr/>
          <p:nvPr/>
        </p:nvCxnSpPr>
        <p:spPr>
          <a:xfrm flipH="1" flipV="1">
            <a:off x="9354377" y="4008145"/>
            <a:ext cx="694808" cy="551215"/>
          </a:xfrm>
          <a:prstGeom prst="straightConnector1">
            <a:avLst/>
          </a:prstGeom>
          <a:ln w="88900">
            <a:solidFill>
              <a:srgbClr val="E74337"/>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980D3B5D-2DD1-4873-9023-4E8B83C7D478}"/>
              </a:ext>
            </a:extLst>
          </p:cNvPr>
          <p:cNvCxnSpPr>
            <a:cxnSpLocks/>
          </p:cNvCxnSpPr>
          <p:nvPr/>
        </p:nvCxnSpPr>
        <p:spPr>
          <a:xfrm flipH="1">
            <a:off x="10712010" y="3881905"/>
            <a:ext cx="520750" cy="799364"/>
          </a:xfrm>
          <a:prstGeom prst="straightConnector1">
            <a:avLst/>
          </a:prstGeom>
          <a:ln w="88900">
            <a:solidFill>
              <a:srgbClr val="E743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9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D7319D-0443-4CD6-B841-FD3B4C1E8597}"/>
              </a:ext>
            </a:extLst>
          </p:cNvPr>
          <p:cNvSpPr/>
          <p:nvPr/>
        </p:nvSpPr>
        <p:spPr>
          <a:xfrm>
            <a:off x="1492469" y="1555531"/>
            <a:ext cx="9238593" cy="4864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4282718" y="438403"/>
            <a:ext cx="3877912"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系統架構動態圖形</a:t>
            </a:r>
            <a:endParaRPr lang="en-US" altLang="zh-CN" sz="3600" b="1" dirty="0">
              <a:solidFill>
                <a:srgbClr val="E74337"/>
              </a:solidFill>
              <a:latin typeface="微软雅黑" pitchFamily="34" charset="-122"/>
              <a:ea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BD5D54C4-57D6-4CFD-ADC9-1BE2DCF0A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2" y="1886607"/>
            <a:ext cx="8448675" cy="4114800"/>
          </a:xfrm>
          <a:prstGeom prst="rect">
            <a:avLst/>
          </a:prstGeom>
        </p:spPr>
      </p:pic>
    </p:spTree>
    <p:extLst>
      <p:ext uri="{BB962C8B-B14F-4D97-AF65-F5344CB8AC3E}">
        <p14:creationId xmlns:p14="http://schemas.microsoft.com/office/powerpoint/2010/main" val="42679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144149" y="3749891"/>
            <a:ext cx="1388522"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UML</a:t>
            </a:r>
            <a:endParaRPr lang="en-US" altLang="zh-CN" sz="4200" dirty="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04</a:t>
            </a: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52520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59566" y="469180"/>
            <a:ext cx="2646806"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消費者行為圖</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rotWithShape="1">
          <a:blip r:embed="rId3" cstate="print">
            <a:extLst>
              <a:ext uri="{28A0092B-C50C-407E-A947-70E740481C1C}">
                <a14:useLocalDpi xmlns:a14="http://schemas.microsoft.com/office/drawing/2010/main" val="0"/>
              </a:ext>
            </a:extLst>
          </a:blip>
          <a:srcRect l="7461" t="5008" r="2478" b="8068"/>
          <a:stretch/>
        </p:blipFill>
        <p:spPr>
          <a:xfrm>
            <a:off x="2930560" y="1362074"/>
            <a:ext cx="6304817" cy="511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9535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2346D8-3167-427C-8A16-E96E24A4173F}"/>
              </a:ext>
            </a:extLst>
          </p:cNvPr>
          <p:cNvSpPr/>
          <p:nvPr/>
        </p:nvSpPr>
        <p:spPr>
          <a:xfrm>
            <a:off x="4056993" y="1177159"/>
            <a:ext cx="4471267" cy="529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5664439" y="469180"/>
            <a:ext cx="1415699"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類別圖</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A9A48999-B3CF-404F-8E58-F702B22A3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439" y="1277998"/>
            <a:ext cx="4281582" cy="5110822"/>
          </a:xfrm>
          <a:prstGeom prst="rect">
            <a:avLst/>
          </a:prstGeom>
        </p:spPr>
      </p:pic>
    </p:spTree>
    <p:extLst>
      <p:ext uri="{BB962C8B-B14F-4D97-AF65-F5344CB8AC3E}">
        <p14:creationId xmlns:p14="http://schemas.microsoft.com/office/powerpoint/2010/main" val="3238280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61022" y="3749891"/>
            <a:ext cx="4990725"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Resource</a:t>
            </a:r>
            <a:r>
              <a:rPr lang="zh-TW" altLang="en-US" sz="4200" dirty="0">
                <a:solidFill>
                  <a:srgbClr val="E74337"/>
                </a:solidFill>
                <a:latin typeface="微软雅黑" pitchFamily="34" charset="-122"/>
                <a:ea typeface="微软雅黑" pitchFamily="34" charset="-122"/>
              </a:rPr>
              <a:t> </a:t>
            </a:r>
            <a:r>
              <a:rPr lang="en-US" altLang="zh-TW" sz="4200" dirty="0">
                <a:solidFill>
                  <a:srgbClr val="E74337"/>
                </a:solidFill>
                <a:latin typeface="微软雅黑" pitchFamily="34" charset="-122"/>
                <a:ea typeface="微软雅黑" pitchFamily="34" charset="-122"/>
              </a:rPr>
              <a:t>Required</a:t>
            </a: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a:t>
            </a:r>
            <a:r>
              <a:rPr lang="en-US" altLang="zh-TW" sz="4200" dirty="0">
                <a:solidFill>
                  <a:schemeClr val="bg1"/>
                </a:solidFill>
                <a:latin typeface="微软雅黑" pitchFamily="34" charset="-122"/>
                <a:ea typeface="微软雅黑" pitchFamily="34" charset="-122"/>
              </a:rPr>
              <a:t>5</a:t>
            </a:r>
            <a:endParaRPr lang="en-US" altLang="zh-CN" sz="4200" dirty="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7800443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p:cNvSpPr/>
          <p:nvPr/>
        </p:nvSpPr>
        <p:spPr>
          <a:xfrm>
            <a:off x="1205091" y="1640642"/>
            <a:ext cx="582743" cy="6447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5284297" y="469180"/>
            <a:ext cx="1005331"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工具</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1924526" y="1621271"/>
            <a:ext cx="10166886" cy="1384995"/>
          </a:xfrm>
          <a:prstGeom prst="rect">
            <a:avLst/>
          </a:prstGeom>
          <a:noFill/>
        </p:spPr>
        <p:txBody>
          <a:bodyPr wrap="none" rtlCol="0">
            <a:spAutoFit/>
          </a:bodyPr>
          <a:lstStyle/>
          <a:p>
            <a:pPr>
              <a:lnSpc>
                <a:spcPct val="150000"/>
              </a:lnSpc>
            </a:pPr>
            <a:r>
              <a:rPr lang="zh-TW" altLang="en-US" sz="2800" b="1" dirty="0">
                <a:solidFill>
                  <a:schemeClr val="bg1"/>
                </a:solidFill>
                <a:latin typeface="微软雅黑" pitchFamily="34" charset="-122"/>
                <a:ea typeface="微软雅黑" pitchFamily="34" charset="-122"/>
                <a:cs typeface="Arial" panose="020B0604020202020204" pitchFamily="34" charset="0"/>
              </a:rPr>
              <a:t>所需設備</a:t>
            </a:r>
            <a:r>
              <a:rPr lang="zh-TW" altLang="zh-TW" sz="2800" b="1" dirty="0">
                <a:solidFill>
                  <a:schemeClr val="bg1"/>
                </a:solidFill>
                <a:latin typeface="微软雅黑" pitchFamily="34" charset="-122"/>
                <a:ea typeface="微软雅黑" pitchFamily="34" charset="-122"/>
                <a:cs typeface="Arial" panose="020B0604020202020204" pitchFamily="34" charset="0"/>
              </a:rPr>
              <a:t>：</a:t>
            </a:r>
            <a:r>
              <a:rPr lang="en-US" altLang="zh-TW" sz="2800" b="1" dirty="0">
                <a:solidFill>
                  <a:schemeClr val="bg1"/>
                </a:solidFill>
                <a:latin typeface="微软雅黑" pitchFamily="34" charset="-122"/>
                <a:ea typeface="微软雅黑" pitchFamily="34" charset="-122"/>
                <a:cs typeface="Arial" panose="020B0604020202020204" pitchFamily="34" charset="0"/>
              </a:rPr>
              <a:t>MacBook</a:t>
            </a:r>
            <a:r>
              <a:rPr lang="zh-TW" altLang="en-US" sz="2800" b="1" dirty="0">
                <a:solidFill>
                  <a:schemeClr val="bg1"/>
                </a:solidFill>
                <a:latin typeface="微软雅黑" pitchFamily="34" charset="-122"/>
                <a:ea typeface="微软雅黑" pitchFamily="34" charset="-122"/>
                <a:cs typeface="Arial" panose="020B0604020202020204" pitchFamily="34" charset="0"/>
              </a:rPr>
              <a:t>、</a:t>
            </a:r>
            <a:r>
              <a:rPr lang="en-US" altLang="zh-TW" sz="2800" b="1" dirty="0">
                <a:solidFill>
                  <a:schemeClr val="bg1"/>
                </a:solidFill>
                <a:latin typeface="微软雅黑" pitchFamily="34" charset="-122"/>
                <a:ea typeface="微软雅黑" pitchFamily="34" charset="-122"/>
                <a:cs typeface="Arial" panose="020B0604020202020204" pitchFamily="34" charset="0"/>
              </a:rPr>
              <a:t>360</a:t>
            </a:r>
            <a:r>
              <a:rPr lang="zh-TW" altLang="en-US" sz="2800" b="1" dirty="0">
                <a:solidFill>
                  <a:schemeClr val="bg1"/>
                </a:solidFill>
                <a:latin typeface="微软雅黑" pitchFamily="34" charset="-122"/>
                <a:ea typeface="微软雅黑" pitchFamily="34" charset="-122"/>
                <a:cs typeface="Arial" panose="020B0604020202020204" pitchFamily="34" charset="0"/>
              </a:rPr>
              <a:t>全景相機、</a:t>
            </a:r>
            <a:r>
              <a:rPr lang="en-US" altLang="zh-TW" sz="2800" b="1" dirty="0">
                <a:solidFill>
                  <a:schemeClr val="bg1"/>
                </a:solidFill>
                <a:latin typeface="微软雅黑" pitchFamily="34" charset="-122"/>
                <a:ea typeface="微软雅黑" pitchFamily="34" charset="-122"/>
                <a:cs typeface="Arial" panose="020B0604020202020204" pitchFamily="34" charset="0"/>
              </a:rPr>
              <a:t>Google </a:t>
            </a:r>
            <a:r>
              <a:rPr lang="en-US" altLang="zh-TW" sz="2800" b="1" dirty="0" err="1">
                <a:solidFill>
                  <a:schemeClr val="bg1"/>
                </a:solidFill>
                <a:latin typeface="微软雅黑" pitchFamily="34" charset="-122"/>
                <a:ea typeface="微软雅黑" pitchFamily="34" charset="-122"/>
                <a:cs typeface="Arial" panose="020B0604020202020204" pitchFamily="34" charset="0"/>
              </a:rPr>
              <a:t>CardBoard</a:t>
            </a:r>
            <a:r>
              <a:rPr lang="zh-TW" altLang="en-US" sz="2800" b="1" dirty="0">
                <a:solidFill>
                  <a:schemeClr val="bg1"/>
                </a:solidFill>
                <a:latin typeface="微软雅黑" pitchFamily="34" charset="-122"/>
                <a:ea typeface="微软雅黑" pitchFamily="34" charset="-122"/>
                <a:cs typeface="Arial" panose="020B0604020202020204" pitchFamily="34" charset="0"/>
              </a:rPr>
              <a:t>、</a:t>
            </a:r>
            <a:endParaRPr lang="en-US" altLang="zh-TW" sz="28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800" b="1" dirty="0">
                <a:solidFill>
                  <a:schemeClr val="bg1"/>
                </a:solidFill>
                <a:latin typeface="微软雅黑" pitchFamily="34" charset="-122"/>
                <a:ea typeface="微软雅黑" pitchFamily="34" charset="-122"/>
                <a:cs typeface="Arial" panose="020B0604020202020204" pitchFamily="34" charset="0"/>
              </a:rPr>
              <a:t>             </a:t>
            </a:r>
            <a:endParaRPr lang="zh-TW" altLang="zh-TW" sz="2800" b="1" dirty="0">
              <a:solidFill>
                <a:schemeClr val="bg1"/>
              </a:solidFill>
              <a:latin typeface="微软雅黑" pitchFamily="34" charset="-122"/>
              <a:ea typeface="微软雅黑" pitchFamily="34" charset="-122"/>
              <a:cs typeface="Arial" panose="020B0604020202020204" pitchFamily="34" charset="0"/>
            </a:endParaRP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350" y="1795278"/>
            <a:ext cx="371274" cy="312052"/>
          </a:xfrm>
          <a:prstGeom prst="rect">
            <a:avLst/>
          </a:prstGeom>
        </p:spPr>
      </p:pic>
      <p:sp>
        <p:nvSpPr>
          <p:cNvPr id="6" name="文字方塊 5"/>
          <p:cNvSpPr txBox="1"/>
          <p:nvPr/>
        </p:nvSpPr>
        <p:spPr>
          <a:xfrm>
            <a:off x="1924526" y="3207166"/>
            <a:ext cx="4184287" cy="738664"/>
          </a:xfrm>
          <a:prstGeom prst="rect">
            <a:avLst/>
          </a:prstGeom>
          <a:noFill/>
        </p:spPr>
        <p:txBody>
          <a:bodyPr wrap="none" rtlCol="0">
            <a:spAutoFit/>
          </a:bodyPr>
          <a:lstStyle/>
          <a:p>
            <a:pPr>
              <a:lnSpc>
                <a:spcPct val="150000"/>
              </a:lnSpc>
            </a:pPr>
            <a:r>
              <a:rPr lang="zh-TW" altLang="en-US" sz="2800" b="1" dirty="0">
                <a:solidFill>
                  <a:schemeClr val="bg1"/>
                </a:solidFill>
                <a:latin typeface="微软雅黑" pitchFamily="34" charset="-122"/>
                <a:ea typeface="微软雅黑" pitchFamily="34" charset="-122"/>
                <a:cs typeface="Arial" panose="020B0604020202020204" pitchFamily="34" charset="0"/>
              </a:rPr>
              <a:t>開發平台</a:t>
            </a:r>
            <a:r>
              <a:rPr lang="zh-TW" altLang="zh-TW" sz="2800" b="1" dirty="0">
                <a:solidFill>
                  <a:schemeClr val="bg1"/>
                </a:solidFill>
                <a:latin typeface="微软雅黑" pitchFamily="34" charset="-122"/>
                <a:ea typeface="微软雅黑" pitchFamily="34" charset="-122"/>
                <a:cs typeface="Arial" panose="020B0604020202020204" pitchFamily="34" charset="0"/>
              </a:rPr>
              <a:t>：</a:t>
            </a:r>
            <a:r>
              <a:rPr lang="en-US" altLang="zh-TW" sz="2800" b="1" dirty="0" err="1">
                <a:solidFill>
                  <a:schemeClr val="bg1"/>
                </a:solidFill>
                <a:latin typeface="微软雅黑" pitchFamily="34" charset="-122"/>
                <a:ea typeface="微软雅黑" pitchFamily="34" charset="-122"/>
                <a:cs typeface="Arial" panose="020B0604020202020204" pitchFamily="34" charset="0"/>
              </a:rPr>
              <a:t>Xcode</a:t>
            </a:r>
            <a:r>
              <a:rPr lang="en-US" altLang="zh-TW" sz="2800" b="1" dirty="0">
                <a:solidFill>
                  <a:schemeClr val="bg1"/>
                </a:solidFill>
                <a:latin typeface="微软雅黑" pitchFamily="34" charset="-122"/>
                <a:ea typeface="微软雅黑" pitchFamily="34" charset="-122"/>
                <a:cs typeface="Arial" panose="020B0604020202020204" pitchFamily="34" charset="0"/>
              </a:rPr>
              <a:t>-Swift</a:t>
            </a:r>
            <a:endParaRPr lang="zh-TW" altLang="zh-TW" sz="2800" b="1" dirty="0">
              <a:solidFill>
                <a:schemeClr val="bg1"/>
              </a:solidFill>
              <a:latin typeface="微软雅黑" pitchFamily="34" charset="-122"/>
              <a:ea typeface="微软雅黑" pitchFamily="34" charset="-122"/>
              <a:cs typeface="Arial" panose="020B0604020202020204" pitchFamily="34" charset="0"/>
            </a:endParaRPr>
          </a:p>
        </p:txBody>
      </p:sp>
      <p:sp>
        <p:nvSpPr>
          <p:cNvPr id="18" name="橢圓 17"/>
          <p:cNvSpPr/>
          <p:nvPr/>
        </p:nvSpPr>
        <p:spPr>
          <a:xfrm>
            <a:off x="1224141" y="3254884"/>
            <a:ext cx="582743" cy="6447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0438" y="3421248"/>
            <a:ext cx="371274" cy="312052"/>
          </a:xfrm>
          <a:prstGeom prst="rect">
            <a:avLst/>
          </a:prstGeom>
        </p:spPr>
      </p:pic>
    </p:spTree>
    <p:extLst>
      <p:ext uri="{BB962C8B-B14F-4D97-AF65-F5344CB8AC3E}">
        <p14:creationId xmlns:p14="http://schemas.microsoft.com/office/powerpoint/2010/main" val="261184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874088" y="470780"/>
            <a:ext cx="2674057" cy="584739"/>
          </a:xfrm>
          <a:prstGeom prst="rect">
            <a:avLst/>
          </a:prstGeom>
          <a:noFill/>
        </p:spPr>
        <p:txBody>
          <a:bodyPr wrap="none" lIns="91404" tIns="45702" rIns="91404" bIns="45702" rtlCol="0">
            <a:spAutoFit/>
          </a:bodyPr>
          <a:lstStyle/>
          <a:p>
            <a:r>
              <a:rPr lang="en-US" altLang="zh-TW" sz="3200" b="1" dirty="0">
                <a:solidFill>
                  <a:srgbClr val="E74337"/>
                </a:solidFill>
                <a:latin typeface="微软雅黑" pitchFamily="34" charset="-122"/>
                <a:ea typeface="微软雅黑" pitchFamily="34" charset="-122"/>
              </a:rPr>
              <a:t>APP</a:t>
            </a:r>
            <a:r>
              <a:rPr lang="zh-TW" altLang="en-US" sz="3200" b="1" dirty="0">
                <a:solidFill>
                  <a:srgbClr val="E74337"/>
                </a:solidFill>
                <a:latin typeface="微软雅黑" pitchFamily="34" charset="-122"/>
                <a:ea typeface="微软雅黑" pitchFamily="34" charset="-122"/>
              </a:rPr>
              <a:t>工作分配</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349743679"/>
              </p:ext>
            </p:extLst>
          </p:nvPr>
        </p:nvGraphicFramePr>
        <p:xfrm>
          <a:off x="1272272" y="1352550"/>
          <a:ext cx="9376677" cy="4533394"/>
        </p:xfrm>
        <a:graphic>
          <a:graphicData uri="http://schemas.openxmlformats.org/drawingml/2006/table">
            <a:tbl>
              <a:tblPr firstRow="1" bandRow="1">
                <a:tableStyleId>{85BE263C-DBD7-4A20-BB59-AAB30ACAA65A}</a:tableStyleId>
              </a:tblPr>
              <a:tblGrid>
                <a:gridCol w="4566553">
                  <a:extLst>
                    <a:ext uri="{9D8B030D-6E8A-4147-A177-3AD203B41FA5}">
                      <a16:colId xmlns:a16="http://schemas.microsoft.com/office/drawing/2014/main" val="20000"/>
                    </a:ext>
                  </a:extLst>
                </a:gridCol>
                <a:gridCol w="1684565">
                  <a:extLst>
                    <a:ext uri="{9D8B030D-6E8A-4147-A177-3AD203B41FA5}">
                      <a16:colId xmlns:a16="http://schemas.microsoft.com/office/drawing/2014/main" val="20001"/>
                    </a:ext>
                  </a:extLst>
                </a:gridCol>
                <a:gridCol w="3125559">
                  <a:extLst>
                    <a:ext uri="{9D8B030D-6E8A-4147-A177-3AD203B41FA5}">
                      <a16:colId xmlns:a16="http://schemas.microsoft.com/office/drawing/2014/main" val="20002"/>
                    </a:ext>
                  </a:extLst>
                </a:gridCol>
              </a:tblGrid>
              <a:tr h="464314">
                <a:tc>
                  <a:txBody>
                    <a:bodyPr/>
                    <a:lstStyle/>
                    <a:p>
                      <a:pPr algn="ctr"/>
                      <a:r>
                        <a:rPr lang="zh-TW" altLang="en-US" sz="2000" dirty="0">
                          <a:latin typeface="Microsoft YaHei" panose="020B0503020204020204" pitchFamily="34" charset="-122"/>
                          <a:ea typeface="Microsoft YaHei" panose="020B0503020204020204" pitchFamily="34" charset="-122"/>
                        </a:rPr>
                        <a:t>工作內容</a:t>
                      </a:r>
                    </a:p>
                  </a:txBody>
                  <a:tcPr marL="125730" marR="125730" marT="62865" marB="6286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2000" dirty="0" err="1">
                          <a:latin typeface="Microsoft YaHei" panose="020B0503020204020204" pitchFamily="34" charset="-122"/>
                          <a:ea typeface="Microsoft YaHei" panose="020B0503020204020204" pitchFamily="34" charset="-122"/>
                        </a:rPr>
                        <a:t>Tesk</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2000" dirty="0">
                          <a:latin typeface="Microsoft YaHei" panose="020B0503020204020204" pitchFamily="34" charset="-122"/>
                          <a:ea typeface="Microsoft YaHei" panose="020B0503020204020204" pitchFamily="34" charset="-122"/>
                        </a:rPr>
                        <a:t>負責人員</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0">
                <a:tc>
                  <a:txBody>
                    <a:bodyPr/>
                    <a:lstStyle/>
                    <a:p>
                      <a:r>
                        <a:rPr lang="zh-TW" altLang="en-US" sz="1400" dirty="0">
                          <a:latin typeface="Microsoft YaHei" panose="020B0503020204020204" pitchFamily="34" charset="-122"/>
                          <a:ea typeface="Microsoft YaHei" panose="020B0503020204020204" pitchFamily="34" charset="-122"/>
                        </a:rPr>
                        <a:t>閱讀相關書籍</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蒐集校內各教室資訊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蒐集校內各處室資訊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3</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蒐集校外餐廳資訊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4</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蕭均諺、吳冠毅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蒐集校外店家資訊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5</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0">
                <a:tc>
                  <a:txBody>
                    <a:bodyPr/>
                    <a:lstStyle/>
                    <a:p>
                      <a:r>
                        <a:rPr lang="zh-TW" altLang="en-US" sz="1400" dirty="0">
                          <a:latin typeface="Microsoft YaHei" panose="020B0503020204020204" pitchFamily="34" charset="-122"/>
                          <a:ea typeface="Microsoft YaHei" panose="020B0503020204020204" pitchFamily="34" charset="-122"/>
                        </a:rPr>
                        <a:t>蒐集校外娛樂資訊</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6</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0">
                <a:tc>
                  <a:txBody>
                    <a:bodyPr/>
                    <a:lstStyle/>
                    <a:p>
                      <a:r>
                        <a:rPr lang="zh-TW" altLang="en-US" sz="1400" dirty="0">
                          <a:latin typeface="Microsoft YaHei" panose="020B0503020204020204" pitchFamily="34" charset="-122"/>
                          <a:ea typeface="Microsoft YaHei" panose="020B0503020204020204" pitchFamily="34" charset="-122"/>
                        </a:rPr>
                        <a:t>拍攝全景相片</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7</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0">
                <a:tc>
                  <a:txBody>
                    <a:bodyPr/>
                    <a:lstStyle/>
                    <a:p>
                      <a:r>
                        <a:rPr lang="zh-TW" altLang="en-US" sz="1400" dirty="0">
                          <a:latin typeface="Microsoft YaHei" panose="020B0503020204020204" pitchFamily="34" charset="-122"/>
                          <a:ea typeface="Microsoft YaHei" panose="020B0503020204020204" pitchFamily="34" charset="-122"/>
                        </a:rPr>
                        <a:t>設計地圖主畫面</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8</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0">
                <a:tc>
                  <a:txBody>
                    <a:bodyPr/>
                    <a:lstStyle/>
                    <a:p>
                      <a:r>
                        <a:rPr lang="zh-TW" altLang="en-US" sz="1400" dirty="0">
                          <a:latin typeface="Microsoft YaHei" panose="020B0503020204020204" pitchFamily="34" charset="-122"/>
                          <a:ea typeface="Microsoft YaHei" panose="020B0503020204020204" pitchFamily="34" charset="-122"/>
                        </a:rPr>
                        <a:t>撰寫指引路線</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9</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0">
                <a:tc>
                  <a:txBody>
                    <a:bodyPr/>
                    <a:lstStyle/>
                    <a:p>
                      <a:r>
                        <a:rPr lang="zh-TW" altLang="en-US" sz="1400" dirty="0">
                          <a:latin typeface="Microsoft YaHei" panose="020B0503020204020204" pitchFamily="34" charset="-122"/>
                          <a:ea typeface="Microsoft YaHei" panose="020B0503020204020204" pitchFamily="34" charset="-122"/>
                        </a:rPr>
                        <a:t>撰寫校內導覽</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10</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0">
                <a:tc>
                  <a:txBody>
                    <a:bodyPr/>
                    <a:lstStyle/>
                    <a:p>
                      <a:r>
                        <a:rPr lang="zh-TW" altLang="en-US" sz="1400" dirty="0">
                          <a:latin typeface="Microsoft YaHei" panose="020B0503020204020204" pitchFamily="34" charset="-122"/>
                          <a:ea typeface="Microsoft YaHei" panose="020B0503020204020204" pitchFamily="34" charset="-122"/>
                        </a:rPr>
                        <a:t>撰寫校外導覽</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0">
                <a:tc>
                  <a:txBody>
                    <a:bodyPr/>
                    <a:lstStyle/>
                    <a:p>
                      <a:r>
                        <a:rPr lang="zh-TW" altLang="en-US" sz="1400" dirty="0">
                          <a:latin typeface="Microsoft YaHei" panose="020B0503020204020204" pitchFamily="34" charset="-122"/>
                          <a:ea typeface="Microsoft YaHei" panose="020B0503020204020204" pitchFamily="34" charset="-122"/>
                        </a:rPr>
                        <a:t>成品檢視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3255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464513" y="470780"/>
            <a:ext cx="3467543"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課程報告工作分配</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522589769"/>
              </p:ext>
            </p:extLst>
          </p:nvPr>
        </p:nvGraphicFramePr>
        <p:xfrm>
          <a:off x="1280812" y="1667333"/>
          <a:ext cx="9376677" cy="4533394"/>
        </p:xfrm>
        <a:graphic>
          <a:graphicData uri="http://schemas.openxmlformats.org/drawingml/2006/table">
            <a:tbl>
              <a:tblPr firstRow="1" bandRow="1">
                <a:tableStyleId>{85BE263C-DBD7-4A20-BB59-AAB30ACAA65A}</a:tableStyleId>
              </a:tblPr>
              <a:tblGrid>
                <a:gridCol w="4566553">
                  <a:extLst>
                    <a:ext uri="{9D8B030D-6E8A-4147-A177-3AD203B41FA5}">
                      <a16:colId xmlns:a16="http://schemas.microsoft.com/office/drawing/2014/main" val="20000"/>
                    </a:ext>
                  </a:extLst>
                </a:gridCol>
                <a:gridCol w="1684565">
                  <a:extLst>
                    <a:ext uri="{9D8B030D-6E8A-4147-A177-3AD203B41FA5}">
                      <a16:colId xmlns:a16="http://schemas.microsoft.com/office/drawing/2014/main" val="20001"/>
                    </a:ext>
                  </a:extLst>
                </a:gridCol>
                <a:gridCol w="3125559">
                  <a:extLst>
                    <a:ext uri="{9D8B030D-6E8A-4147-A177-3AD203B41FA5}">
                      <a16:colId xmlns:a16="http://schemas.microsoft.com/office/drawing/2014/main" val="20002"/>
                    </a:ext>
                  </a:extLst>
                </a:gridCol>
              </a:tblGrid>
              <a:tr h="464314">
                <a:tc>
                  <a:txBody>
                    <a:bodyPr/>
                    <a:lstStyle/>
                    <a:p>
                      <a:pPr algn="ctr"/>
                      <a:r>
                        <a:rPr lang="zh-TW" altLang="en-US" sz="2000" dirty="0">
                          <a:latin typeface="Microsoft YaHei" panose="020B0503020204020204" pitchFamily="34" charset="-122"/>
                          <a:ea typeface="Microsoft YaHei" panose="020B0503020204020204" pitchFamily="34" charset="-122"/>
                        </a:rPr>
                        <a:t>工作內容</a:t>
                      </a:r>
                    </a:p>
                  </a:txBody>
                  <a:tcPr marL="125730" marR="125730" marT="62865" marB="6286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2000" dirty="0" err="1">
                          <a:latin typeface="Microsoft YaHei" panose="020B0503020204020204" pitchFamily="34" charset="-122"/>
                          <a:ea typeface="Microsoft YaHei" panose="020B0503020204020204" pitchFamily="34" charset="-122"/>
                        </a:rPr>
                        <a:t>Tesk</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2000" dirty="0">
                          <a:latin typeface="Microsoft YaHei" panose="020B0503020204020204" pitchFamily="34" charset="-122"/>
                          <a:ea typeface="Microsoft YaHei" panose="020B0503020204020204" pitchFamily="34" charset="-122"/>
                        </a:rPr>
                        <a:t>負責人員</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0">
                <a:tc>
                  <a:txBody>
                    <a:bodyPr/>
                    <a:lstStyle/>
                    <a:p>
                      <a:r>
                        <a:rPr lang="zh-TW" altLang="en-US" sz="1400" dirty="0">
                          <a:latin typeface="Microsoft YaHei" panose="020B0503020204020204" pitchFamily="34" charset="-122"/>
                          <a:ea typeface="Microsoft YaHei" panose="020B0503020204020204" pitchFamily="34" charset="-122"/>
                        </a:rPr>
                        <a:t>撰寫簡介</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zh-TW" altLang="en-US" sz="1400" dirty="0">
                          <a:latin typeface="Microsoft YaHei" panose="020B0503020204020204" pitchFamily="34" charset="-122"/>
                          <a:ea typeface="Microsoft YaHei" panose="020B0503020204020204" pitchFamily="34" charset="-122"/>
                        </a:rPr>
                        <a:t>撰寫需求說明</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zh-TW" altLang="en-US" sz="1400" dirty="0">
                          <a:latin typeface="Microsoft YaHei" panose="020B0503020204020204" pitchFamily="34" charset="-122"/>
                          <a:ea typeface="Microsoft YaHei" panose="020B0503020204020204" pitchFamily="34" charset="-122"/>
                        </a:rPr>
                        <a:t>撰寫功能說明</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3</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zh-TW" altLang="en-US" sz="1400" dirty="0">
                          <a:latin typeface="Microsoft YaHei" panose="020B0503020204020204" pitchFamily="34" charset="-122"/>
                          <a:ea typeface="Microsoft YaHei" panose="020B0503020204020204" pitchFamily="34" charset="-122"/>
                        </a:rPr>
                        <a:t>撰寫功能示意</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4</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0">
                <a:tc>
                  <a:txBody>
                    <a:bodyPr/>
                    <a:lstStyle/>
                    <a:p>
                      <a:r>
                        <a:rPr lang="zh-TW" altLang="en-US" sz="1400" dirty="0">
                          <a:latin typeface="Microsoft YaHei" panose="020B0503020204020204" pitchFamily="34" charset="-122"/>
                          <a:ea typeface="Microsoft YaHei" panose="020B0503020204020204" pitchFamily="34" charset="-122"/>
                        </a:rPr>
                        <a:t>製作系統架構圖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5</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0">
                <a:tc>
                  <a:txBody>
                    <a:bodyPr/>
                    <a:lstStyle/>
                    <a:p>
                      <a:r>
                        <a:rPr lang="zh-TW" altLang="en-US" sz="1400" dirty="0">
                          <a:latin typeface="Microsoft YaHei" panose="020B0503020204020204" pitchFamily="34" charset="-122"/>
                          <a:ea typeface="Microsoft YaHei" panose="020B0503020204020204" pitchFamily="34" charset="-122"/>
                        </a:rPr>
                        <a:t>製作系統架構動態圖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6</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852193"/>
                  </a:ext>
                </a:extLst>
              </a:tr>
              <a:tr h="0">
                <a:tc>
                  <a:txBody>
                    <a:bodyPr/>
                    <a:lstStyle/>
                    <a:p>
                      <a:r>
                        <a:rPr lang="zh-TW" altLang="en-US" sz="1400" dirty="0">
                          <a:latin typeface="Microsoft YaHei" panose="020B0503020204020204" pitchFamily="34" charset="-122"/>
                          <a:ea typeface="Microsoft YaHei" panose="020B0503020204020204" pitchFamily="34" charset="-122"/>
                        </a:rPr>
                        <a:t>製作消費者行為圖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7</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0">
                <a:tc>
                  <a:txBody>
                    <a:bodyPr/>
                    <a:lstStyle/>
                    <a:p>
                      <a:r>
                        <a:rPr lang="zh-TW" altLang="en-US" sz="1400" dirty="0">
                          <a:latin typeface="Microsoft YaHei" panose="020B0503020204020204" pitchFamily="34" charset="-122"/>
                          <a:ea typeface="Microsoft YaHei" panose="020B0503020204020204" pitchFamily="34" charset="-122"/>
                        </a:rPr>
                        <a:t>製作類別圖</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8</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0">
                <a:tc>
                  <a:txBody>
                    <a:bodyPr/>
                    <a:lstStyle/>
                    <a:p>
                      <a:r>
                        <a:rPr lang="zh-TW" altLang="en-US" sz="1400" dirty="0">
                          <a:latin typeface="Microsoft YaHei" panose="020B0503020204020204" pitchFamily="34" charset="-122"/>
                          <a:ea typeface="Microsoft YaHei" panose="020B0503020204020204" pitchFamily="34" charset="-122"/>
                        </a:rPr>
                        <a:t>撰寫</a:t>
                      </a:r>
                      <a:r>
                        <a:rPr lang="en-US" altLang="zh-TW" sz="1400" dirty="0">
                          <a:latin typeface="Microsoft YaHei" panose="020B0503020204020204" pitchFamily="34" charset="-122"/>
                          <a:ea typeface="Microsoft YaHei" panose="020B0503020204020204" pitchFamily="34" charset="-122"/>
                        </a:rPr>
                        <a:t>Resource Required</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9</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0">
                <a:tc>
                  <a:txBody>
                    <a:bodyPr/>
                    <a:lstStyle/>
                    <a:p>
                      <a:r>
                        <a:rPr lang="zh-TW" altLang="en-US" sz="1400" dirty="0">
                          <a:latin typeface="Microsoft YaHei" panose="020B0503020204020204" pitchFamily="34" charset="-122"/>
                          <a:ea typeface="Microsoft YaHei" panose="020B0503020204020204" pitchFamily="34" charset="-122"/>
                        </a:rPr>
                        <a:t>製作</a:t>
                      </a:r>
                      <a:r>
                        <a:rPr lang="en-US" altLang="zh-TW" sz="1400" dirty="0">
                          <a:latin typeface="Microsoft YaHei" panose="020B0503020204020204" pitchFamily="34" charset="-122"/>
                          <a:ea typeface="Microsoft YaHei" panose="020B0503020204020204" pitchFamily="34" charset="-122"/>
                        </a:rPr>
                        <a:t>Schedule</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10</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0">
                <a:tc>
                  <a:txBody>
                    <a:bodyPr/>
                    <a:lstStyle/>
                    <a:p>
                      <a:r>
                        <a:rPr lang="zh-TW" altLang="en-US" sz="1400" dirty="0">
                          <a:latin typeface="Microsoft YaHei" panose="020B0503020204020204" pitchFamily="34" charset="-122"/>
                          <a:ea typeface="Microsoft YaHei" panose="020B0503020204020204" pitchFamily="34" charset="-122"/>
                        </a:rPr>
                        <a:t>製作報告</a:t>
                      </a:r>
                      <a:r>
                        <a:rPr lang="en-US" altLang="zh-TW" sz="1400" dirty="0">
                          <a:latin typeface="Microsoft YaHei" panose="020B0503020204020204" pitchFamily="34" charset="-122"/>
                          <a:ea typeface="Microsoft YaHei" panose="020B0503020204020204" pitchFamily="34" charset="-122"/>
                        </a:rPr>
                        <a:t>PPT</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0">
                <a:tc>
                  <a:txBody>
                    <a:bodyPr/>
                    <a:lstStyle/>
                    <a:p>
                      <a:r>
                        <a:rPr lang="zh-TW" altLang="en-US" sz="1400" dirty="0">
                          <a:latin typeface="Microsoft YaHei" panose="020B0503020204020204" pitchFamily="34" charset="-122"/>
                          <a:ea typeface="Microsoft YaHei" panose="020B0503020204020204" pitchFamily="34" charset="-122"/>
                        </a:rPr>
                        <a:t>上台簡報</a:t>
                      </a:r>
                      <a:endParaRPr lang="en-US" altLang="zh-TW"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a:latin typeface="Microsoft YaHei" panose="020B0503020204020204" pitchFamily="34" charset="-122"/>
                          <a:ea typeface="Microsoft YaHei" panose="020B0503020204020204" pitchFamily="34" charset="-122"/>
                        </a:rPr>
                        <a:t>12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3413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弧形 29"/>
          <p:cNvSpPr/>
          <p:nvPr/>
        </p:nvSpPr>
        <p:spPr>
          <a:xfrm>
            <a:off x="2893271" y="3046929"/>
            <a:ext cx="6464300" cy="2821904"/>
          </a:xfrm>
          <a:prstGeom prst="arc">
            <a:avLst>
              <a:gd name="adj1" fmla="val 19464030"/>
              <a:gd name="adj2" fmla="val 21121471"/>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22" name="弧形 21"/>
          <p:cNvSpPr/>
          <p:nvPr/>
        </p:nvSpPr>
        <p:spPr>
          <a:xfrm>
            <a:off x="382974" y="1834703"/>
            <a:ext cx="6464300" cy="2821904"/>
          </a:xfrm>
          <a:prstGeom prst="arc">
            <a:avLst>
              <a:gd name="adj1" fmla="val 18392178"/>
              <a:gd name="adj2" fmla="val 19865913"/>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6" name="弧形 5"/>
          <p:cNvSpPr/>
          <p:nvPr/>
        </p:nvSpPr>
        <p:spPr>
          <a:xfrm>
            <a:off x="1389893" y="1565301"/>
            <a:ext cx="6464300" cy="2821904"/>
          </a:xfrm>
          <a:prstGeom prst="arc">
            <a:avLst>
              <a:gd name="adj1" fmla="val 8209846"/>
              <a:gd name="adj2" fmla="val 10324995"/>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17" name="椭圆 16"/>
          <p:cNvSpPr/>
          <p:nvPr/>
        </p:nvSpPr>
        <p:spPr>
          <a:xfrm>
            <a:off x="1158363" y="225264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0" name="椭圆 19"/>
          <p:cNvSpPr/>
          <p:nvPr/>
        </p:nvSpPr>
        <p:spPr>
          <a:xfrm>
            <a:off x="7187470" y="2480642"/>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8" name="椭圆 17"/>
          <p:cNvSpPr/>
          <p:nvPr/>
        </p:nvSpPr>
        <p:spPr>
          <a:xfrm>
            <a:off x="3250370" y="348416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9" name="椭圆 18"/>
          <p:cNvSpPr/>
          <p:nvPr/>
        </p:nvSpPr>
        <p:spPr>
          <a:xfrm>
            <a:off x="2918743" y="102671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1" name="TextBox 30"/>
          <p:cNvSpPr txBox="1"/>
          <p:nvPr/>
        </p:nvSpPr>
        <p:spPr>
          <a:xfrm>
            <a:off x="3615124" y="4054506"/>
            <a:ext cx="1005331" cy="584739"/>
          </a:xfrm>
          <a:prstGeom prst="rect">
            <a:avLst/>
          </a:prstGeom>
          <a:noFill/>
          <a:ln w="12700">
            <a:noFill/>
          </a:ln>
        </p:spPr>
        <p:txBody>
          <a:bodyPr wrap="none" lIns="91404" tIns="45702" rIns="91404" bIns="45702" rtlCol="0">
            <a:spAutoFit/>
          </a:bodyPr>
          <a:lstStyle/>
          <a:p>
            <a:r>
              <a:rPr lang="zh-TW" altLang="en-US" sz="3200" b="1" dirty="0">
                <a:solidFill>
                  <a:schemeClr val="bg1"/>
                </a:solidFill>
                <a:latin typeface="微软雅黑" pitchFamily="34" charset="-122"/>
                <a:ea typeface="微软雅黑" pitchFamily="34" charset="-122"/>
              </a:rPr>
              <a:t>簡介</a:t>
            </a:r>
            <a:endParaRPr lang="zh-CN" altLang="en-US" sz="3200" b="1" dirty="0">
              <a:solidFill>
                <a:schemeClr val="bg1"/>
              </a:solidFill>
              <a:latin typeface="微软雅黑" pitchFamily="34" charset="-122"/>
              <a:ea typeface="微软雅黑" pitchFamily="34" charset="-122"/>
            </a:endParaRPr>
          </a:p>
        </p:txBody>
      </p:sp>
      <p:sp>
        <p:nvSpPr>
          <p:cNvPr id="32" name="TextBox 31"/>
          <p:cNvSpPr txBox="1"/>
          <p:nvPr/>
        </p:nvSpPr>
        <p:spPr>
          <a:xfrm>
            <a:off x="1200934" y="2538163"/>
            <a:ext cx="1958510" cy="1015626"/>
          </a:xfrm>
          <a:prstGeom prst="rect">
            <a:avLst/>
          </a:prstGeom>
          <a:noFill/>
          <a:ln w="12700">
            <a:noFill/>
          </a:ln>
        </p:spPr>
        <p:txBody>
          <a:bodyPr wrap="square" lIns="91404" tIns="45702" rIns="91404" bIns="45702" rtlCol="0">
            <a:spAutoFit/>
          </a:bodyPr>
          <a:lstStyle/>
          <a:p>
            <a:r>
              <a:rPr lang="zh-TW" altLang="en-US" sz="3200" b="1" dirty="0">
                <a:solidFill>
                  <a:schemeClr val="bg1"/>
                </a:solidFill>
                <a:latin typeface="微软雅黑" pitchFamily="34" charset="-122"/>
                <a:ea typeface="微软雅黑" pitchFamily="34" charset="-122"/>
              </a:rPr>
              <a:t>  </a:t>
            </a:r>
            <a:r>
              <a:rPr lang="zh-TW" altLang="en-US" sz="2800" b="1" dirty="0">
                <a:solidFill>
                  <a:schemeClr val="bg1"/>
                </a:solidFill>
                <a:latin typeface="微软雅黑" pitchFamily="34" charset="-122"/>
                <a:ea typeface="微软雅黑" pitchFamily="34" charset="-122"/>
              </a:rPr>
              <a:t>需求及</a:t>
            </a:r>
            <a:endParaRPr lang="en-US" altLang="zh-TW" sz="2800" b="1" dirty="0">
              <a:solidFill>
                <a:schemeClr val="bg1"/>
              </a:solidFill>
              <a:latin typeface="微软雅黑" pitchFamily="34" charset="-122"/>
              <a:ea typeface="微软雅黑" pitchFamily="34" charset="-122"/>
            </a:endParaRPr>
          </a:p>
          <a:p>
            <a:r>
              <a:rPr lang="zh-TW" altLang="en-US" sz="2800" b="1" dirty="0">
                <a:solidFill>
                  <a:schemeClr val="bg1"/>
                </a:solidFill>
                <a:latin typeface="微软雅黑" pitchFamily="34" charset="-122"/>
                <a:ea typeface="微软雅黑" pitchFamily="34" charset="-122"/>
              </a:rPr>
              <a:t>功能說明</a:t>
            </a:r>
            <a:endParaRPr lang="en-US" altLang="zh-CN" sz="2800" b="1" dirty="0">
              <a:solidFill>
                <a:schemeClr val="bg1"/>
              </a:solidFill>
              <a:latin typeface="微软雅黑" pitchFamily="34" charset="-122"/>
              <a:ea typeface="微软雅黑" pitchFamily="34" charset="-122"/>
            </a:endParaRPr>
          </a:p>
        </p:txBody>
      </p:sp>
      <p:sp>
        <p:nvSpPr>
          <p:cNvPr id="34" name="弧形 33"/>
          <p:cNvSpPr/>
          <p:nvPr/>
        </p:nvSpPr>
        <p:spPr>
          <a:xfrm>
            <a:off x="1486427" y="1899346"/>
            <a:ext cx="6464300" cy="2821904"/>
          </a:xfrm>
          <a:prstGeom prst="arc">
            <a:avLst>
              <a:gd name="adj1" fmla="val 12189091"/>
              <a:gd name="adj2" fmla="val 14410217"/>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5" name="弧形 34"/>
          <p:cNvSpPr/>
          <p:nvPr/>
        </p:nvSpPr>
        <p:spPr>
          <a:xfrm>
            <a:off x="1486427" y="2252640"/>
            <a:ext cx="6464300" cy="2821904"/>
          </a:xfrm>
          <a:prstGeom prst="arc">
            <a:avLst>
              <a:gd name="adj1" fmla="val 18392178"/>
              <a:gd name="adj2" fmla="val 21121471"/>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6" name="TextBox 35"/>
          <p:cNvSpPr txBox="1"/>
          <p:nvPr/>
        </p:nvSpPr>
        <p:spPr>
          <a:xfrm>
            <a:off x="3283531" y="1355568"/>
            <a:ext cx="1005331" cy="1077182"/>
          </a:xfrm>
          <a:prstGeom prst="rect">
            <a:avLst/>
          </a:prstGeom>
          <a:noFill/>
          <a:ln w="12700">
            <a:noFill/>
          </a:ln>
        </p:spPr>
        <p:txBody>
          <a:bodyPr wrap="none" lIns="91404" tIns="45702" rIns="91404" bIns="45702" rtlCol="0">
            <a:spAutoFit/>
          </a:bodyPr>
          <a:lstStyle/>
          <a:p>
            <a:pPr algn="ctr"/>
            <a:r>
              <a:rPr lang="zh-CN" altLang="en-US" sz="3200" b="1" dirty="0">
                <a:solidFill>
                  <a:schemeClr val="bg1"/>
                </a:solidFill>
                <a:latin typeface="微软雅黑" pitchFamily="34" charset="-122"/>
                <a:ea typeface="微软雅黑" pitchFamily="34" charset="-122"/>
              </a:rPr>
              <a:t>系統</a:t>
            </a:r>
            <a:endParaRPr lang="en-US" altLang="zh-CN" sz="3200" b="1" dirty="0">
              <a:solidFill>
                <a:schemeClr val="bg1"/>
              </a:solidFill>
              <a:latin typeface="微软雅黑" pitchFamily="34" charset="-122"/>
              <a:ea typeface="微软雅黑" pitchFamily="34" charset="-122"/>
            </a:endParaRPr>
          </a:p>
          <a:p>
            <a:pPr algn="ctr"/>
            <a:r>
              <a:rPr lang="zh-CN" altLang="en-US" sz="3200" b="1" dirty="0">
                <a:solidFill>
                  <a:schemeClr val="bg1"/>
                </a:solidFill>
                <a:latin typeface="微软雅黑" pitchFamily="34" charset="-122"/>
                <a:ea typeface="微软雅黑" pitchFamily="34" charset="-122"/>
              </a:rPr>
              <a:t>架構</a:t>
            </a:r>
            <a:endParaRPr lang="en-US" altLang="zh-CN" sz="3200" b="1" dirty="0">
              <a:solidFill>
                <a:schemeClr val="bg1"/>
              </a:solidFill>
              <a:latin typeface="微软雅黑" pitchFamily="34" charset="-122"/>
              <a:ea typeface="微软雅黑" pitchFamily="34" charset="-122"/>
            </a:endParaRPr>
          </a:p>
        </p:txBody>
      </p:sp>
      <p:grpSp>
        <p:nvGrpSpPr>
          <p:cNvPr id="8" name="组合 7"/>
          <p:cNvGrpSpPr/>
          <p:nvPr/>
        </p:nvGrpSpPr>
        <p:grpSpPr>
          <a:xfrm>
            <a:off x="9251161" y="648147"/>
            <a:ext cx="1903097" cy="1186556"/>
            <a:chOff x="7487036" y="4431811"/>
            <a:chExt cx="1903097" cy="1186556"/>
          </a:xfrm>
        </p:grpSpPr>
        <p:sp>
          <p:nvSpPr>
            <p:cNvPr id="26" name="TextBox 25"/>
            <p:cNvSpPr txBox="1"/>
            <p:nvPr/>
          </p:nvSpPr>
          <p:spPr>
            <a:xfrm>
              <a:off x="7487036" y="4431811"/>
              <a:ext cx="1261884" cy="738664"/>
            </a:xfrm>
            <a:prstGeom prst="rect">
              <a:avLst/>
            </a:prstGeom>
            <a:noFill/>
          </p:spPr>
          <p:txBody>
            <a:bodyPr wrap="none" rtlCol="0">
              <a:spAutoFit/>
            </a:bodyPr>
            <a:lstStyle/>
            <a:p>
              <a:r>
                <a:rPr lang="zh-TW" altLang="en-US" sz="4200" b="1" dirty="0">
                  <a:solidFill>
                    <a:srgbClr val="E74337"/>
                  </a:solidFill>
                  <a:latin typeface="微软雅黑" pitchFamily="34" charset="-122"/>
                  <a:ea typeface="微软雅黑" pitchFamily="34" charset="-122"/>
                </a:rPr>
                <a:t>目錄</a:t>
              </a:r>
              <a:endParaRPr lang="en-US" altLang="zh-CN" sz="4200" b="1" dirty="0">
                <a:solidFill>
                  <a:srgbClr val="E74337"/>
                </a:solidFill>
                <a:latin typeface="微软雅黑" pitchFamily="34" charset="-122"/>
                <a:ea typeface="微软雅黑" pitchFamily="34" charset="-122"/>
              </a:endParaRPr>
            </a:p>
          </p:txBody>
        </p:sp>
        <p:sp>
          <p:nvSpPr>
            <p:cNvPr id="27" name="TextBox 26"/>
            <p:cNvSpPr txBox="1"/>
            <p:nvPr/>
          </p:nvSpPr>
          <p:spPr>
            <a:xfrm>
              <a:off x="7539947" y="5095147"/>
              <a:ext cx="1850186" cy="523220"/>
            </a:xfrm>
            <a:prstGeom prst="rect">
              <a:avLst/>
            </a:prstGeom>
            <a:noFill/>
          </p:spPr>
          <p:txBody>
            <a:bodyPr wrap="none" rtlCol="0">
              <a:spAutoFit/>
            </a:bodyPr>
            <a:lstStyle/>
            <a:p>
              <a:r>
                <a:rPr lang="en-US" altLang="zh-CN" sz="2800" b="1" dirty="0">
                  <a:solidFill>
                    <a:schemeClr val="bg1"/>
                  </a:solidFill>
                  <a:latin typeface="方正兰亭超细黑简体" pitchFamily="2" charset="-122"/>
                  <a:ea typeface="方正兰亭超细黑简体" pitchFamily="2" charset="-122"/>
                </a:rPr>
                <a:t>Directory</a:t>
              </a:r>
              <a:endParaRPr lang="zh-CN" altLang="en-US" sz="2800" b="1" dirty="0">
                <a:solidFill>
                  <a:schemeClr val="bg1"/>
                </a:solidFill>
                <a:latin typeface="方正兰亭超细黑简体" pitchFamily="2" charset="-122"/>
                <a:ea typeface="方正兰亭超细黑简体" pitchFamily="2" charset="-122"/>
              </a:endParaRPr>
            </a:p>
          </p:txBody>
        </p:sp>
      </p:grpSp>
      <p:sp>
        <p:nvSpPr>
          <p:cNvPr id="37" name="TextBox 36"/>
          <p:cNvSpPr txBox="1"/>
          <p:nvPr/>
        </p:nvSpPr>
        <p:spPr>
          <a:xfrm>
            <a:off x="5264378" y="1933436"/>
            <a:ext cx="1149601" cy="584739"/>
          </a:xfrm>
          <a:prstGeom prst="rect">
            <a:avLst/>
          </a:prstGeom>
          <a:noFill/>
          <a:ln w="12700">
            <a:noFill/>
          </a:ln>
        </p:spPr>
        <p:txBody>
          <a:bodyPr wrap="none" lIns="91404" tIns="45702" rIns="91404" bIns="45702" rtlCol="0">
            <a:spAutoFit/>
          </a:bodyPr>
          <a:lstStyle/>
          <a:p>
            <a:r>
              <a:rPr lang="en-US" altLang="zh-CN" sz="3200" b="1" dirty="0">
                <a:solidFill>
                  <a:schemeClr val="bg1"/>
                </a:solidFill>
                <a:latin typeface="微软雅黑" pitchFamily="34" charset="-122"/>
                <a:ea typeface="微软雅黑" pitchFamily="34" charset="-122"/>
              </a:rPr>
              <a:t>UML</a:t>
            </a:r>
          </a:p>
        </p:txBody>
      </p:sp>
      <p:sp>
        <p:nvSpPr>
          <p:cNvPr id="29" name="椭圆 28"/>
          <p:cNvSpPr/>
          <p:nvPr/>
        </p:nvSpPr>
        <p:spPr>
          <a:xfrm flipV="1">
            <a:off x="9026419" y="945471"/>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8" name="椭圆 37"/>
          <p:cNvSpPr/>
          <p:nvPr/>
        </p:nvSpPr>
        <p:spPr>
          <a:xfrm flipV="1">
            <a:off x="8941570" y="860622"/>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3" name="椭圆 19"/>
          <p:cNvSpPr/>
          <p:nvPr/>
        </p:nvSpPr>
        <p:spPr>
          <a:xfrm>
            <a:off x="5124338" y="1510757"/>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4" name="TextBox 36"/>
          <p:cNvSpPr txBox="1"/>
          <p:nvPr/>
        </p:nvSpPr>
        <p:spPr>
          <a:xfrm>
            <a:off x="5416778" y="2085836"/>
            <a:ext cx="1149601" cy="584739"/>
          </a:xfrm>
          <a:prstGeom prst="rect">
            <a:avLst/>
          </a:prstGeom>
          <a:noFill/>
          <a:ln w="12700">
            <a:noFill/>
          </a:ln>
        </p:spPr>
        <p:txBody>
          <a:bodyPr wrap="none" lIns="91404" tIns="45702" rIns="91404" bIns="45702" rtlCol="0">
            <a:spAutoFit/>
          </a:bodyPr>
          <a:lstStyle/>
          <a:p>
            <a:r>
              <a:rPr lang="en-US" altLang="zh-CN" sz="3200" b="1" dirty="0">
                <a:solidFill>
                  <a:schemeClr val="bg1"/>
                </a:solidFill>
                <a:latin typeface="微软雅黑" pitchFamily="34" charset="-122"/>
                <a:ea typeface="微软雅黑" pitchFamily="34" charset="-122"/>
              </a:rPr>
              <a:t>UML</a:t>
            </a:r>
          </a:p>
        </p:txBody>
      </p:sp>
      <p:sp>
        <p:nvSpPr>
          <p:cNvPr id="25" name="TextBox 36"/>
          <p:cNvSpPr txBox="1"/>
          <p:nvPr/>
        </p:nvSpPr>
        <p:spPr>
          <a:xfrm>
            <a:off x="7258695" y="2932611"/>
            <a:ext cx="1681541" cy="830960"/>
          </a:xfrm>
          <a:prstGeom prst="rect">
            <a:avLst/>
          </a:prstGeom>
          <a:noFill/>
          <a:ln w="12700">
            <a:noFill/>
          </a:ln>
        </p:spPr>
        <p:txBody>
          <a:bodyPr wrap="none" lIns="91404" tIns="45702" rIns="91404" bIns="45702" rtlCol="0">
            <a:spAutoFit/>
          </a:bodyPr>
          <a:lstStyle/>
          <a:p>
            <a:r>
              <a:rPr lang="en-US" altLang="zh-CN" sz="2400" b="1" dirty="0">
                <a:solidFill>
                  <a:schemeClr val="bg1"/>
                </a:solidFill>
                <a:latin typeface="微软雅黑" pitchFamily="34" charset="-122"/>
                <a:ea typeface="微软雅黑" pitchFamily="34" charset="-122"/>
              </a:rPr>
              <a:t>Resource </a:t>
            </a:r>
          </a:p>
          <a:p>
            <a:r>
              <a:rPr lang="en-US" altLang="zh-CN" sz="2400" b="1" dirty="0">
                <a:solidFill>
                  <a:schemeClr val="bg1"/>
                </a:solidFill>
                <a:latin typeface="微软雅黑" pitchFamily="34" charset="-122"/>
                <a:ea typeface="微软雅黑" pitchFamily="34" charset="-122"/>
              </a:rPr>
              <a:t>Required</a:t>
            </a:r>
          </a:p>
        </p:txBody>
      </p:sp>
      <p:sp>
        <p:nvSpPr>
          <p:cNvPr id="33" name="椭圆 19"/>
          <p:cNvSpPr/>
          <p:nvPr/>
        </p:nvSpPr>
        <p:spPr>
          <a:xfrm>
            <a:off x="8941570" y="3674992"/>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9" name="TextBox 36"/>
          <p:cNvSpPr txBox="1"/>
          <p:nvPr/>
        </p:nvSpPr>
        <p:spPr>
          <a:xfrm>
            <a:off x="9032706" y="4311627"/>
            <a:ext cx="1582412" cy="461628"/>
          </a:xfrm>
          <a:prstGeom prst="rect">
            <a:avLst/>
          </a:prstGeom>
          <a:noFill/>
          <a:ln w="12700">
            <a:noFill/>
          </a:ln>
        </p:spPr>
        <p:txBody>
          <a:bodyPr wrap="none" lIns="91404" tIns="45702" rIns="91404" bIns="45702" rtlCol="0">
            <a:spAutoFit/>
          </a:bodyPr>
          <a:lstStyle/>
          <a:p>
            <a:r>
              <a:rPr lang="en-US" altLang="zh-CN" sz="2400" b="1" dirty="0">
                <a:solidFill>
                  <a:schemeClr val="bg1"/>
                </a:solidFill>
                <a:latin typeface="微软雅黑" pitchFamily="34" charset="-122"/>
                <a:ea typeface="微软雅黑" pitchFamily="34" charset="-122"/>
              </a:rPr>
              <a:t>Schedule</a:t>
            </a:r>
          </a:p>
        </p:txBody>
      </p:sp>
    </p:spTree>
    <p:extLst>
      <p:ext uri="{BB962C8B-B14F-4D97-AF65-F5344CB8AC3E}">
        <p14:creationId xmlns:p14="http://schemas.microsoft.com/office/powerpoint/2010/main" val="1346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2" grpId="0" animBg="1"/>
      <p:bldP spid="6" grpId="0" animBg="1"/>
      <p:bldP spid="17" grpId="0" animBg="1"/>
      <p:bldP spid="20" grpId="0" animBg="1"/>
      <p:bldP spid="18" grpId="0" animBg="1"/>
      <p:bldP spid="19" grpId="0" animBg="1"/>
      <p:bldP spid="31" grpId="0"/>
      <p:bldP spid="32" grpId="0"/>
      <p:bldP spid="34" grpId="0" animBg="1"/>
      <p:bldP spid="35" grpId="0" animBg="1"/>
      <p:bldP spid="36" grpId="0"/>
      <p:bldP spid="37" grpId="0"/>
      <p:bldP spid="29" grpId="0" animBg="1"/>
      <p:bldP spid="38" grpId="0" animBg="1"/>
      <p:bldP spid="23" grpId="0" animBg="1"/>
      <p:bldP spid="24" grpId="0"/>
      <p:bldP spid="25" grpId="0"/>
      <p:bldP spid="33" grpId="0" animBg="1"/>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61022" y="3749891"/>
            <a:ext cx="2528256"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Schedule</a:t>
            </a: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a:t>
            </a:r>
            <a:r>
              <a:rPr lang="en-US" altLang="zh-TW" sz="4200" dirty="0">
                <a:solidFill>
                  <a:schemeClr val="bg1"/>
                </a:solidFill>
                <a:latin typeface="微软雅黑" pitchFamily="34" charset="-122"/>
                <a:ea typeface="微软雅黑" pitchFamily="34" charset="-122"/>
              </a:rPr>
              <a:t>6</a:t>
            </a:r>
            <a:endParaRPr lang="en-US" altLang="zh-CN" sz="4200" dirty="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8721410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53975" y="470780"/>
            <a:ext cx="2884050" cy="584739"/>
          </a:xfrm>
          <a:prstGeom prst="rect">
            <a:avLst/>
          </a:prstGeom>
          <a:noFill/>
        </p:spPr>
        <p:txBody>
          <a:bodyPr wrap="none" lIns="91404" tIns="45702" rIns="91404" bIns="45702" rtlCol="0">
            <a:spAutoFit/>
          </a:bodyPr>
          <a:lstStyle/>
          <a:p>
            <a:r>
              <a:rPr lang="en-US" altLang="zh-TW" sz="3200" dirty="0">
                <a:solidFill>
                  <a:srgbClr val="E74337"/>
                </a:solidFill>
                <a:latin typeface="微软雅黑" pitchFamily="34" charset="-122"/>
                <a:ea typeface="微软雅黑" pitchFamily="34" charset="-122"/>
              </a:rPr>
              <a:t>APP</a:t>
            </a:r>
            <a:r>
              <a:rPr lang="zh-TW" altLang="en-US" sz="3200" dirty="0">
                <a:solidFill>
                  <a:srgbClr val="E74337"/>
                </a:solidFill>
                <a:latin typeface="微软雅黑" pitchFamily="34" charset="-122"/>
                <a:ea typeface="微软雅黑" pitchFamily="34" charset="-122"/>
              </a:rPr>
              <a:t> </a:t>
            </a:r>
            <a:r>
              <a:rPr lang="en-US" altLang="zh-TW" sz="3200" dirty="0">
                <a:solidFill>
                  <a:srgbClr val="E74337"/>
                </a:solidFill>
                <a:latin typeface="微软雅黑" pitchFamily="34" charset="-122"/>
                <a:ea typeface="微软雅黑" pitchFamily="34" charset="-122"/>
              </a:rPr>
              <a:t>Schedule</a:t>
            </a: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a:extLst>
              <a:ext uri="{FF2B5EF4-FFF2-40B4-BE49-F238E27FC236}">
                <a16:creationId xmlns:a16="http://schemas.microsoft.com/office/drawing/2014/main" id="{F631D6D9-B1FE-4D9F-86FE-59755A9F13E1}"/>
              </a:ext>
            </a:extLst>
          </p:cNvPr>
          <p:cNvPicPr>
            <a:picLocks noChangeAspect="1"/>
          </p:cNvPicPr>
          <p:nvPr/>
        </p:nvPicPr>
        <p:blipFill>
          <a:blip r:embed="rId3"/>
          <a:stretch>
            <a:fillRect/>
          </a:stretch>
        </p:blipFill>
        <p:spPr>
          <a:xfrm>
            <a:off x="228602" y="1481530"/>
            <a:ext cx="11734796" cy="4182548"/>
          </a:xfrm>
          <a:prstGeom prst="rect">
            <a:avLst/>
          </a:prstGeom>
        </p:spPr>
      </p:pic>
    </p:spTree>
    <p:extLst>
      <p:ext uri="{BB962C8B-B14F-4D97-AF65-F5344CB8AC3E}">
        <p14:creationId xmlns:p14="http://schemas.microsoft.com/office/powerpoint/2010/main" val="290974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90093" y="459499"/>
            <a:ext cx="3733642"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課程報告 </a:t>
            </a:r>
            <a:r>
              <a:rPr lang="en-US" altLang="zh-TW" sz="3200" dirty="0">
                <a:solidFill>
                  <a:srgbClr val="E74337"/>
                </a:solidFill>
                <a:latin typeface="微软雅黑" pitchFamily="34" charset="-122"/>
                <a:ea typeface="微软雅黑" pitchFamily="34" charset="-122"/>
              </a:rPr>
              <a:t>Schedule</a:t>
            </a: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 name="圖片 2">
            <a:extLst>
              <a:ext uri="{FF2B5EF4-FFF2-40B4-BE49-F238E27FC236}">
                <a16:creationId xmlns:a16="http://schemas.microsoft.com/office/drawing/2014/main" id="{26130CE1-B7CC-48EF-96AA-7C793346B236}"/>
              </a:ext>
            </a:extLst>
          </p:cNvPr>
          <p:cNvPicPr>
            <a:picLocks noChangeAspect="1"/>
          </p:cNvPicPr>
          <p:nvPr/>
        </p:nvPicPr>
        <p:blipFill>
          <a:blip r:embed="rId3"/>
          <a:stretch>
            <a:fillRect/>
          </a:stretch>
        </p:blipFill>
        <p:spPr>
          <a:xfrm>
            <a:off x="245071" y="1723698"/>
            <a:ext cx="11701858" cy="3804744"/>
          </a:xfrm>
          <a:prstGeom prst="rect">
            <a:avLst/>
          </a:prstGeom>
        </p:spPr>
      </p:pic>
    </p:spTree>
    <p:extLst>
      <p:ext uri="{BB962C8B-B14F-4D97-AF65-F5344CB8AC3E}">
        <p14:creationId xmlns:p14="http://schemas.microsoft.com/office/powerpoint/2010/main" val="237739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72597" y="469180"/>
            <a:ext cx="2646806"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簡報作圖工具</a:t>
            </a:r>
            <a:endParaRPr lang="en-US" altLang="zh-TW" sz="3200"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 name="文字方塊 2">
            <a:extLst>
              <a:ext uri="{FF2B5EF4-FFF2-40B4-BE49-F238E27FC236}">
                <a16:creationId xmlns:a16="http://schemas.microsoft.com/office/drawing/2014/main" id="{79CD39A7-3C9B-46EA-9F24-26A7C172726C}"/>
              </a:ext>
            </a:extLst>
          </p:cNvPr>
          <p:cNvSpPr txBox="1"/>
          <p:nvPr/>
        </p:nvSpPr>
        <p:spPr>
          <a:xfrm>
            <a:off x="1510718" y="1681655"/>
            <a:ext cx="9399019" cy="2554545"/>
          </a:xfrm>
          <a:prstGeom prst="rect">
            <a:avLst/>
          </a:prstGeom>
          <a:noFill/>
        </p:spPr>
        <p:txBody>
          <a:bodyPr wrap="square" rtlCol="0">
            <a:spAutoFit/>
          </a:bodyPr>
          <a:lstStyle/>
          <a:p>
            <a:pPr marL="571500" indent="-571500">
              <a:buFont typeface="Arial" panose="020B0604020202020204" pitchFamily="34" charset="0"/>
              <a:buChar char="•"/>
            </a:pPr>
            <a:r>
              <a:rPr lang="en-US" altLang="zh-TW" sz="4000" dirty="0">
                <a:solidFill>
                  <a:schemeClr val="bg1"/>
                </a:solidFill>
                <a:latin typeface="標楷體" panose="03000509000000000000" pitchFamily="65" charset="-120"/>
                <a:ea typeface="標楷體" panose="03000509000000000000" pitchFamily="65" charset="-120"/>
              </a:rPr>
              <a:t>Draw.io</a:t>
            </a:r>
            <a:r>
              <a:rPr lang="zh-TW" altLang="en-US" sz="4000" dirty="0">
                <a:solidFill>
                  <a:schemeClr val="bg1"/>
                </a:solidFill>
                <a:latin typeface="標楷體" panose="03000509000000000000" pitchFamily="65" charset="-120"/>
                <a:ea typeface="標楷體" panose="03000509000000000000" pitchFamily="65" charset="-120"/>
              </a:rPr>
              <a:t>：系統架構動態圖形、類別圖</a:t>
            </a:r>
            <a:endParaRPr lang="en-US" altLang="zh-TW" sz="4000" dirty="0">
              <a:solidFill>
                <a:schemeClr val="bg1"/>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en-US" altLang="zh-TW" sz="4000" dirty="0">
                <a:solidFill>
                  <a:schemeClr val="bg1"/>
                </a:solidFill>
                <a:latin typeface="標楷體" panose="03000509000000000000" pitchFamily="65" charset="-120"/>
                <a:ea typeface="標楷體" panose="03000509000000000000" pitchFamily="65" charset="-120"/>
              </a:rPr>
              <a:t>Microsoft Visio</a:t>
            </a:r>
            <a:r>
              <a:rPr lang="zh-TW" altLang="en-US" sz="4000" dirty="0">
                <a:solidFill>
                  <a:schemeClr val="bg1"/>
                </a:solidFill>
                <a:latin typeface="標楷體" panose="03000509000000000000" pitchFamily="65" charset="-120"/>
                <a:ea typeface="標楷體" panose="03000509000000000000" pitchFamily="65" charset="-120"/>
              </a:rPr>
              <a:t>：</a:t>
            </a:r>
            <a:r>
              <a:rPr lang="en-US" altLang="zh-TW" sz="4000" dirty="0">
                <a:solidFill>
                  <a:schemeClr val="bg1"/>
                </a:solidFill>
                <a:latin typeface="標楷體" panose="03000509000000000000" pitchFamily="65" charset="-120"/>
                <a:ea typeface="標楷體" panose="03000509000000000000" pitchFamily="65" charset="-120"/>
              </a:rPr>
              <a:t>Schedule</a:t>
            </a:r>
          </a:p>
          <a:p>
            <a:pPr marL="571500" indent="-571500">
              <a:buFont typeface="Arial" panose="020B0604020202020204" pitchFamily="34" charset="0"/>
              <a:buChar char="•"/>
            </a:pPr>
            <a:r>
              <a:rPr lang="en-US" altLang="zh-TW" sz="4000" dirty="0">
                <a:solidFill>
                  <a:schemeClr val="bg1"/>
                </a:solidFill>
                <a:latin typeface="標楷體" panose="03000509000000000000" pitchFamily="65" charset="-120"/>
                <a:ea typeface="標楷體" panose="03000509000000000000" pitchFamily="65" charset="-120"/>
              </a:rPr>
              <a:t>Adobe Photoshop</a:t>
            </a:r>
            <a:r>
              <a:rPr lang="zh-TW" altLang="en-US" sz="4000" dirty="0">
                <a:solidFill>
                  <a:schemeClr val="bg1"/>
                </a:solidFill>
                <a:latin typeface="標楷體" panose="03000509000000000000" pitchFamily="65" charset="-120"/>
                <a:ea typeface="標楷體" panose="03000509000000000000" pitchFamily="65" charset="-120"/>
              </a:rPr>
              <a:t>：使用者案例圖</a:t>
            </a:r>
          </a:p>
          <a:p>
            <a:pPr marL="571500" indent="-571500">
              <a:buFont typeface="Arial" panose="020B0604020202020204" pitchFamily="34" charset="0"/>
              <a:buChar char="•"/>
            </a:pPr>
            <a:endParaRPr lang="zh-TW" altLang="en-US" sz="4000"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3128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915907" y="3828362"/>
            <a:ext cx="2544286" cy="800219"/>
          </a:xfrm>
          <a:prstGeom prst="rect">
            <a:avLst/>
          </a:prstGeom>
          <a:noFill/>
        </p:spPr>
        <p:txBody>
          <a:bodyPr wrap="none" rtlCol="0">
            <a:spAutoFit/>
          </a:bodyPr>
          <a:lstStyle/>
          <a:p>
            <a:r>
              <a:rPr lang="zh-TW" altLang="en-US" sz="4600" b="1" dirty="0">
                <a:solidFill>
                  <a:srgbClr val="E74337"/>
                </a:solidFill>
                <a:latin typeface="微软雅黑" pitchFamily="34" charset="-122"/>
                <a:ea typeface="微软雅黑" pitchFamily="34" charset="-122"/>
              </a:rPr>
              <a:t>謝謝聆聽</a:t>
            </a:r>
            <a:endParaRPr lang="zh-CN" altLang="en-US" sz="4600" b="1" dirty="0">
              <a:solidFill>
                <a:srgbClr val="E74337"/>
              </a:solidFill>
              <a:latin typeface="微软雅黑" pitchFamily="34" charset="-122"/>
              <a:ea typeface="微软雅黑" pitchFamily="34" charset="-122"/>
            </a:endParaRPr>
          </a:p>
        </p:txBody>
      </p:sp>
      <p:sp>
        <p:nvSpPr>
          <p:cNvPr id="31" name="椭圆 30"/>
          <p:cNvSpPr/>
          <p:nvPr/>
        </p:nvSpPr>
        <p:spPr>
          <a:xfrm rot="21028799">
            <a:off x="6607720" y="16366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rot="21028799" flipV="1">
            <a:off x="6282068" y="2079261"/>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rot="21028799">
            <a:off x="5723829" y="219421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flipV="1">
            <a:off x="6863115" y="1977534"/>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a:off x="5848060" y="1653645"/>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5123590" y="2019496"/>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rot="10228799">
            <a:off x="5590341" y="3302391"/>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10228799" flipV="1">
            <a:off x="5737266" y="2681092"/>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10228799">
            <a:off x="6474232" y="27448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10228799" flipV="1">
            <a:off x="5120516" y="274711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10228799">
            <a:off x="6126358" y="3061792"/>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10228799" flipV="1">
            <a:off x="6837324" y="268243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8" name="组合 67"/>
          <p:cNvGrpSpPr/>
          <p:nvPr/>
        </p:nvGrpSpPr>
        <p:grpSpPr>
          <a:xfrm>
            <a:off x="5116384" y="1650813"/>
            <a:ext cx="2143332" cy="1852005"/>
            <a:chOff x="858879" y="2355867"/>
            <a:chExt cx="2143332" cy="1852005"/>
          </a:xfrm>
        </p:grpSpPr>
        <p:sp>
          <p:nvSpPr>
            <p:cNvPr id="69" name="椭圆 68"/>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椭圆 81"/>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360675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1"/>
                                            </p:tgtEl>
                                            <p:attrNameLst>
                                              <p:attrName>ppt_x</p:attrName>
                                            </p:attrNameLst>
                                          </p:cBhvr>
                                          <p:tavLst>
                                            <p:tav tm="0">
                                              <p:val>
                                                <p:strVal val="ppt_x"/>
                                              </p:val>
                                            </p:tav>
                                            <p:tav tm="100000">
                                              <p:val>
                                                <p:strVal val="ppt_x"/>
                                              </p:val>
                                            </p:tav>
                                          </p:tavLst>
                                        </p:anim>
                                        <p:anim calcmode="lin" valueType="num">
                                          <p:cBhvr additive="base">
                                            <p:cTn id="55" dur="350"/>
                                            <p:tgtEl>
                                              <p:spTgt spid="31"/>
                                            </p:tgtEl>
                                            <p:attrNameLst>
                                              <p:attrName>ppt_y</p:attrName>
                                            </p:attrNameLst>
                                          </p:cBhvr>
                                          <p:tavLst>
                                            <p:tav tm="0">
                                              <p:val>
                                                <p:strVal val="ppt_y"/>
                                              </p:val>
                                            </p:tav>
                                            <p:tav tm="100000">
                                              <p:val>
                                                <p:strVal val="1+ppt_h/2"/>
                                              </p:val>
                                            </p:tav>
                                          </p:tavLst>
                                        </p:anim>
                                        <p:set>
                                          <p:cBhvr>
                                            <p:cTn id="56" dur="1" fill="hold">
                                              <p:stCondLst>
                                                <p:cond delay="349"/>
                                              </p:stCondLst>
                                            </p:cTn>
                                            <p:tgtEl>
                                              <p:spTgt spid="31"/>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2"/>
                                            </p:tgtEl>
                                            <p:attrNameLst>
                                              <p:attrName>ppt_x</p:attrName>
                                            </p:attrNameLst>
                                          </p:cBhvr>
                                          <p:tavLst>
                                            <p:tav tm="0">
                                              <p:val>
                                                <p:strVal val="ppt_x"/>
                                              </p:val>
                                            </p:tav>
                                            <p:tav tm="100000">
                                              <p:val>
                                                <p:strVal val="1+ppt_w/2"/>
                                              </p:val>
                                            </p:tav>
                                          </p:tavLst>
                                        </p:anim>
                                        <p:anim calcmode="lin" valueType="num">
                                          <p:cBhvr additive="base">
                                            <p:cTn id="59" dur="350"/>
                                            <p:tgtEl>
                                              <p:spTgt spid="32"/>
                                            </p:tgtEl>
                                            <p:attrNameLst>
                                              <p:attrName>ppt_y</p:attrName>
                                            </p:attrNameLst>
                                          </p:cBhvr>
                                          <p:tavLst>
                                            <p:tav tm="0">
                                              <p:val>
                                                <p:strVal val="ppt_y"/>
                                              </p:val>
                                            </p:tav>
                                            <p:tav tm="100000">
                                              <p:val>
                                                <p:strVal val="0-ppt_h/2"/>
                                              </p:val>
                                            </p:tav>
                                          </p:tavLst>
                                        </p:anim>
                                        <p:set>
                                          <p:cBhvr>
                                            <p:cTn id="60" dur="1" fill="hold">
                                              <p:stCondLst>
                                                <p:cond delay="349"/>
                                              </p:stCondLst>
                                            </p:cTn>
                                            <p:tgtEl>
                                              <p:spTgt spid="32"/>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3"/>
                                            </p:tgtEl>
                                            <p:attrNameLst>
                                              <p:attrName>ppt_x</p:attrName>
                                            </p:attrNameLst>
                                          </p:cBhvr>
                                          <p:tavLst>
                                            <p:tav tm="0">
                                              <p:val>
                                                <p:strVal val="ppt_x"/>
                                              </p:val>
                                            </p:tav>
                                            <p:tav tm="100000">
                                              <p:val>
                                                <p:strVal val="ppt_x"/>
                                              </p:val>
                                            </p:tav>
                                          </p:tavLst>
                                        </p:anim>
                                        <p:anim calcmode="lin" valueType="num">
                                          <p:cBhvr additive="base">
                                            <p:cTn id="63" dur="350"/>
                                            <p:tgtEl>
                                              <p:spTgt spid="33"/>
                                            </p:tgtEl>
                                            <p:attrNameLst>
                                              <p:attrName>ppt_y</p:attrName>
                                            </p:attrNameLst>
                                          </p:cBhvr>
                                          <p:tavLst>
                                            <p:tav tm="0">
                                              <p:val>
                                                <p:strVal val="ppt_y"/>
                                              </p:val>
                                            </p:tav>
                                            <p:tav tm="100000">
                                              <p:val>
                                                <p:strVal val="1+ppt_h/2"/>
                                              </p:val>
                                            </p:tav>
                                          </p:tavLst>
                                        </p:anim>
                                        <p:set>
                                          <p:cBhvr>
                                            <p:cTn id="64" dur="1" fill="hold">
                                              <p:stCondLst>
                                                <p:cond delay="349"/>
                                              </p:stCondLst>
                                            </p:cTn>
                                            <p:tgtEl>
                                              <p:spTgt spid="33"/>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4"/>
                                            </p:tgtEl>
                                            <p:attrNameLst>
                                              <p:attrName>ppt_x</p:attrName>
                                            </p:attrNameLst>
                                          </p:cBhvr>
                                          <p:tavLst>
                                            <p:tav tm="0">
                                              <p:val>
                                                <p:strVal val="ppt_x"/>
                                              </p:val>
                                            </p:tav>
                                            <p:tav tm="100000">
                                              <p:val>
                                                <p:strVal val="1+ppt_w/2"/>
                                              </p:val>
                                            </p:tav>
                                          </p:tavLst>
                                        </p:anim>
                                        <p:anim calcmode="lin" valueType="num">
                                          <p:cBhvr additive="base">
                                            <p:cTn id="67" dur="350"/>
                                            <p:tgtEl>
                                              <p:spTgt spid="44"/>
                                            </p:tgtEl>
                                            <p:attrNameLst>
                                              <p:attrName>ppt_y</p:attrName>
                                            </p:attrNameLst>
                                          </p:cBhvr>
                                          <p:tavLst>
                                            <p:tav tm="0">
                                              <p:val>
                                                <p:strVal val="ppt_y"/>
                                              </p:val>
                                            </p:tav>
                                            <p:tav tm="100000">
                                              <p:val>
                                                <p:strVal val="0-ppt_h/2"/>
                                              </p:val>
                                            </p:tav>
                                          </p:tavLst>
                                        </p:anim>
                                        <p:set>
                                          <p:cBhvr>
                                            <p:cTn id="68" dur="1" fill="hold">
                                              <p:stCondLst>
                                                <p:cond delay="349"/>
                                              </p:stCondLst>
                                            </p:cTn>
                                            <p:tgtEl>
                                              <p:spTgt spid="44"/>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5"/>
                                            </p:tgtEl>
                                            <p:attrNameLst>
                                              <p:attrName>ppt_x</p:attrName>
                                            </p:attrNameLst>
                                          </p:cBhvr>
                                          <p:tavLst>
                                            <p:tav tm="0">
                                              <p:val>
                                                <p:strVal val="ppt_x"/>
                                              </p:val>
                                            </p:tav>
                                            <p:tav tm="100000">
                                              <p:val>
                                                <p:strVal val="ppt_x"/>
                                              </p:val>
                                            </p:tav>
                                          </p:tavLst>
                                        </p:anim>
                                        <p:anim calcmode="lin" valueType="num">
                                          <p:cBhvr additive="base">
                                            <p:cTn id="71" dur="350"/>
                                            <p:tgtEl>
                                              <p:spTgt spid="45"/>
                                            </p:tgtEl>
                                            <p:attrNameLst>
                                              <p:attrName>ppt_y</p:attrName>
                                            </p:attrNameLst>
                                          </p:cBhvr>
                                          <p:tavLst>
                                            <p:tav tm="0">
                                              <p:val>
                                                <p:strVal val="ppt_y"/>
                                              </p:val>
                                            </p:tav>
                                            <p:tav tm="100000">
                                              <p:val>
                                                <p:strVal val="0-ppt_h/2"/>
                                              </p:val>
                                            </p:tav>
                                          </p:tavLst>
                                        </p:anim>
                                        <p:set>
                                          <p:cBhvr>
                                            <p:cTn id="72" dur="1" fill="hold">
                                              <p:stCondLst>
                                                <p:cond delay="349"/>
                                              </p:stCondLst>
                                            </p:cTn>
                                            <p:tgtEl>
                                              <p:spTgt spid="45"/>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7"/>
                                            </p:tgtEl>
                                            <p:attrNameLst>
                                              <p:attrName>ppt_x</p:attrName>
                                            </p:attrNameLst>
                                          </p:cBhvr>
                                          <p:tavLst>
                                            <p:tav tm="0">
                                              <p:val>
                                                <p:strVal val="ppt_x"/>
                                              </p:val>
                                            </p:tav>
                                            <p:tav tm="100000">
                                              <p:val>
                                                <p:strVal val="0-ppt_w/2"/>
                                              </p:val>
                                            </p:tav>
                                          </p:tavLst>
                                        </p:anim>
                                        <p:anim calcmode="lin" valueType="num">
                                          <p:cBhvr additive="base">
                                            <p:cTn id="75" dur="350"/>
                                            <p:tgtEl>
                                              <p:spTgt spid="47"/>
                                            </p:tgtEl>
                                            <p:attrNameLst>
                                              <p:attrName>ppt_y</p:attrName>
                                            </p:attrNameLst>
                                          </p:cBhvr>
                                          <p:tavLst>
                                            <p:tav tm="0">
                                              <p:val>
                                                <p:strVal val="ppt_y"/>
                                              </p:val>
                                            </p:tav>
                                            <p:tav tm="100000">
                                              <p:val>
                                                <p:strVal val="0-ppt_h/2"/>
                                              </p:val>
                                            </p:tav>
                                          </p:tavLst>
                                        </p:anim>
                                        <p:set>
                                          <p:cBhvr>
                                            <p:cTn id="76" dur="1" fill="hold">
                                              <p:stCondLst>
                                                <p:cond delay="349"/>
                                              </p:stCondLst>
                                            </p:cTn>
                                            <p:tgtEl>
                                              <p:spTgt spid="4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52"/>
                                            </p:tgtEl>
                                            <p:attrNameLst>
                                              <p:attrName>ppt_x</p:attrName>
                                            </p:attrNameLst>
                                          </p:cBhvr>
                                          <p:tavLst>
                                            <p:tav tm="0">
                                              <p:val>
                                                <p:strVal val="ppt_x"/>
                                              </p:val>
                                            </p:tav>
                                            <p:tav tm="100000">
                                              <p:val>
                                                <p:strVal val="ppt_x"/>
                                              </p:val>
                                            </p:tav>
                                          </p:tavLst>
                                        </p:anim>
                                        <p:anim calcmode="lin" valueType="num">
                                          <p:cBhvr additive="base">
                                            <p:cTn id="79" dur="350"/>
                                            <p:tgtEl>
                                              <p:spTgt spid="52"/>
                                            </p:tgtEl>
                                            <p:attrNameLst>
                                              <p:attrName>ppt_y</p:attrName>
                                            </p:attrNameLst>
                                          </p:cBhvr>
                                          <p:tavLst>
                                            <p:tav tm="0">
                                              <p:val>
                                                <p:strVal val="ppt_y"/>
                                              </p:val>
                                            </p:tav>
                                            <p:tav tm="100000">
                                              <p:val>
                                                <p:strVal val="1+ppt_h/2"/>
                                              </p:val>
                                            </p:tav>
                                          </p:tavLst>
                                        </p:anim>
                                        <p:set>
                                          <p:cBhvr>
                                            <p:cTn id="80" dur="1" fill="hold">
                                              <p:stCondLst>
                                                <p:cond delay="349"/>
                                              </p:stCondLst>
                                            </p:cTn>
                                            <p:tgtEl>
                                              <p:spTgt spid="52"/>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53"/>
                                            </p:tgtEl>
                                            <p:attrNameLst>
                                              <p:attrName>ppt_x</p:attrName>
                                            </p:attrNameLst>
                                          </p:cBhvr>
                                          <p:tavLst>
                                            <p:tav tm="0">
                                              <p:val>
                                                <p:strVal val="ppt_x"/>
                                              </p:val>
                                            </p:tav>
                                            <p:tav tm="100000">
                                              <p:val>
                                                <p:strVal val="ppt_x"/>
                                              </p:val>
                                            </p:tav>
                                          </p:tavLst>
                                        </p:anim>
                                        <p:anim calcmode="lin" valueType="num">
                                          <p:cBhvr additive="base">
                                            <p:cTn id="83" dur="350"/>
                                            <p:tgtEl>
                                              <p:spTgt spid="53"/>
                                            </p:tgtEl>
                                            <p:attrNameLst>
                                              <p:attrName>ppt_y</p:attrName>
                                            </p:attrNameLst>
                                          </p:cBhvr>
                                          <p:tavLst>
                                            <p:tav tm="0">
                                              <p:val>
                                                <p:strVal val="ppt_y"/>
                                              </p:val>
                                            </p:tav>
                                            <p:tav tm="100000">
                                              <p:val>
                                                <p:strVal val="1+ppt_h/2"/>
                                              </p:val>
                                            </p:tav>
                                          </p:tavLst>
                                        </p:anim>
                                        <p:set>
                                          <p:cBhvr>
                                            <p:cTn id="84" dur="1" fill="hold">
                                              <p:stCondLst>
                                                <p:cond delay="349"/>
                                              </p:stCondLst>
                                            </p:cTn>
                                            <p:tgtEl>
                                              <p:spTgt spid="53"/>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54"/>
                                            </p:tgtEl>
                                            <p:attrNameLst>
                                              <p:attrName>ppt_x</p:attrName>
                                            </p:attrNameLst>
                                          </p:cBhvr>
                                          <p:tavLst>
                                            <p:tav tm="0">
                                              <p:val>
                                                <p:strVal val="ppt_x"/>
                                              </p:val>
                                            </p:tav>
                                            <p:tav tm="100000">
                                              <p:val>
                                                <p:strVal val="1+ppt_w/2"/>
                                              </p:val>
                                            </p:tav>
                                          </p:tavLst>
                                        </p:anim>
                                        <p:anim calcmode="lin" valueType="num">
                                          <p:cBhvr additive="base">
                                            <p:cTn id="87" dur="350"/>
                                            <p:tgtEl>
                                              <p:spTgt spid="54"/>
                                            </p:tgtEl>
                                            <p:attrNameLst>
                                              <p:attrName>ppt_y</p:attrName>
                                            </p:attrNameLst>
                                          </p:cBhvr>
                                          <p:tavLst>
                                            <p:tav tm="0">
                                              <p:val>
                                                <p:strVal val="ppt_y"/>
                                              </p:val>
                                            </p:tav>
                                            <p:tav tm="100000">
                                              <p:val>
                                                <p:strVal val="1+ppt_h/2"/>
                                              </p:val>
                                            </p:tav>
                                          </p:tavLst>
                                        </p:anim>
                                        <p:set>
                                          <p:cBhvr>
                                            <p:cTn id="88" dur="1" fill="hold">
                                              <p:stCondLst>
                                                <p:cond delay="349"/>
                                              </p:stCondLst>
                                            </p:cTn>
                                            <p:tgtEl>
                                              <p:spTgt spid="54"/>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55"/>
                                            </p:tgtEl>
                                            <p:attrNameLst>
                                              <p:attrName>ppt_x</p:attrName>
                                            </p:attrNameLst>
                                          </p:cBhvr>
                                          <p:tavLst>
                                            <p:tav tm="0">
                                              <p:val>
                                                <p:strVal val="ppt_x"/>
                                              </p:val>
                                            </p:tav>
                                            <p:tav tm="100000">
                                              <p:val>
                                                <p:strVal val="0-ppt_w/2"/>
                                              </p:val>
                                            </p:tav>
                                          </p:tavLst>
                                        </p:anim>
                                        <p:anim calcmode="lin" valueType="num">
                                          <p:cBhvr additive="base">
                                            <p:cTn id="91" dur="350"/>
                                            <p:tgtEl>
                                              <p:spTgt spid="55"/>
                                            </p:tgtEl>
                                            <p:attrNameLst>
                                              <p:attrName>ppt_y</p:attrName>
                                            </p:attrNameLst>
                                          </p:cBhvr>
                                          <p:tavLst>
                                            <p:tav tm="0">
                                              <p:val>
                                                <p:strVal val="ppt_y"/>
                                              </p:val>
                                            </p:tav>
                                            <p:tav tm="100000">
                                              <p:val>
                                                <p:strVal val="1+ppt_h/2"/>
                                              </p:val>
                                            </p:tav>
                                          </p:tavLst>
                                        </p:anim>
                                        <p:set>
                                          <p:cBhvr>
                                            <p:cTn id="92" dur="1" fill="hold">
                                              <p:stCondLst>
                                                <p:cond delay="349"/>
                                              </p:stCondLst>
                                            </p:cTn>
                                            <p:tgtEl>
                                              <p:spTgt spid="55"/>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56"/>
                                            </p:tgtEl>
                                            <p:attrNameLst>
                                              <p:attrName>ppt_x</p:attrName>
                                            </p:attrNameLst>
                                          </p:cBhvr>
                                          <p:tavLst>
                                            <p:tav tm="0">
                                              <p:val>
                                                <p:strVal val="ppt_x"/>
                                              </p:val>
                                            </p:tav>
                                            <p:tav tm="100000">
                                              <p:val>
                                                <p:strVal val="1+ppt_w/2"/>
                                              </p:val>
                                            </p:tav>
                                          </p:tavLst>
                                        </p:anim>
                                        <p:anim calcmode="lin" valueType="num">
                                          <p:cBhvr additive="base">
                                            <p:cTn id="95" dur="350"/>
                                            <p:tgtEl>
                                              <p:spTgt spid="56"/>
                                            </p:tgtEl>
                                            <p:attrNameLst>
                                              <p:attrName>ppt_y</p:attrName>
                                            </p:attrNameLst>
                                          </p:cBhvr>
                                          <p:tavLst>
                                            <p:tav tm="0">
                                              <p:val>
                                                <p:strVal val="ppt_y"/>
                                              </p:val>
                                            </p:tav>
                                            <p:tav tm="100000">
                                              <p:val>
                                                <p:strVal val="1+ppt_h/2"/>
                                              </p:val>
                                            </p:tav>
                                          </p:tavLst>
                                        </p:anim>
                                        <p:set>
                                          <p:cBhvr>
                                            <p:cTn id="96" dur="1" fill="hold">
                                              <p:stCondLst>
                                                <p:cond delay="349"/>
                                              </p:stCondLst>
                                            </p:cTn>
                                            <p:tgtEl>
                                              <p:spTgt spid="56"/>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57"/>
                                            </p:tgtEl>
                                            <p:attrNameLst>
                                              <p:attrName>ppt_x</p:attrName>
                                            </p:attrNameLst>
                                          </p:cBhvr>
                                          <p:tavLst>
                                            <p:tav tm="0">
                                              <p:val>
                                                <p:strVal val="ppt_x"/>
                                              </p:val>
                                            </p:tav>
                                            <p:tav tm="100000">
                                              <p:val>
                                                <p:strVal val="1+ppt_w/2"/>
                                              </p:val>
                                            </p:tav>
                                          </p:tavLst>
                                        </p:anim>
                                        <p:anim calcmode="lin" valueType="num">
                                          <p:cBhvr additive="base">
                                            <p:cTn id="99" dur="350"/>
                                            <p:tgtEl>
                                              <p:spTgt spid="57"/>
                                            </p:tgtEl>
                                            <p:attrNameLst>
                                              <p:attrName>ppt_y</p:attrName>
                                            </p:attrNameLst>
                                          </p:cBhvr>
                                          <p:tavLst>
                                            <p:tav tm="0">
                                              <p:val>
                                                <p:strVal val="ppt_y"/>
                                              </p:val>
                                            </p:tav>
                                            <p:tav tm="100000">
                                              <p:val>
                                                <p:strVal val="ppt_y"/>
                                              </p:val>
                                            </p:tav>
                                          </p:tavLst>
                                        </p:anim>
                                        <p:set>
                                          <p:cBhvr>
                                            <p:cTn id="100" dur="1" fill="hold">
                                              <p:stCondLst>
                                                <p:cond delay="349"/>
                                              </p:stCondLst>
                                            </p:cTn>
                                            <p:tgtEl>
                                              <p:spTgt spid="57"/>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heel(8)">
                                          <p:cBhvr>
                                            <p:cTn id="103" dur="1000"/>
                                            <p:tgtEl>
                                              <p:spTgt spid="68"/>
                                            </p:tgtEl>
                                          </p:cBhvr>
                                        </p:animEffect>
                                      </p:childTnLst>
                                    </p:cTn>
                                  </p:par>
                                  <p:par>
                                    <p:cTn id="104" presetID="2" presetClass="entr" presetSubtype="4" fill="hold" grpId="0" nodeType="withEffect" p14:presetBounceEnd="40000">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14:bounceEnd="40000">
                                          <p:cBhvr additive="base">
                                            <p:cTn id="106"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10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1"/>
                                            </p:tgtEl>
                                            <p:attrNameLst>
                                              <p:attrName>ppt_x</p:attrName>
                                            </p:attrNameLst>
                                          </p:cBhvr>
                                          <p:tavLst>
                                            <p:tav tm="0">
                                              <p:val>
                                                <p:strVal val="ppt_x"/>
                                              </p:val>
                                            </p:tav>
                                            <p:tav tm="100000">
                                              <p:val>
                                                <p:strVal val="ppt_x"/>
                                              </p:val>
                                            </p:tav>
                                          </p:tavLst>
                                        </p:anim>
                                        <p:anim calcmode="lin" valueType="num">
                                          <p:cBhvr additive="base">
                                            <p:cTn id="55" dur="350"/>
                                            <p:tgtEl>
                                              <p:spTgt spid="31"/>
                                            </p:tgtEl>
                                            <p:attrNameLst>
                                              <p:attrName>ppt_y</p:attrName>
                                            </p:attrNameLst>
                                          </p:cBhvr>
                                          <p:tavLst>
                                            <p:tav tm="0">
                                              <p:val>
                                                <p:strVal val="ppt_y"/>
                                              </p:val>
                                            </p:tav>
                                            <p:tav tm="100000">
                                              <p:val>
                                                <p:strVal val="1+ppt_h/2"/>
                                              </p:val>
                                            </p:tav>
                                          </p:tavLst>
                                        </p:anim>
                                        <p:set>
                                          <p:cBhvr>
                                            <p:cTn id="56" dur="1" fill="hold">
                                              <p:stCondLst>
                                                <p:cond delay="349"/>
                                              </p:stCondLst>
                                            </p:cTn>
                                            <p:tgtEl>
                                              <p:spTgt spid="31"/>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2"/>
                                            </p:tgtEl>
                                            <p:attrNameLst>
                                              <p:attrName>ppt_x</p:attrName>
                                            </p:attrNameLst>
                                          </p:cBhvr>
                                          <p:tavLst>
                                            <p:tav tm="0">
                                              <p:val>
                                                <p:strVal val="ppt_x"/>
                                              </p:val>
                                            </p:tav>
                                            <p:tav tm="100000">
                                              <p:val>
                                                <p:strVal val="1+ppt_w/2"/>
                                              </p:val>
                                            </p:tav>
                                          </p:tavLst>
                                        </p:anim>
                                        <p:anim calcmode="lin" valueType="num">
                                          <p:cBhvr additive="base">
                                            <p:cTn id="59" dur="350"/>
                                            <p:tgtEl>
                                              <p:spTgt spid="32"/>
                                            </p:tgtEl>
                                            <p:attrNameLst>
                                              <p:attrName>ppt_y</p:attrName>
                                            </p:attrNameLst>
                                          </p:cBhvr>
                                          <p:tavLst>
                                            <p:tav tm="0">
                                              <p:val>
                                                <p:strVal val="ppt_y"/>
                                              </p:val>
                                            </p:tav>
                                            <p:tav tm="100000">
                                              <p:val>
                                                <p:strVal val="0-ppt_h/2"/>
                                              </p:val>
                                            </p:tav>
                                          </p:tavLst>
                                        </p:anim>
                                        <p:set>
                                          <p:cBhvr>
                                            <p:cTn id="60" dur="1" fill="hold">
                                              <p:stCondLst>
                                                <p:cond delay="349"/>
                                              </p:stCondLst>
                                            </p:cTn>
                                            <p:tgtEl>
                                              <p:spTgt spid="32"/>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3"/>
                                            </p:tgtEl>
                                            <p:attrNameLst>
                                              <p:attrName>ppt_x</p:attrName>
                                            </p:attrNameLst>
                                          </p:cBhvr>
                                          <p:tavLst>
                                            <p:tav tm="0">
                                              <p:val>
                                                <p:strVal val="ppt_x"/>
                                              </p:val>
                                            </p:tav>
                                            <p:tav tm="100000">
                                              <p:val>
                                                <p:strVal val="ppt_x"/>
                                              </p:val>
                                            </p:tav>
                                          </p:tavLst>
                                        </p:anim>
                                        <p:anim calcmode="lin" valueType="num">
                                          <p:cBhvr additive="base">
                                            <p:cTn id="63" dur="350"/>
                                            <p:tgtEl>
                                              <p:spTgt spid="33"/>
                                            </p:tgtEl>
                                            <p:attrNameLst>
                                              <p:attrName>ppt_y</p:attrName>
                                            </p:attrNameLst>
                                          </p:cBhvr>
                                          <p:tavLst>
                                            <p:tav tm="0">
                                              <p:val>
                                                <p:strVal val="ppt_y"/>
                                              </p:val>
                                            </p:tav>
                                            <p:tav tm="100000">
                                              <p:val>
                                                <p:strVal val="1+ppt_h/2"/>
                                              </p:val>
                                            </p:tav>
                                          </p:tavLst>
                                        </p:anim>
                                        <p:set>
                                          <p:cBhvr>
                                            <p:cTn id="64" dur="1" fill="hold">
                                              <p:stCondLst>
                                                <p:cond delay="349"/>
                                              </p:stCondLst>
                                            </p:cTn>
                                            <p:tgtEl>
                                              <p:spTgt spid="33"/>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4"/>
                                            </p:tgtEl>
                                            <p:attrNameLst>
                                              <p:attrName>ppt_x</p:attrName>
                                            </p:attrNameLst>
                                          </p:cBhvr>
                                          <p:tavLst>
                                            <p:tav tm="0">
                                              <p:val>
                                                <p:strVal val="ppt_x"/>
                                              </p:val>
                                            </p:tav>
                                            <p:tav tm="100000">
                                              <p:val>
                                                <p:strVal val="1+ppt_w/2"/>
                                              </p:val>
                                            </p:tav>
                                          </p:tavLst>
                                        </p:anim>
                                        <p:anim calcmode="lin" valueType="num">
                                          <p:cBhvr additive="base">
                                            <p:cTn id="67" dur="350"/>
                                            <p:tgtEl>
                                              <p:spTgt spid="44"/>
                                            </p:tgtEl>
                                            <p:attrNameLst>
                                              <p:attrName>ppt_y</p:attrName>
                                            </p:attrNameLst>
                                          </p:cBhvr>
                                          <p:tavLst>
                                            <p:tav tm="0">
                                              <p:val>
                                                <p:strVal val="ppt_y"/>
                                              </p:val>
                                            </p:tav>
                                            <p:tav tm="100000">
                                              <p:val>
                                                <p:strVal val="0-ppt_h/2"/>
                                              </p:val>
                                            </p:tav>
                                          </p:tavLst>
                                        </p:anim>
                                        <p:set>
                                          <p:cBhvr>
                                            <p:cTn id="68" dur="1" fill="hold">
                                              <p:stCondLst>
                                                <p:cond delay="349"/>
                                              </p:stCondLst>
                                            </p:cTn>
                                            <p:tgtEl>
                                              <p:spTgt spid="44"/>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5"/>
                                            </p:tgtEl>
                                            <p:attrNameLst>
                                              <p:attrName>ppt_x</p:attrName>
                                            </p:attrNameLst>
                                          </p:cBhvr>
                                          <p:tavLst>
                                            <p:tav tm="0">
                                              <p:val>
                                                <p:strVal val="ppt_x"/>
                                              </p:val>
                                            </p:tav>
                                            <p:tav tm="100000">
                                              <p:val>
                                                <p:strVal val="ppt_x"/>
                                              </p:val>
                                            </p:tav>
                                          </p:tavLst>
                                        </p:anim>
                                        <p:anim calcmode="lin" valueType="num">
                                          <p:cBhvr additive="base">
                                            <p:cTn id="71" dur="350"/>
                                            <p:tgtEl>
                                              <p:spTgt spid="45"/>
                                            </p:tgtEl>
                                            <p:attrNameLst>
                                              <p:attrName>ppt_y</p:attrName>
                                            </p:attrNameLst>
                                          </p:cBhvr>
                                          <p:tavLst>
                                            <p:tav tm="0">
                                              <p:val>
                                                <p:strVal val="ppt_y"/>
                                              </p:val>
                                            </p:tav>
                                            <p:tav tm="100000">
                                              <p:val>
                                                <p:strVal val="0-ppt_h/2"/>
                                              </p:val>
                                            </p:tav>
                                          </p:tavLst>
                                        </p:anim>
                                        <p:set>
                                          <p:cBhvr>
                                            <p:cTn id="72" dur="1" fill="hold">
                                              <p:stCondLst>
                                                <p:cond delay="349"/>
                                              </p:stCondLst>
                                            </p:cTn>
                                            <p:tgtEl>
                                              <p:spTgt spid="45"/>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7"/>
                                            </p:tgtEl>
                                            <p:attrNameLst>
                                              <p:attrName>ppt_x</p:attrName>
                                            </p:attrNameLst>
                                          </p:cBhvr>
                                          <p:tavLst>
                                            <p:tav tm="0">
                                              <p:val>
                                                <p:strVal val="ppt_x"/>
                                              </p:val>
                                            </p:tav>
                                            <p:tav tm="100000">
                                              <p:val>
                                                <p:strVal val="0-ppt_w/2"/>
                                              </p:val>
                                            </p:tav>
                                          </p:tavLst>
                                        </p:anim>
                                        <p:anim calcmode="lin" valueType="num">
                                          <p:cBhvr additive="base">
                                            <p:cTn id="75" dur="350"/>
                                            <p:tgtEl>
                                              <p:spTgt spid="47"/>
                                            </p:tgtEl>
                                            <p:attrNameLst>
                                              <p:attrName>ppt_y</p:attrName>
                                            </p:attrNameLst>
                                          </p:cBhvr>
                                          <p:tavLst>
                                            <p:tav tm="0">
                                              <p:val>
                                                <p:strVal val="ppt_y"/>
                                              </p:val>
                                            </p:tav>
                                            <p:tav tm="100000">
                                              <p:val>
                                                <p:strVal val="0-ppt_h/2"/>
                                              </p:val>
                                            </p:tav>
                                          </p:tavLst>
                                        </p:anim>
                                        <p:set>
                                          <p:cBhvr>
                                            <p:cTn id="76" dur="1" fill="hold">
                                              <p:stCondLst>
                                                <p:cond delay="349"/>
                                              </p:stCondLst>
                                            </p:cTn>
                                            <p:tgtEl>
                                              <p:spTgt spid="4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52"/>
                                            </p:tgtEl>
                                            <p:attrNameLst>
                                              <p:attrName>ppt_x</p:attrName>
                                            </p:attrNameLst>
                                          </p:cBhvr>
                                          <p:tavLst>
                                            <p:tav tm="0">
                                              <p:val>
                                                <p:strVal val="ppt_x"/>
                                              </p:val>
                                            </p:tav>
                                            <p:tav tm="100000">
                                              <p:val>
                                                <p:strVal val="ppt_x"/>
                                              </p:val>
                                            </p:tav>
                                          </p:tavLst>
                                        </p:anim>
                                        <p:anim calcmode="lin" valueType="num">
                                          <p:cBhvr additive="base">
                                            <p:cTn id="79" dur="350"/>
                                            <p:tgtEl>
                                              <p:spTgt spid="52"/>
                                            </p:tgtEl>
                                            <p:attrNameLst>
                                              <p:attrName>ppt_y</p:attrName>
                                            </p:attrNameLst>
                                          </p:cBhvr>
                                          <p:tavLst>
                                            <p:tav tm="0">
                                              <p:val>
                                                <p:strVal val="ppt_y"/>
                                              </p:val>
                                            </p:tav>
                                            <p:tav tm="100000">
                                              <p:val>
                                                <p:strVal val="1+ppt_h/2"/>
                                              </p:val>
                                            </p:tav>
                                          </p:tavLst>
                                        </p:anim>
                                        <p:set>
                                          <p:cBhvr>
                                            <p:cTn id="80" dur="1" fill="hold">
                                              <p:stCondLst>
                                                <p:cond delay="349"/>
                                              </p:stCondLst>
                                            </p:cTn>
                                            <p:tgtEl>
                                              <p:spTgt spid="52"/>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53"/>
                                            </p:tgtEl>
                                            <p:attrNameLst>
                                              <p:attrName>ppt_x</p:attrName>
                                            </p:attrNameLst>
                                          </p:cBhvr>
                                          <p:tavLst>
                                            <p:tav tm="0">
                                              <p:val>
                                                <p:strVal val="ppt_x"/>
                                              </p:val>
                                            </p:tav>
                                            <p:tav tm="100000">
                                              <p:val>
                                                <p:strVal val="ppt_x"/>
                                              </p:val>
                                            </p:tav>
                                          </p:tavLst>
                                        </p:anim>
                                        <p:anim calcmode="lin" valueType="num">
                                          <p:cBhvr additive="base">
                                            <p:cTn id="83" dur="350"/>
                                            <p:tgtEl>
                                              <p:spTgt spid="53"/>
                                            </p:tgtEl>
                                            <p:attrNameLst>
                                              <p:attrName>ppt_y</p:attrName>
                                            </p:attrNameLst>
                                          </p:cBhvr>
                                          <p:tavLst>
                                            <p:tav tm="0">
                                              <p:val>
                                                <p:strVal val="ppt_y"/>
                                              </p:val>
                                            </p:tav>
                                            <p:tav tm="100000">
                                              <p:val>
                                                <p:strVal val="1+ppt_h/2"/>
                                              </p:val>
                                            </p:tav>
                                          </p:tavLst>
                                        </p:anim>
                                        <p:set>
                                          <p:cBhvr>
                                            <p:cTn id="84" dur="1" fill="hold">
                                              <p:stCondLst>
                                                <p:cond delay="349"/>
                                              </p:stCondLst>
                                            </p:cTn>
                                            <p:tgtEl>
                                              <p:spTgt spid="53"/>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54"/>
                                            </p:tgtEl>
                                            <p:attrNameLst>
                                              <p:attrName>ppt_x</p:attrName>
                                            </p:attrNameLst>
                                          </p:cBhvr>
                                          <p:tavLst>
                                            <p:tav tm="0">
                                              <p:val>
                                                <p:strVal val="ppt_x"/>
                                              </p:val>
                                            </p:tav>
                                            <p:tav tm="100000">
                                              <p:val>
                                                <p:strVal val="1+ppt_w/2"/>
                                              </p:val>
                                            </p:tav>
                                          </p:tavLst>
                                        </p:anim>
                                        <p:anim calcmode="lin" valueType="num">
                                          <p:cBhvr additive="base">
                                            <p:cTn id="87" dur="350"/>
                                            <p:tgtEl>
                                              <p:spTgt spid="54"/>
                                            </p:tgtEl>
                                            <p:attrNameLst>
                                              <p:attrName>ppt_y</p:attrName>
                                            </p:attrNameLst>
                                          </p:cBhvr>
                                          <p:tavLst>
                                            <p:tav tm="0">
                                              <p:val>
                                                <p:strVal val="ppt_y"/>
                                              </p:val>
                                            </p:tav>
                                            <p:tav tm="100000">
                                              <p:val>
                                                <p:strVal val="1+ppt_h/2"/>
                                              </p:val>
                                            </p:tav>
                                          </p:tavLst>
                                        </p:anim>
                                        <p:set>
                                          <p:cBhvr>
                                            <p:cTn id="88" dur="1" fill="hold">
                                              <p:stCondLst>
                                                <p:cond delay="349"/>
                                              </p:stCondLst>
                                            </p:cTn>
                                            <p:tgtEl>
                                              <p:spTgt spid="54"/>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55"/>
                                            </p:tgtEl>
                                            <p:attrNameLst>
                                              <p:attrName>ppt_x</p:attrName>
                                            </p:attrNameLst>
                                          </p:cBhvr>
                                          <p:tavLst>
                                            <p:tav tm="0">
                                              <p:val>
                                                <p:strVal val="ppt_x"/>
                                              </p:val>
                                            </p:tav>
                                            <p:tav tm="100000">
                                              <p:val>
                                                <p:strVal val="0-ppt_w/2"/>
                                              </p:val>
                                            </p:tav>
                                          </p:tavLst>
                                        </p:anim>
                                        <p:anim calcmode="lin" valueType="num">
                                          <p:cBhvr additive="base">
                                            <p:cTn id="91" dur="350"/>
                                            <p:tgtEl>
                                              <p:spTgt spid="55"/>
                                            </p:tgtEl>
                                            <p:attrNameLst>
                                              <p:attrName>ppt_y</p:attrName>
                                            </p:attrNameLst>
                                          </p:cBhvr>
                                          <p:tavLst>
                                            <p:tav tm="0">
                                              <p:val>
                                                <p:strVal val="ppt_y"/>
                                              </p:val>
                                            </p:tav>
                                            <p:tav tm="100000">
                                              <p:val>
                                                <p:strVal val="1+ppt_h/2"/>
                                              </p:val>
                                            </p:tav>
                                          </p:tavLst>
                                        </p:anim>
                                        <p:set>
                                          <p:cBhvr>
                                            <p:cTn id="92" dur="1" fill="hold">
                                              <p:stCondLst>
                                                <p:cond delay="349"/>
                                              </p:stCondLst>
                                            </p:cTn>
                                            <p:tgtEl>
                                              <p:spTgt spid="55"/>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56"/>
                                            </p:tgtEl>
                                            <p:attrNameLst>
                                              <p:attrName>ppt_x</p:attrName>
                                            </p:attrNameLst>
                                          </p:cBhvr>
                                          <p:tavLst>
                                            <p:tav tm="0">
                                              <p:val>
                                                <p:strVal val="ppt_x"/>
                                              </p:val>
                                            </p:tav>
                                            <p:tav tm="100000">
                                              <p:val>
                                                <p:strVal val="1+ppt_w/2"/>
                                              </p:val>
                                            </p:tav>
                                          </p:tavLst>
                                        </p:anim>
                                        <p:anim calcmode="lin" valueType="num">
                                          <p:cBhvr additive="base">
                                            <p:cTn id="95" dur="350"/>
                                            <p:tgtEl>
                                              <p:spTgt spid="56"/>
                                            </p:tgtEl>
                                            <p:attrNameLst>
                                              <p:attrName>ppt_y</p:attrName>
                                            </p:attrNameLst>
                                          </p:cBhvr>
                                          <p:tavLst>
                                            <p:tav tm="0">
                                              <p:val>
                                                <p:strVal val="ppt_y"/>
                                              </p:val>
                                            </p:tav>
                                            <p:tav tm="100000">
                                              <p:val>
                                                <p:strVal val="1+ppt_h/2"/>
                                              </p:val>
                                            </p:tav>
                                          </p:tavLst>
                                        </p:anim>
                                        <p:set>
                                          <p:cBhvr>
                                            <p:cTn id="96" dur="1" fill="hold">
                                              <p:stCondLst>
                                                <p:cond delay="349"/>
                                              </p:stCondLst>
                                            </p:cTn>
                                            <p:tgtEl>
                                              <p:spTgt spid="56"/>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57"/>
                                            </p:tgtEl>
                                            <p:attrNameLst>
                                              <p:attrName>ppt_x</p:attrName>
                                            </p:attrNameLst>
                                          </p:cBhvr>
                                          <p:tavLst>
                                            <p:tav tm="0">
                                              <p:val>
                                                <p:strVal val="ppt_x"/>
                                              </p:val>
                                            </p:tav>
                                            <p:tav tm="100000">
                                              <p:val>
                                                <p:strVal val="1+ppt_w/2"/>
                                              </p:val>
                                            </p:tav>
                                          </p:tavLst>
                                        </p:anim>
                                        <p:anim calcmode="lin" valueType="num">
                                          <p:cBhvr additive="base">
                                            <p:cTn id="99" dur="350"/>
                                            <p:tgtEl>
                                              <p:spTgt spid="57"/>
                                            </p:tgtEl>
                                            <p:attrNameLst>
                                              <p:attrName>ppt_y</p:attrName>
                                            </p:attrNameLst>
                                          </p:cBhvr>
                                          <p:tavLst>
                                            <p:tav tm="0">
                                              <p:val>
                                                <p:strVal val="ppt_y"/>
                                              </p:val>
                                            </p:tav>
                                            <p:tav tm="100000">
                                              <p:val>
                                                <p:strVal val="ppt_y"/>
                                              </p:val>
                                            </p:tav>
                                          </p:tavLst>
                                        </p:anim>
                                        <p:set>
                                          <p:cBhvr>
                                            <p:cTn id="100" dur="1" fill="hold">
                                              <p:stCondLst>
                                                <p:cond delay="349"/>
                                              </p:stCondLst>
                                            </p:cTn>
                                            <p:tgtEl>
                                              <p:spTgt spid="57"/>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heel(8)">
                                          <p:cBhvr>
                                            <p:cTn id="103" dur="1000"/>
                                            <p:tgtEl>
                                              <p:spTgt spid="68"/>
                                            </p:tgtEl>
                                          </p:cBhvr>
                                        </p:animEffect>
                                      </p:childTnLst>
                                    </p:cTn>
                                  </p:par>
                                  <p:par>
                                    <p:cTn id="104" presetID="2" presetClass="entr" presetSubtype="4"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cBhvr additive="base">
                                            <p:cTn id="106" dur="500" fill="hold"/>
                                            <p:tgtEl>
                                              <p:spTgt spid="29"/>
                                            </p:tgtEl>
                                            <p:attrNameLst>
                                              <p:attrName>ppt_x</p:attrName>
                                            </p:attrNameLst>
                                          </p:cBhvr>
                                          <p:tavLst>
                                            <p:tav tm="0">
                                              <p:val>
                                                <p:strVal val="#ppt_x"/>
                                              </p:val>
                                            </p:tav>
                                            <p:tav tm="100000">
                                              <p:val>
                                                <p:strVal val="#ppt_x"/>
                                              </p:val>
                                            </p:tav>
                                          </p:tavLst>
                                        </p:anim>
                                        <p:anim calcmode="lin" valueType="num">
                                          <p:cBhvr additive="base">
                                            <p:cTn id="10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椭圆 7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TextBox 79"/>
          <p:cNvSpPr txBox="1"/>
          <p:nvPr/>
        </p:nvSpPr>
        <p:spPr>
          <a:xfrm>
            <a:off x="6267122" y="3750281"/>
            <a:ext cx="1261884" cy="738664"/>
          </a:xfrm>
          <a:prstGeom prst="rect">
            <a:avLst/>
          </a:prstGeom>
          <a:noFill/>
        </p:spPr>
        <p:txBody>
          <a:bodyPr wrap="none" rtlCol="0">
            <a:spAutoFit/>
          </a:bodyPr>
          <a:lstStyle/>
          <a:p>
            <a:pPr algn="dist"/>
            <a:r>
              <a:rPr lang="zh-TW" altLang="en-US" sz="4200" b="1" dirty="0">
                <a:solidFill>
                  <a:srgbClr val="E74337"/>
                </a:solidFill>
                <a:latin typeface="微软雅黑" pitchFamily="34" charset="-122"/>
                <a:ea typeface="微软雅黑" pitchFamily="34" charset="-122"/>
              </a:rPr>
              <a:t>簡介</a:t>
            </a:r>
            <a:endParaRPr lang="en-US" altLang="zh-CN" sz="4200" b="1" dirty="0">
              <a:solidFill>
                <a:srgbClr val="E74337"/>
              </a:solidFill>
              <a:latin typeface="微软雅黑" pitchFamily="34" charset="-122"/>
              <a:ea typeface="微软雅黑" pitchFamily="34" charset="-122"/>
            </a:endParaRPr>
          </a:p>
        </p:txBody>
      </p:sp>
      <p:sp>
        <p:nvSpPr>
          <p:cNvPr id="81" name="TextBox 80"/>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01</a:t>
            </a:r>
          </a:p>
        </p:txBody>
      </p:sp>
      <p:grpSp>
        <p:nvGrpSpPr>
          <p:cNvPr id="82" name="组合 81"/>
          <p:cNvGrpSpPr/>
          <p:nvPr/>
        </p:nvGrpSpPr>
        <p:grpSpPr>
          <a:xfrm>
            <a:off x="858879" y="2355867"/>
            <a:ext cx="2143332" cy="1852005"/>
            <a:chOff x="858879" y="2355867"/>
            <a:chExt cx="2143332" cy="1852005"/>
          </a:xfrm>
        </p:grpSpPr>
        <p:sp>
          <p:nvSpPr>
            <p:cNvPr id="83" name="椭圆 8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椭圆 8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椭圆 8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椭圆 8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椭圆 8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椭圆 9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椭圆 9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085341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76"/>
                                            </p:tgtEl>
                                            <p:attrNameLst>
                                              <p:attrName>ppt_x</p:attrName>
                                            </p:attrNameLst>
                                          </p:cBhvr>
                                          <p:tavLst>
                                            <p:tav tm="0">
                                              <p:val>
                                                <p:strVal val="ppt_x"/>
                                              </p:val>
                                            </p:tav>
                                            <p:tav tm="100000">
                                              <p:val>
                                                <p:strVal val="1+ppt_w/2"/>
                                              </p:val>
                                            </p:tav>
                                          </p:tavLst>
                                        </p:anim>
                                        <p:anim calcmode="lin" valueType="num">
                                          <p:cBhvr additive="base">
                                            <p:cTn id="87" dur="350"/>
                                            <p:tgtEl>
                                              <p:spTgt spid="76"/>
                                            </p:tgtEl>
                                            <p:attrNameLst>
                                              <p:attrName>ppt_y</p:attrName>
                                            </p:attrNameLst>
                                          </p:cBhvr>
                                          <p:tavLst>
                                            <p:tav tm="0">
                                              <p:val>
                                                <p:strVal val="ppt_y"/>
                                              </p:val>
                                            </p:tav>
                                            <p:tav tm="100000">
                                              <p:val>
                                                <p:strVal val="1+ppt_h/2"/>
                                              </p:val>
                                            </p:tav>
                                          </p:tavLst>
                                        </p:anim>
                                        <p:set>
                                          <p:cBhvr>
                                            <p:cTn id="88" dur="1" fill="hold">
                                              <p:stCondLst>
                                                <p:cond delay="349"/>
                                              </p:stCondLst>
                                            </p:cTn>
                                            <p:tgtEl>
                                              <p:spTgt spid="7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77"/>
                                            </p:tgtEl>
                                            <p:attrNameLst>
                                              <p:attrName>ppt_x</p:attrName>
                                            </p:attrNameLst>
                                          </p:cBhvr>
                                          <p:tavLst>
                                            <p:tav tm="0">
                                              <p:val>
                                                <p:strVal val="ppt_x"/>
                                              </p:val>
                                            </p:tav>
                                            <p:tav tm="100000">
                                              <p:val>
                                                <p:strVal val="0-ppt_w/2"/>
                                              </p:val>
                                            </p:tav>
                                          </p:tavLst>
                                        </p:anim>
                                        <p:anim calcmode="lin" valueType="num">
                                          <p:cBhvr additive="base">
                                            <p:cTn id="91" dur="350"/>
                                            <p:tgtEl>
                                              <p:spTgt spid="77"/>
                                            </p:tgtEl>
                                            <p:attrNameLst>
                                              <p:attrName>ppt_y</p:attrName>
                                            </p:attrNameLst>
                                          </p:cBhvr>
                                          <p:tavLst>
                                            <p:tav tm="0">
                                              <p:val>
                                                <p:strVal val="ppt_y"/>
                                              </p:val>
                                            </p:tav>
                                            <p:tav tm="100000">
                                              <p:val>
                                                <p:strVal val="1+ppt_h/2"/>
                                              </p:val>
                                            </p:tav>
                                          </p:tavLst>
                                        </p:anim>
                                        <p:set>
                                          <p:cBhvr>
                                            <p:cTn id="92" dur="1" fill="hold">
                                              <p:stCondLst>
                                                <p:cond delay="349"/>
                                              </p:stCondLst>
                                            </p:cTn>
                                            <p:tgtEl>
                                              <p:spTgt spid="7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78"/>
                                            </p:tgtEl>
                                            <p:attrNameLst>
                                              <p:attrName>ppt_x</p:attrName>
                                            </p:attrNameLst>
                                          </p:cBhvr>
                                          <p:tavLst>
                                            <p:tav tm="0">
                                              <p:val>
                                                <p:strVal val="ppt_x"/>
                                              </p:val>
                                            </p:tav>
                                            <p:tav tm="100000">
                                              <p:val>
                                                <p:strVal val="1+ppt_w/2"/>
                                              </p:val>
                                            </p:tav>
                                          </p:tavLst>
                                        </p:anim>
                                        <p:anim calcmode="lin" valueType="num">
                                          <p:cBhvr additive="base">
                                            <p:cTn id="95" dur="350"/>
                                            <p:tgtEl>
                                              <p:spTgt spid="78"/>
                                            </p:tgtEl>
                                            <p:attrNameLst>
                                              <p:attrName>ppt_y</p:attrName>
                                            </p:attrNameLst>
                                          </p:cBhvr>
                                          <p:tavLst>
                                            <p:tav tm="0">
                                              <p:val>
                                                <p:strVal val="ppt_y"/>
                                              </p:val>
                                            </p:tav>
                                            <p:tav tm="100000">
                                              <p:val>
                                                <p:strVal val="1+ppt_h/2"/>
                                              </p:val>
                                            </p:tav>
                                          </p:tavLst>
                                        </p:anim>
                                        <p:set>
                                          <p:cBhvr>
                                            <p:cTn id="96" dur="1" fill="hold">
                                              <p:stCondLst>
                                                <p:cond delay="349"/>
                                              </p:stCondLst>
                                            </p:cTn>
                                            <p:tgtEl>
                                              <p:spTgt spid="7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79"/>
                                            </p:tgtEl>
                                            <p:attrNameLst>
                                              <p:attrName>ppt_x</p:attrName>
                                            </p:attrNameLst>
                                          </p:cBhvr>
                                          <p:tavLst>
                                            <p:tav tm="0">
                                              <p:val>
                                                <p:strVal val="ppt_x"/>
                                              </p:val>
                                            </p:tav>
                                            <p:tav tm="100000">
                                              <p:val>
                                                <p:strVal val="1+ppt_w/2"/>
                                              </p:val>
                                            </p:tav>
                                          </p:tavLst>
                                        </p:anim>
                                        <p:anim calcmode="lin" valueType="num">
                                          <p:cBhvr additive="base">
                                            <p:cTn id="99" dur="350"/>
                                            <p:tgtEl>
                                              <p:spTgt spid="79"/>
                                            </p:tgtEl>
                                            <p:attrNameLst>
                                              <p:attrName>ppt_y</p:attrName>
                                            </p:attrNameLst>
                                          </p:cBhvr>
                                          <p:tavLst>
                                            <p:tav tm="0">
                                              <p:val>
                                                <p:strVal val="ppt_y"/>
                                              </p:val>
                                            </p:tav>
                                            <p:tav tm="100000">
                                              <p:val>
                                                <p:strVal val="ppt_y"/>
                                              </p:val>
                                            </p:tav>
                                          </p:tavLst>
                                        </p:anim>
                                        <p:set>
                                          <p:cBhvr>
                                            <p:cTn id="100" dur="1" fill="hold">
                                              <p:stCondLst>
                                                <p:cond delay="349"/>
                                              </p:stCondLst>
                                            </p:cTn>
                                            <p:tgtEl>
                                              <p:spTgt spid="7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heel(8)">
                                          <p:cBhvr>
                                            <p:cTn id="103" dur="1000"/>
                                            <p:tgtEl>
                                              <p:spTgt spid="8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14:bounceEnd="36000">
                                          <p:cBhvr additive="base">
                                            <p:cTn id="113" dur="500" fill="hold"/>
                                            <p:tgtEl>
                                              <p:spTgt spid="8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8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14:bounceEnd="36000">
                                          <p:cBhvr additive="base">
                                            <p:cTn id="117" dur="500" fill="hold"/>
                                            <p:tgtEl>
                                              <p:spTgt spid="8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76"/>
                                            </p:tgtEl>
                                            <p:attrNameLst>
                                              <p:attrName>ppt_x</p:attrName>
                                            </p:attrNameLst>
                                          </p:cBhvr>
                                          <p:tavLst>
                                            <p:tav tm="0">
                                              <p:val>
                                                <p:strVal val="ppt_x"/>
                                              </p:val>
                                            </p:tav>
                                            <p:tav tm="100000">
                                              <p:val>
                                                <p:strVal val="1+ppt_w/2"/>
                                              </p:val>
                                            </p:tav>
                                          </p:tavLst>
                                        </p:anim>
                                        <p:anim calcmode="lin" valueType="num">
                                          <p:cBhvr additive="base">
                                            <p:cTn id="87" dur="350"/>
                                            <p:tgtEl>
                                              <p:spTgt spid="76"/>
                                            </p:tgtEl>
                                            <p:attrNameLst>
                                              <p:attrName>ppt_y</p:attrName>
                                            </p:attrNameLst>
                                          </p:cBhvr>
                                          <p:tavLst>
                                            <p:tav tm="0">
                                              <p:val>
                                                <p:strVal val="ppt_y"/>
                                              </p:val>
                                            </p:tav>
                                            <p:tav tm="100000">
                                              <p:val>
                                                <p:strVal val="1+ppt_h/2"/>
                                              </p:val>
                                            </p:tav>
                                          </p:tavLst>
                                        </p:anim>
                                        <p:set>
                                          <p:cBhvr>
                                            <p:cTn id="88" dur="1" fill="hold">
                                              <p:stCondLst>
                                                <p:cond delay="349"/>
                                              </p:stCondLst>
                                            </p:cTn>
                                            <p:tgtEl>
                                              <p:spTgt spid="7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77"/>
                                            </p:tgtEl>
                                            <p:attrNameLst>
                                              <p:attrName>ppt_x</p:attrName>
                                            </p:attrNameLst>
                                          </p:cBhvr>
                                          <p:tavLst>
                                            <p:tav tm="0">
                                              <p:val>
                                                <p:strVal val="ppt_x"/>
                                              </p:val>
                                            </p:tav>
                                            <p:tav tm="100000">
                                              <p:val>
                                                <p:strVal val="0-ppt_w/2"/>
                                              </p:val>
                                            </p:tav>
                                          </p:tavLst>
                                        </p:anim>
                                        <p:anim calcmode="lin" valueType="num">
                                          <p:cBhvr additive="base">
                                            <p:cTn id="91" dur="350"/>
                                            <p:tgtEl>
                                              <p:spTgt spid="77"/>
                                            </p:tgtEl>
                                            <p:attrNameLst>
                                              <p:attrName>ppt_y</p:attrName>
                                            </p:attrNameLst>
                                          </p:cBhvr>
                                          <p:tavLst>
                                            <p:tav tm="0">
                                              <p:val>
                                                <p:strVal val="ppt_y"/>
                                              </p:val>
                                            </p:tav>
                                            <p:tav tm="100000">
                                              <p:val>
                                                <p:strVal val="1+ppt_h/2"/>
                                              </p:val>
                                            </p:tav>
                                          </p:tavLst>
                                        </p:anim>
                                        <p:set>
                                          <p:cBhvr>
                                            <p:cTn id="92" dur="1" fill="hold">
                                              <p:stCondLst>
                                                <p:cond delay="349"/>
                                              </p:stCondLst>
                                            </p:cTn>
                                            <p:tgtEl>
                                              <p:spTgt spid="7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78"/>
                                            </p:tgtEl>
                                            <p:attrNameLst>
                                              <p:attrName>ppt_x</p:attrName>
                                            </p:attrNameLst>
                                          </p:cBhvr>
                                          <p:tavLst>
                                            <p:tav tm="0">
                                              <p:val>
                                                <p:strVal val="ppt_x"/>
                                              </p:val>
                                            </p:tav>
                                            <p:tav tm="100000">
                                              <p:val>
                                                <p:strVal val="1+ppt_w/2"/>
                                              </p:val>
                                            </p:tav>
                                          </p:tavLst>
                                        </p:anim>
                                        <p:anim calcmode="lin" valueType="num">
                                          <p:cBhvr additive="base">
                                            <p:cTn id="95" dur="350"/>
                                            <p:tgtEl>
                                              <p:spTgt spid="78"/>
                                            </p:tgtEl>
                                            <p:attrNameLst>
                                              <p:attrName>ppt_y</p:attrName>
                                            </p:attrNameLst>
                                          </p:cBhvr>
                                          <p:tavLst>
                                            <p:tav tm="0">
                                              <p:val>
                                                <p:strVal val="ppt_y"/>
                                              </p:val>
                                            </p:tav>
                                            <p:tav tm="100000">
                                              <p:val>
                                                <p:strVal val="1+ppt_h/2"/>
                                              </p:val>
                                            </p:tav>
                                          </p:tavLst>
                                        </p:anim>
                                        <p:set>
                                          <p:cBhvr>
                                            <p:cTn id="96" dur="1" fill="hold">
                                              <p:stCondLst>
                                                <p:cond delay="349"/>
                                              </p:stCondLst>
                                            </p:cTn>
                                            <p:tgtEl>
                                              <p:spTgt spid="7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79"/>
                                            </p:tgtEl>
                                            <p:attrNameLst>
                                              <p:attrName>ppt_x</p:attrName>
                                            </p:attrNameLst>
                                          </p:cBhvr>
                                          <p:tavLst>
                                            <p:tav tm="0">
                                              <p:val>
                                                <p:strVal val="ppt_x"/>
                                              </p:val>
                                            </p:tav>
                                            <p:tav tm="100000">
                                              <p:val>
                                                <p:strVal val="1+ppt_w/2"/>
                                              </p:val>
                                            </p:tav>
                                          </p:tavLst>
                                        </p:anim>
                                        <p:anim calcmode="lin" valueType="num">
                                          <p:cBhvr additive="base">
                                            <p:cTn id="99" dur="350"/>
                                            <p:tgtEl>
                                              <p:spTgt spid="79"/>
                                            </p:tgtEl>
                                            <p:attrNameLst>
                                              <p:attrName>ppt_y</p:attrName>
                                            </p:attrNameLst>
                                          </p:cBhvr>
                                          <p:tavLst>
                                            <p:tav tm="0">
                                              <p:val>
                                                <p:strVal val="ppt_y"/>
                                              </p:val>
                                            </p:tav>
                                            <p:tav tm="100000">
                                              <p:val>
                                                <p:strVal val="ppt_y"/>
                                              </p:val>
                                            </p:tav>
                                          </p:tavLst>
                                        </p:anim>
                                        <p:set>
                                          <p:cBhvr>
                                            <p:cTn id="100" dur="1" fill="hold">
                                              <p:stCondLst>
                                                <p:cond delay="349"/>
                                              </p:stCondLst>
                                            </p:cTn>
                                            <p:tgtEl>
                                              <p:spTgt spid="7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heel(8)">
                                          <p:cBhvr>
                                            <p:cTn id="103" dur="1000"/>
                                            <p:tgtEl>
                                              <p:spTgt spid="8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base">
                                            <p:cTn id="113" dur="500" fill="hold"/>
                                            <p:tgtEl>
                                              <p:spTgt spid="81"/>
                                            </p:tgtEl>
                                            <p:attrNameLst>
                                              <p:attrName>ppt_x</p:attrName>
                                            </p:attrNameLst>
                                          </p:cBhvr>
                                          <p:tavLst>
                                            <p:tav tm="0">
                                              <p:val>
                                                <p:strVal val="#ppt_x"/>
                                              </p:val>
                                            </p:tav>
                                            <p:tav tm="100000">
                                              <p:val>
                                                <p:strVal val="#ppt_x"/>
                                              </p:val>
                                            </p:tav>
                                          </p:tavLst>
                                        </p:anim>
                                        <p:anim calcmode="lin" valueType="num">
                                          <p:cBhvr additive="base">
                                            <p:cTn id="114" dur="500" fill="hold"/>
                                            <p:tgtEl>
                                              <p:spTgt spid="8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cBhvr additive="base">
                                            <p:cTn id="117" dur="500" fill="hold"/>
                                            <p:tgtEl>
                                              <p:spTgt spid="80"/>
                                            </p:tgtEl>
                                            <p:attrNameLst>
                                              <p:attrName>ppt_x</p:attrName>
                                            </p:attrNameLst>
                                          </p:cBhvr>
                                          <p:tavLst>
                                            <p:tav tm="0">
                                              <p:val>
                                                <p:strVal val="#ppt_x"/>
                                              </p:val>
                                            </p:tav>
                                            <p:tav tm="100000">
                                              <p:val>
                                                <p:strVal val="#ppt_x"/>
                                              </p:val>
                                            </p:tav>
                                          </p:tavLst>
                                        </p:anim>
                                        <p:anim calcmode="lin" valueType="num">
                                          <p:cBhvr additive="base">
                                            <p:cTn id="1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橢圓 12"/>
          <p:cNvSpPr/>
          <p:nvPr/>
        </p:nvSpPr>
        <p:spPr>
          <a:xfrm>
            <a:off x="1618355" y="1588199"/>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513542" y="438403"/>
            <a:ext cx="3416247"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動機及需求分析</a:t>
            </a:r>
            <a:endParaRPr lang="en-US" altLang="zh-CN" sz="3600" b="1" dirty="0">
              <a:solidFill>
                <a:srgbClr val="E74337"/>
              </a:solidFill>
              <a:latin typeface="微软雅黑" pitchFamily="34" charset="-122"/>
              <a:ea typeface="微软雅黑" pitchFamily="34" charset="-122"/>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5" y="1711438"/>
            <a:ext cx="397869" cy="372515"/>
          </a:xfrm>
          <a:prstGeom prst="rect">
            <a:avLst/>
          </a:prstGeom>
        </p:spPr>
      </p:pic>
      <p:sp>
        <p:nvSpPr>
          <p:cNvPr id="15" name="文字方塊 14"/>
          <p:cNvSpPr txBox="1"/>
          <p:nvPr/>
        </p:nvSpPr>
        <p:spPr>
          <a:xfrm>
            <a:off x="2410281" y="1488569"/>
            <a:ext cx="7622771" cy="1754326"/>
          </a:xfrm>
          <a:prstGeom prst="rect">
            <a:avLst/>
          </a:prstGeom>
          <a:noFill/>
        </p:spPr>
        <p:txBody>
          <a:bodyPr wrap="square" rtlCol="0">
            <a:spAutoFit/>
          </a:bodyPr>
          <a:lstStyle/>
          <a:p>
            <a:pPr>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來到陌生的地方，很容易找不到想去的地方，為此我們設想出利用虛擬實境，讓使用者可以在家就進行實境導覽。</a:t>
            </a:r>
          </a:p>
        </p:txBody>
      </p:sp>
      <p:sp>
        <p:nvSpPr>
          <p:cNvPr id="65" name="橢圓 64"/>
          <p:cNvSpPr/>
          <p:nvPr/>
        </p:nvSpPr>
        <p:spPr>
          <a:xfrm>
            <a:off x="1618354" y="3713953"/>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4" y="3837192"/>
            <a:ext cx="397869" cy="372515"/>
          </a:xfrm>
          <a:prstGeom prst="rect">
            <a:avLst/>
          </a:prstGeom>
        </p:spPr>
      </p:pic>
      <p:sp>
        <p:nvSpPr>
          <p:cNvPr id="16" name="文字方塊 15"/>
          <p:cNvSpPr txBox="1"/>
          <p:nvPr/>
        </p:nvSpPr>
        <p:spPr>
          <a:xfrm>
            <a:off x="2410281" y="3597575"/>
            <a:ext cx="6994222" cy="2308324"/>
          </a:xfrm>
          <a:prstGeom prst="rect">
            <a:avLst/>
          </a:prstGeom>
          <a:noFill/>
        </p:spPr>
        <p:txBody>
          <a:bodyPr wrap="none" rtlCol="0">
            <a:spAutoFit/>
          </a:bodyPr>
          <a:lstStyle/>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尋找校內教室或文件繳交處</a:t>
            </a:r>
          </a:p>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尋找校外餐廳</a:t>
            </a:r>
          </a:p>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尋找日常之需求（例如：購買日常用品、診所）</a:t>
            </a:r>
          </a:p>
          <a:p>
            <a:pPr marL="34290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尋找校外娛樂場所</a:t>
            </a:r>
            <a:endParaRPr lang="zh-TW" altLang="en-US" sz="2400" b="1" dirty="0">
              <a:solidFill>
                <a:schemeClr val="bg1"/>
              </a:solidFill>
              <a:latin typeface="微软雅黑" pitchFamily="34" charset="-122"/>
              <a:ea typeface="微软雅黑" pitchFamily="34" charset="-122"/>
              <a:cs typeface="Arial" panose="020B0604020202020204" pitchFamily="34" charset="0"/>
            </a:endParaRPr>
          </a:p>
        </p:txBody>
      </p:sp>
    </p:spTree>
    <p:extLst>
      <p:ext uri="{BB962C8B-B14F-4D97-AF65-F5344CB8AC3E}">
        <p14:creationId xmlns:p14="http://schemas.microsoft.com/office/powerpoint/2010/main" val="3028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82"/>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41" presetClass="entr" presetSubtype="0" fill="hold" grpId="0" nodeType="withEffect">
                                  <p:stCondLst>
                                    <p:cond delay="0"/>
                                  </p:stCondLst>
                                  <p:iterate type="lt">
                                    <p:tmPct val="4348"/>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65"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橢圓 12"/>
          <p:cNvSpPr/>
          <p:nvPr/>
        </p:nvSpPr>
        <p:spPr>
          <a:xfrm>
            <a:off x="1618355" y="1588199"/>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975207" y="440003"/>
            <a:ext cx="2492917"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目的及構想</a:t>
            </a:r>
            <a:endParaRPr lang="en-US" altLang="zh-CN" sz="3600" b="1" dirty="0">
              <a:solidFill>
                <a:srgbClr val="E74337"/>
              </a:solidFill>
              <a:latin typeface="微软雅黑" pitchFamily="34" charset="-122"/>
              <a:ea typeface="微软雅黑" pitchFamily="34" charset="-122"/>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5" y="1711438"/>
            <a:ext cx="397869" cy="372515"/>
          </a:xfrm>
          <a:prstGeom prst="rect">
            <a:avLst/>
          </a:prstGeom>
        </p:spPr>
      </p:pic>
      <p:sp>
        <p:nvSpPr>
          <p:cNvPr id="15" name="文字方塊 14"/>
          <p:cNvSpPr txBox="1"/>
          <p:nvPr/>
        </p:nvSpPr>
        <p:spPr>
          <a:xfrm>
            <a:off x="2410281" y="1488569"/>
            <a:ext cx="7622771" cy="1135054"/>
          </a:xfrm>
          <a:prstGeom prst="rect">
            <a:avLst/>
          </a:prstGeom>
          <a:noFill/>
        </p:spPr>
        <p:txBody>
          <a:bodyPr wrap="square" rtlCol="0">
            <a:spAutoFit/>
          </a:bodyPr>
          <a:lstStyle/>
          <a:p>
            <a:pPr>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開發一款虛擬實境</a:t>
            </a:r>
            <a:r>
              <a:rPr lang="en-US" altLang="zh-TW" sz="2400" b="1" dirty="0">
                <a:solidFill>
                  <a:schemeClr val="bg1"/>
                </a:solidFill>
                <a:latin typeface="微软雅黑" pitchFamily="34" charset="-122"/>
                <a:ea typeface="微软雅黑" pitchFamily="34" charset="-122"/>
                <a:cs typeface="Arial" panose="020B0604020202020204" pitchFamily="34" charset="0"/>
              </a:rPr>
              <a:t>APP</a:t>
            </a:r>
            <a:r>
              <a:rPr lang="zh-TW" altLang="en-US" sz="2400" b="1" dirty="0">
                <a:solidFill>
                  <a:schemeClr val="bg1"/>
                </a:solidFill>
                <a:latin typeface="微软雅黑" pitchFamily="34" charset="-122"/>
                <a:ea typeface="微软雅黑" pitchFamily="34" charset="-122"/>
                <a:cs typeface="Arial" panose="020B0604020202020204" pitchFamily="34" charset="0"/>
              </a:rPr>
              <a:t>，在虛擬虛擬環境下可以進行移動，並且可選擇校內或校外場景。</a:t>
            </a:r>
          </a:p>
        </p:txBody>
      </p:sp>
      <p:sp>
        <p:nvSpPr>
          <p:cNvPr id="65" name="橢圓 64"/>
          <p:cNvSpPr/>
          <p:nvPr/>
        </p:nvSpPr>
        <p:spPr>
          <a:xfrm>
            <a:off x="1618354" y="3713953"/>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4" y="3837192"/>
            <a:ext cx="397869" cy="372515"/>
          </a:xfrm>
          <a:prstGeom prst="rect">
            <a:avLst/>
          </a:prstGeom>
        </p:spPr>
      </p:pic>
      <p:sp>
        <p:nvSpPr>
          <p:cNvPr id="16" name="文字方塊 15"/>
          <p:cNvSpPr txBox="1"/>
          <p:nvPr/>
        </p:nvSpPr>
        <p:spPr>
          <a:xfrm>
            <a:off x="2410282" y="3597575"/>
            <a:ext cx="7622770" cy="2308324"/>
          </a:xfrm>
          <a:prstGeom prst="rect">
            <a:avLst/>
          </a:prstGeom>
          <a:noFill/>
        </p:spPr>
        <p:txBody>
          <a:bodyPr wrap="square" rtlCol="0">
            <a:spAutoFit/>
          </a:bodyPr>
          <a:lstStyle/>
          <a:p>
            <a:pPr lvl="0">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藉由虛擬實境產生校園中每個教室、大樓、系所和用餐地點等需要介紹的場景，在特定物品或是特定方位可在虛擬實境中進行操控或是觀看此處的介紹，如：視角前進、教室介紹、系所介紹以及美食介紹之類的操作。</a:t>
            </a:r>
          </a:p>
        </p:txBody>
      </p:sp>
    </p:spTree>
    <p:extLst>
      <p:ext uri="{BB962C8B-B14F-4D97-AF65-F5344CB8AC3E}">
        <p14:creationId xmlns:p14="http://schemas.microsoft.com/office/powerpoint/2010/main" val="3788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6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TextBox 48"/>
          <p:cNvSpPr txBox="1"/>
          <p:nvPr/>
        </p:nvSpPr>
        <p:spPr>
          <a:xfrm>
            <a:off x="5728513" y="3750281"/>
            <a:ext cx="3954929" cy="738664"/>
          </a:xfrm>
          <a:prstGeom prst="rect">
            <a:avLst/>
          </a:prstGeom>
          <a:noFill/>
        </p:spPr>
        <p:txBody>
          <a:bodyPr wrap="none" rtlCol="0">
            <a:spAutoFit/>
          </a:bodyPr>
          <a:lstStyle/>
          <a:p>
            <a:r>
              <a:rPr lang="zh-TW" altLang="en-US" sz="4200" b="1" dirty="0">
                <a:solidFill>
                  <a:srgbClr val="E74337"/>
                </a:solidFill>
                <a:latin typeface="微软雅黑" pitchFamily="34" charset="-122"/>
                <a:ea typeface="微软雅黑" pitchFamily="34" charset="-122"/>
              </a:rPr>
              <a:t>需求及功能說明</a:t>
            </a:r>
            <a:endParaRPr lang="en-US" altLang="zh-CN" sz="4200" b="1" dirty="0">
              <a:solidFill>
                <a:srgbClr val="E74337"/>
              </a:solidFill>
              <a:latin typeface="微软雅黑" pitchFamily="34" charset="-122"/>
              <a:ea typeface="微软雅黑" pitchFamily="34" charset="-122"/>
            </a:endParaRPr>
          </a:p>
        </p:txBody>
      </p:sp>
      <p:sp>
        <p:nvSpPr>
          <p:cNvPr id="50" name="TextBox 49"/>
          <p:cNvSpPr txBox="1"/>
          <p:nvPr/>
        </p:nvSpPr>
        <p:spPr>
          <a:xfrm>
            <a:off x="5670457" y="2076527"/>
            <a:ext cx="2007088" cy="738664"/>
          </a:xfrm>
          <a:prstGeom prst="rect">
            <a:avLst/>
          </a:prstGeom>
          <a:noFill/>
        </p:spPr>
        <p:txBody>
          <a:bodyPr wrap="none" rtlCol="0">
            <a:spAutoFit/>
          </a:bodyPr>
          <a:lstStyle/>
          <a:p>
            <a:r>
              <a:rPr lang="en-US" altLang="zh-CN" sz="4200" dirty="0">
                <a:solidFill>
                  <a:schemeClr val="bg1"/>
                </a:solidFill>
                <a:latin typeface="微软雅黑" pitchFamily="34" charset="-122"/>
                <a:ea typeface="微软雅黑" pitchFamily="34" charset="-122"/>
              </a:rPr>
              <a:t>Part 02</a:t>
            </a:r>
          </a:p>
        </p:txBody>
      </p:sp>
      <p:grpSp>
        <p:nvGrpSpPr>
          <p:cNvPr id="51" name="组合 50"/>
          <p:cNvGrpSpPr/>
          <p:nvPr/>
        </p:nvGrpSpPr>
        <p:grpSpPr>
          <a:xfrm>
            <a:off x="858879" y="2355867"/>
            <a:ext cx="2143332" cy="1852005"/>
            <a:chOff x="858879" y="2355867"/>
            <a:chExt cx="2143332" cy="1852005"/>
          </a:xfrm>
        </p:grpSpPr>
        <p:sp>
          <p:nvSpPr>
            <p:cNvPr id="52" name="椭圆 5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512110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5"/>
                                            </p:tgtEl>
                                            <p:attrNameLst>
                                              <p:attrName>ppt_x</p:attrName>
                                            </p:attrNameLst>
                                          </p:cBhvr>
                                          <p:tavLst>
                                            <p:tav tm="0">
                                              <p:val>
                                                <p:strVal val="ppt_x"/>
                                              </p:val>
                                            </p:tav>
                                            <p:tav tm="100000">
                                              <p:val>
                                                <p:strVal val="1+ppt_w/2"/>
                                              </p:val>
                                            </p:tav>
                                          </p:tavLst>
                                        </p:anim>
                                        <p:anim calcmode="lin" valueType="num">
                                          <p:cBhvr additive="base">
                                            <p:cTn id="87" dur="350"/>
                                            <p:tgtEl>
                                              <p:spTgt spid="45"/>
                                            </p:tgtEl>
                                            <p:attrNameLst>
                                              <p:attrName>ppt_y</p:attrName>
                                            </p:attrNameLst>
                                          </p:cBhvr>
                                          <p:tavLst>
                                            <p:tav tm="0">
                                              <p:val>
                                                <p:strVal val="ppt_y"/>
                                              </p:val>
                                            </p:tav>
                                            <p:tav tm="100000">
                                              <p:val>
                                                <p:strVal val="1+ppt_h/2"/>
                                              </p:val>
                                            </p:tav>
                                          </p:tavLst>
                                        </p:anim>
                                        <p:set>
                                          <p:cBhvr>
                                            <p:cTn id="88" dur="1" fill="hold">
                                              <p:stCondLst>
                                                <p:cond delay="349"/>
                                              </p:stCondLst>
                                            </p:cTn>
                                            <p:tgtEl>
                                              <p:spTgt spid="45"/>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6"/>
                                            </p:tgtEl>
                                            <p:attrNameLst>
                                              <p:attrName>ppt_x</p:attrName>
                                            </p:attrNameLst>
                                          </p:cBhvr>
                                          <p:tavLst>
                                            <p:tav tm="0">
                                              <p:val>
                                                <p:strVal val="ppt_x"/>
                                              </p:val>
                                            </p:tav>
                                            <p:tav tm="100000">
                                              <p:val>
                                                <p:strVal val="0-ppt_w/2"/>
                                              </p:val>
                                            </p:tav>
                                          </p:tavLst>
                                        </p:anim>
                                        <p:anim calcmode="lin" valueType="num">
                                          <p:cBhvr additive="base">
                                            <p:cTn id="91" dur="350"/>
                                            <p:tgtEl>
                                              <p:spTgt spid="46"/>
                                            </p:tgtEl>
                                            <p:attrNameLst>
                                              <p:attrName>ppt_y</p:attrName>
                                            </p:attrNameLst>
                                          </p:cBhvr>
                                          <p:tavLst>
                                            <p:tav tm="0">
                                              <p:val>
                                                <p:strVal val="ppt_y"/>
                                              </p:val>
                                            </p:tav>
                                            <p:tav tm="100000">
                                              <p:val>
                                                <p:strVal val="1+ppt_h/2"/>
                                              </p:val>
                                            </p:tav>
                                          </p:tavLst>
                                        </p:anim>
                                        <p:set>
                                          <p:cBhvr>
                                            <p:cTn id="92" dur="1" fill="hold">
                                              <p:stCondLst>
                                                <p:cond delay="349"/>
                                              </p:stCondLst>
                                            </p:cTn>
                                            <p:tgtEl>
                                              <p:spTgt spid="46"/>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7"/>
                                            </p:tgtEl>
                                            <p:attrNameLst>
                                              <p:attrName>ppt_x</p:attrName>
                                            </p:attrNameLst>
                                          </p:cBhvr>
                                          <p:tavLst>
                                            <p:tav tm="0">
                                              <p:val>
                                                <p:strVal val="ppt_x"/>
                                              </p:val>
                                            </p:tav>
                                            <p:tav tm="100000">
                                              <p:val>
                                                <p:strVal val="1+ppt_w/2"/>
                                              </p:val>
                                            </p:tav>
                                          </p:tavLst>
                                        </p:anim>
                                        <p:anim calcmode="lin" valueType="num">
                                          <p:cBhvr additive="base">
                                            <p:cTn id="95" dur="350"/>
                                            <p:tgtEl>
                                              <p:spTgt spid="47"/>
                                            </p:tgtEl>
                                            <p:attrNameLst>
                                              <p:attrName>ppt_y</p:attrName>
                                            </p:attrNameLst>
                                          </p:cBhvr>
                                          <p:tavLst>
                                            <p:tav tm="0">
                                              <p:val>
                                                <p:strVal val="ppt_y"/>
                                              </p:val>
                                            </p:tav>
                                            <p:tav tm="100000">
                                              <p:val>
                                                <p:strVal val="1+ppt_h/2"/>
                                              </p:val>
                                            </p:tav>
                                          </p:tavLst>
                                        </p:anim>
                                        <p:set>
                                          <p:cBhvr>
                                            <p:cTn id="96" dur="1" fill="hold">
                                              <p:stCondLst>
                                                <p:cond delay="349"/>
                                              </p:stCondLst>
                                            </p:cTn>
                                            <p:tgtEl>
                                              <p:spTgt spid="47"/>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8"/>
                                            </p:tgtEl>
                                            <p:attrNameLst>
                                              <p:attrName>ppt_x</p:attrName>
                                            </p:attrNameLst>
                                          </p:cBhvr>
                                          <p:tavLst>
                                            <p:tav tm="0">
                                              <p:val>
                                                <p:strVal val="ppt_x"/>
                                              </p:val>
                                            </p:tav>
                                            <p:tav tm="100000">
                                              <p:val>
                                                <p:strVal val="1+ppt_w/2"/>
                                              </p:val>
                                            </p:tav>
                                          </p:tavLst>
                                        </p:anim>
                                        <p:anim calcmode="lin" valueType="num">
                                          <p:cBhvr additive="base">
                                            <p:cTn id="99" dur="350"/>
                                            <p:tgtEl>
                                              <p:spTgt spid="48"/>
                                            </p:tgtEl>
                                            <p:attrNameLst>
                                              <p:attrName>ppt_y</p:attrName>
                                            </p:attrNameLst>
                                          </p:cBhvr>
                                          <p:tavLst>
                                            <p:tav tm="0">
                                              <p:val>
                                                <p:strVal val="ppt_y"/>
                                              </p:val>
                                            </p:tav>
                                            <p:tav tm="100000">
                                              <p:val>
                                                <p:strVal val="ppt_y"/>
                                              </p:val>
                                            </p:tav>
                                          </p:tavLst>
                                        </p:anim>
                                        <p:set>
                                          <p:cBhvr>
                                            <p:cTn id="100" dur="1" fill="hold">
                                              <p:stCondLst>
                                                <p:cond delay="349"/>
                                              </p:stCondLst>
                                            </p:cTn>
                                            <p:tgtEl>
                                              <p:spTgt spid="48"/>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8)">
                                          <p:cBhvr>
                                            <p:cTn id="103" dur="1000"/>
                                            <p:tgtEl>
                                              <p:spTgt spid="51"/>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14:bounceEnd="36000">
                                          <p:cBhvr additive="base">
                                            <p:cTn id="113"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0"/>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14:bounceEnd="36000">
                                          <p:cBhvr additive="base">
                                            <p:cTn id="117" dur="500" fill="hold"/>
                                            <p:tgtEl>
                                              <p:spTgt spid="49"/>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5"/>
                                            </p:tgtEl>
                                            <p:attrNameLst>
                                              <p:attrName>ppt_x</p:attrName>
                                            </p:attrNameLst>
                                          </p:cBhvr>
                                          <p:tavLst>
                                            <p:tav tm="0">
                                              <p:val>
                                                <p:strVal val="ppt_x"/>
                                              </p:val>
                                            </p:tav>
                                            <p:tav tm="100000">
                                              <p:val>
                                                <p:strVal val="1+ppt_w/2"/>
                                              </p:val>
                                            </p:tav>
                                          </p:tavLst>
                                        </p:anim>
                                        <p:anim calcmode="lin" valueType="num">
                                          <p:cBhvr additive="base">
                                            <p:cTn id="87" dur="350"/>
                                            <p:tgtEl>
                                              <p:spTgt spid="45"/>
                                            </p:tgtEl>
                                            <p:attrNameLst>
                                              <p:attrName>ppt_y</p:attrName>
                                            </p:attrNameLst>
                                          </p:cBhvr>
                                          <p:tavLst>
                                            <p:tav tm="0">
                                              <p:val>
                                                <p:strVal val="ppt_y"/>
                                              </p:val>
                                            </p:tav>
                                            <p:tav tm="100000">
                                              <p:val>
                                                <p:strVal val="1+ppt_h/2"/>
                                              </p:val>
                                            </p:tav>
                                          </p:tavLst>
                                        </p:anim>
                                        <p:set>
                                          <p:cBhvr>
                                            <p:cTn id="88" dur="1" fill="hold">
                                              <p:stCondLst>
                                                <p:cond delay="349"/>
                                              </p:stCondLst>
                                            </p:cTn>
                                            <p:tgtEl>
                                              <p:spTgt spid="45"/>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6"/>
                                            </p:tgtEl>
                                            <p:attrNameLst>
                                              <p:attrName>ppt_x</p:attrName>
                                            </p:attrNameLst>
                                          </p:cBhvr>
                                          <p:tavLst>
                                            <p:tav tm="0">
                                              <p:val>
                                                <p:strVal val="ppt_x"/>
                                              </p:val>
                                            </p:tav>
                                            <p:tav tm="100000">
                                              <p:val>
                                                <p:strVal val="0-ppt_w/2"/>
                                              </p:val>
                                            </p:tav>
                                          </p:tavLst>
                                        </p:anim>
                                        <p:anim calcmode="lin" valueType="num">
                                          <p:cBhvr additive="base">
                                            <p:cTn id="91" dur="350"/>
                                            <p:tgtEl>
                                              <p:spTgt spid="46"/>
                                            </p:tgtEl>
                                            <p:attrNameLst>
                                              <p:attrName>ppt_y</p:attrName>
                                            </p:attrNameLst>
                                          </p:cBhvr>
                                          <p:tavLst>
                                            <p:tav tm="0">
                                              <p:val>
                                                <p:strVal val="ppt_y"/>
                                              </p:val>
                                            </p:tav>
                                            <p:tav tm="100000">
                                              <p:val>
                                                <p:strVal val="1+ppt_h/2"/>
                                              </p:val>
                                            </p:tav>
                                          </p:tavLst>
                                        </p:anim>
                                        <p:set>
                                          <p:cBhvr>
                                            <p:cTn id="92" dur="1" fill="hold">
                                              <p:stCondLst>
                                                <p:cond delay="349"/>
                                              </p:stCondLst>
                                            </p:cTn>
                                            <p:tgtEl>
                                              <p:spTgt spid="46"/>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7"/>
                                            </p:tgtEl>
                                            <p:attrNameLst>
                                              <p:attrName>ppt_x</p:attrName>
                                            </p:attrNameLst>
                                          </p:cBhvr>
                                          <p:tavLst>
                                            <p:tav tm="0">
                                              <p:val>
                                                <p:strVal val="ppt_x"/>
                                              </p:val>
                                            </p:tav>
                                            <p:tav tm="100000">
                                              <p:val>
                                                <p:strVal val="1+ppt_w/2"/>
                                              </p:val>
                                            </p:tav>
                                          </p:tavLst>
                                        </p:anim>
                                        <p:anim calcmode="lin" valueType="num">
                                          <p:cBhvr additive="base">
                                            <p:cTn id="95" dur="350"/>
                                            <p:tgtEl>
                                              <p:spTgt spid="47"/>
                                            </p:tgtEl>
                                            <p:attrNameLst>
                                              <p:attrName>ppt_y</p:attrName>
                                            </p:attrNameLst>
                                          </p:cBhvr>
                                          <p:tavLst>
                                            <p:tav tm="0">
                                              <p:val>
                                                <p:strVal val="ppt_y"/>
                                              </p:val>
                                            </p:tav>
                                            <p:tav tm="100000">
                                              <p:val>
                                                <p:strVal val="1+ppt_h/2"/>
                                              </p:val>
                                            </p:tav>
                                          </p:tavLst>
                                        </p:anim>
                                        <p:set>
                                          <p:cBhvr>
                                            <p:cTn id="96" dur="1" fill="hold">
                                              <p:stCondLst>
                                                <p:cond delay="349"/>
                                              </p:stCondLst>
                                            </p:cTn>
                                            <p:tgtEl>
                                              <p:spTgt spid="47"/>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8"/>
                                            </p:tgtEl>
                                            <p:attrNameLst>
                                              <p:attrName>ppt_x</p:attrName>
                                            </p:attrNameLst>
                                          </p:cBhvr>
                                          <p:tavLst>
                                            <p:tav tm="0">
                                              <p:val>
                                                <p:strVal val="ppt_x"/>
                                              </p:val>
                                            </p:tav>
                                            <p:tav tm="100000">
                                              <p:val>
                                                <p:strVal val="1+ppt_w/2"/>
                                              </p:val>
                                            </p:tav>
                                          </p:tavLst>
                                        </p:anim>
                                        <p:anim calcmode="lin" valueType="num">
                                          <p:cBhvr additive="base">
                                            <p:cTn id="99" dur="350"/>
                                            <p:tgtEl>
                                              <p:spTgt spid="48"/>
                                            </p:tgtEl>
                                            <p:attrNameLst>
                                              <p:attrName>ppt_y</p:attrName>
                                            </p:attrNameLst>
                                          </p:cBhvr>
                                          <p:tavLst>
                                            <p:tav tm="0">
                                              <p:val>
                                                <p:strVal val="ppt_y"/>
                                              </p:val>
                                            </p:tav>
                                            <p:tav tm="100000">
                                              <p:val>
                                                <p:strVal val="ppt_y"/>
                                              </p:val>
                                            </p:tav>
                                          </p:tavLst>
                                        </p:anim>
                                        <p:set>
                                          <p:cBhvr>
                                            <p:cTn id="100" dur="1" fill="hold">
                                              <p:stCondLst>
                                                <p:cond delay="349"/>
                                              </p:stCondLst>
                                            </p:cTn>
                                            <p:tgtEl>
                                              <p:spTgt spid="48"/>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8)">
                                          <p:cBhvr>
                                            <p:cTn id="103" dur="1000"/>
                                            <p:tgtEl>
                                              <p:spTgt spid="51"/>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additive="base">
                                            <p:cTn id="113" dur="500" fill="hold"/>
                                            <p:tgtEl>
                                              <p:spTgt spid="50"/>
                                            </p:tgtEl>
                                            <p:attrNameLst>
                                              <p:attrName>ppt_x</p:attrName>
                                            </p:attrNameLst>
                                          </p:cBhvr>
                                          <p:tavLst>
                                            <p:tav tm="0">
                                              <p:val>
                                                <p:strVal val="#ppt_x"/>
                                              </p:val>
                                            </p:tav>
                                            <p:tav tm="100000">
                                              <p:val>
                                                <p:strVal val="#ppt_x"/>
                                              </p:val>
                                            </p:tav>
                                          </p:tavLst>
                                        </p:anim>
                                        <p:anim calcmode="lin" valueType="num">
                                          <p:cBhvr additive="base">
                                            <p:cTn id="114" dur="500" fill="hold"/>
                                            <p:tgtEl>
                                              <p:spTgt spid="50"/>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ppt_x"/>
                                              </p:val>
                                            </p:tav>
                                            <p:tav tm="100000">
                                              <p:val>
                                                <p:strVal val="#ppt_x"/>
                                              </p:val>
                                            </p:tav>
                                          </p:tavLst>
                                        </p:anim>
                                        <p:anim calcmode="lin" valueType="num">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36715" y="438403"/>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功能架構</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4" name="文字方塊 3"/>
          <p:cNvSpPr txBox="1"/>
          <p:nvPr/>
        </p:nvSpPr>
        <p:spPr>
          <a:xfrm>
            <a:off x="418864" y="2998109"/>
            <a:ext cx="1620957" cy="1316194"/>
          </a:xfrm>
          <a:prstGeom prst="rect">
            <a:avLst/>
          </a:prstGeom>
          <a:noFill/>
        </p:spPr>
        <p:txBody>
          <a:bodyPr wrap="none" rtlCol="0">
            <a:spAutoFit/>
          </a:bodyPr>
          <a:lstStyle/>
          <a:p>
            <a:pPr>
              <a:lnSpc>
                <a:spcPct val="150000"/>
              </a:lnSpc>
            </a:pPr>
            <a:r>
              <a:rPr lang="zh-TW" altLang="zh-TW" sz="2800" b="1" dirty="0">
                <a:solidFill>
                  <a:schemeClr val="bg1"/>
                </a:solidFill>
                <a:latin typeface="微软雅黑" pitchFamily="34" charset="-122"/>
                <a:ea typeface="微软雅黑" pitchFamily="34" charset="-122"/>
                <a:cs typeface="Arial" panose="020B0604020202020204" pitchFamily="34" charset="0"/>
              </a:rPr>
              <a:t>主畫面</a:t>
            </a:r>
          </a:p>
          <a:p>
            <a:pPr>
              <a:lnSpc>
                <a:spcPct val="150000"/>
              </a:lnSpc>
            </a:pPr>
            <a:r>
              <a:rPr lang="zh-TW" altLang="zh-TW" sz="2800" b="1" dirty="0">
                <a:solidFill>
                  <a:schemeClr val="bg1"/>
                </a:solidFill>
                <a:latin typeface="微软雅黑" pitchFamily="34" charset="-122"/>
                <a:ea typeface="微软雅黑" pitchFamily="34" charset="-122"/>
                <a:cs typeface="Arial" panose="020B0604020202020204" pitchFamily="34" charset="0"/>
              </a:rPr>
              <a:t>學校地圖</a:t>
            </a:r>
            <a:endParaRPr lang="zh-TW" altLang="en-US" sz="2800" dirty="0"/>
          </a:p>
        </p:txBody>
      </p:sp>
      <p:cxnSp>
        <p:nvCxnSpPr>
          <p:cNvPr id="13" name="肘形接點 12"/>
          <p:cNvCxnSpPr/>
          <p:nvPr/>
        </p:nvCxnSpPr>
        <p:spPr>
          <a:xfrm flipV="1">
            <a:off x="2039821" y="1885950"/>
            <a:ext cx="1838039" cy="1786519"/>
          </a:xfrm>
          <a:prstGeom prst="bentConnector3">
            <a:avLst>
              <a:gd name="adj1" fmla="val 50000"/>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877860" y="1574590"/>
            <a:ext cx="2761066" cy="1477328"/>
          </a:xfrm>
          <a:prstGeom prst="rect">
            <a:avLst/>
          </a:prstGeom>
          <a:noFill/>
        </p:spPr>
        <p:txBody>
          <a:bodyPr wrap="square" rtlCol="0">
            <a:spAutoFit/>
          </a:bodyPr>
          <a:lstStyle/>
          <a:p>
            <a:pPr>
              <a:lnSpc>
                <a:spcPct val="150000"/>
              </a:lnSpc>
            </a:pPr>
            <a:r>
              <a:rPr lang="zh-TW" altLang="zh-TW" sz="2000" b="1" dirty="0">
                <a:solidFill>
                  <a:schemeClr val="bg1"/>
                </a:solidFill>
                <a:latin typeface="微软雅黑" pitchFamily="34" charset="-122"/>
                <a:ea typeface="微软雅黑" pitchFamily="34" charset="-122"/>
                <a:cs typeface="Arial" panose="020B0604020202020204" pitchFamily="34" charset="0"/>
              </a:rPr>
              <a:t>點擊校門口：跳出餐廳</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000" b="1" dirty="0">
                <a:solidFill>
                  <a:schemeClr val="bg1"/>
                </a:solidFill>
                <a:latin typeface="微软雅黑" pitchFamily="34" charset="-122"/>
                <a:ea typeface="微软雅黑" pitchFamily="34" charset="-122"/>
                <a:cs typeface="Arial" panose="020B0604020202020204" pitchFamily="34" charset="0"/>
              </a:rPr>
              <a:t>                    </a:t>
            </a:r>
            <a:r>
              <a:rPr lang="zh-TW" altLang="zh-TW" sz="2000" b="1" dirty="0">
                <a:solidFill>
                  <a:schemeClr val="bg1"/>
                </a:solidFill>
                <a:latin typeface="微软雅黑" pitchFamily="34" charset="-122"/>
                <a:ea typeface="微软雅黑" pitchFamily="34" charset="-122"/>
                <a:cs typeface="Arial" panose="020B0604020202020204" pitchFamily="34" charset="0"/>
              </a:rPr>
              <a:t>日常需求</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000" b="1" dirty="0">
                <a:solidFill>
                  <a:schemeClr val="bg1"/>
                </a:solidFill>
                <a:latin typeface="微软雅黑" pitchFamily="34" charset="-122"/>
                <a:ea typeface="微软雅黑" pitchFamily="34" charset="-122"/>
                <a:cs typeface="Arial" panose="020B0604020202020204" pitchFamily="34" charset="0"/>
              </a:rPr>
              <a:t>                    </a:t>
            </a:r>
            <a:r>
              <a:rPr lang="zh-TW" altLang="zh-TW" sz="2000" b="1" dirty="0">
                <a:solidFill>
                  <a:schemeClr val="bg1"/>
                </a:solidFill>
                <a:latin typeface="微软雅黑" pitchFamily="34" charset="-122"/>
                <a:ea typeface="微软雅黑" pitchFamily="34" charset="-122"/>
                <a:cs typeface="Arial" panose="020B0604020202020204" pitchFamily="34" charset="0"/>
              </a:rPr>
              <a:t>娛樂場所</a:t>
            </a:r>
          </a:p>
        </p:txBody>
      </p:sp>
      <p:cxnSp>
        <p:nvCxnSpPr>
          <p:cNvPr id="24" name="肘形接點 23"/>
          <p:cNvCxnSpPr>
            <a:stCxn id="4" idx="3"/>
          </p:cNvCxnSpPr>
          <p:nvPr/>
        </p:nvCxnSpPr>
        <p:spPr>
          <a:xfrm>
            <a:off x="2039821" y="3656206"/>
            <a:ext cx="1838039" cy="1763519"/>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77860" y="5280481"/>
            <a:ext cx="3005951" cy="400110"/>
          </a:xfrm>
          <a:prstGeom prst="rect">
            <a:avLst/>
          </a:prstGeom>
        </p:spPr>
        <p:txBody>
          <a:bodyPr wrap="none">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點擊校內：點擊校內各棟</a:t>
            </a:r>
            <a:endParaRPr lang="zh-TW" altLang="en-US" sz="2000" dirty="0"/>
          </a:p>
        </p:txBody>
      </p:sp>
      <p:sp>
        <p:nvSpPr>
          <p:cNvPr id="32" name="文字方塊 31"/>
          <p:cNvSpPr txBox="1"/>
          <p:nvPr/>
        </p:nvSpPr>
        <p:spPr>
          <a:xfrm>
            <a:off x="7763102" y="4452862"/>
            <a:ext cx="4324124" cy="507831"/>
          </a:xfrm>
          <a:prstGeom prst="rect">
            <a:avLst/>
          </a:prstGeom>
          <a:noFill/>
        </p:spPr>
        <p:txBody>
          <a:bodyPr wrap="square" rtlCol="0">
            <a:spAutoFit/>
          </a:bodyPr>
          <a:lstStyle/>
          <a:p>
            <a:pPr>
              <a:lnSpc>
                <a:spcPct val="150000"/>
              </a:lnSpc>
            </a:pPr>
            <a:r>
              <a:rPr lang="zh-TW" altLang="zh-TW" b="1" dirty="0">
                <a:solidFill>
                  <a:schemeClr val="bg1"/>
                </a:solidFill>
                <a:latin typeface="微软雅黑" pitchFamily="34" charset="-122"/>
                <a:ea typeface="微软雅黑" pitchFamily="34" charset="-122"/>
                <a:cs typeface="Arial" panose="020B0604020202020204" pitchFamily="34" charset="0"/>
              </a:rPr>
              <a:t>各棟教室列表：點選目標教室，指引方向</a:t>
            </a:r>
          </a:p>
        </p:txBody>
      </p:sp>
      <p:sp>
        <p:nvSpPr>
          <p:cNvPr id="43" name="文字方塊 42"/>
          <p:cNvSpPr txBox="1"/>
          <p:nvPr/>
        </p:nvSpPr>
        <p:spPr>
          <a:xfrm>
            <a:off x="7763101" y="5226620"/>
            <a:ext cx="2723823" cy="507831"/>
          </a:xfrm>
          <a:prstGeom prst="rect">
            <a:avLst/>
          </a:prstGeom>
          <a:noFill/>
        </p:spPr>
        <p:txBody>
          <a:bodyPr wrap="none" rtlCol="0">
            <a:spAutoFit/>
          </a:bodyPr>
          <a:lstStyle/>
          <a:p>
            <a:pPr>
              <a:lnSpc>
                <a:spcPct val="150000"/>
              </a:lnSpc>
            </a:pPr>
            <a:r>
              <a:rPr lang="zh-TW" altLang="zh-TW" b="1" dirty="0">
                <a:solidFill>
                  <a:schemeClr val="bg1"/>
                </a:solidFill>
                <a:latin typeface="微软雅黑" pitchFamily="34" charset="-122"/>
                <a:ea typeface="微软雅黑" pitchFamily="34" charset="-122"/>
                <a:cs typeface="Arial" panose="020B0604020202020204" pitchFamily="34" charset="0"/>
              </a:rPr>
              <a:t>各棟處室列表：辦理事務</a:t>
            </a:r>
          </a:p>
        </p:txBody>
      </p:sp>
      <p:sp>
        <p:nvSpPr>
          <p:cNvPr id="44" name="文字方塊 43"/>
          <p:cNvSpPr txBox="1"/>
          <p:nvPr/>
        </p:nvSpPr>
        <p:spPr>
          <a:xfrm>
            <a:off x="7763798" y="6046112"/>
            <a:ext cx="3416320" cy="369332"/>
          </a:xfrm>
          <a:prstGeom prst="rect">
            <a:avLst/>
          </a:prstGeom>
          <a:noFill/>
        </p:spPr>
        <p:txBody>
          <a:bodyPr wrap="none" rtlCol="0">
            <a:spAutoFit/>
          </a:bodyPr>
          <a:lstStyle/>
          <a:p>
            <a:r>
              <a:rPr lang="zh-TW" altLang="zh-TW" b="1" dirty="0">
                <a:solidFill>
                  <a:schemeClr val="bg1"/>
                </a:solidFill>
                <a:latin typeface="微软雅黑" pitchFamily="34" charset="-122"/>
                <a:ea typeface="微软雅黑" pitchFamily="34" charset="-122"/>
                <a:cs typeface="Arial" panose="020B0604020202020204" pitchFamily="34" charset="0"/>
              </a:rPr>
              <a:t>教室的詳細資料：教室鑰匙所屬</a:t>
            </a:r>
          </a:p>
        </p:txBody>
      </p:sp>
      <p:cxnSp>
        <p:nvCxnSpPr>
          <p:cNvPr id="49" name="直線單箭頭接點 48"/>
          <p:cNvCxnSpPr/>
          <p:nvPr/>
        </p:nvCxnSpPr>
        <p:spPr>
          <a:xfrm>
            <a:off x="6711950" y="1885950"/>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6711950" y="2338654"/>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6711950" y="2787413"/>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7685604" y="1685895"/>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推薦種類</a:t>
            </a:r>
          </a:p>
        </p:txBody>
      </p:sp>
      <p:sp>
        <p:nvSpPr>
          <p:cNvPr id="51" name="文字方塊 50"/>
          <p:cNvSpPr txBox="1"/>
          <p:nvPr/>
        </p:nvSpPr>
        <p:spPr>
          <a:xfrm>
            <a:off x="7685604" y="2113199"/>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需求列表</a:t>
            </a:r>
          </a:p>
        </p:txBody>
      </p:sp>
      <p:sp>
        <p:nvSpPr>
          <p:cNvPr id="52" name="文字方塊 51"/>
          <p:cNvSpPr txBox="1"/>
          <p:nvPr/>
        </p:nvSpPr>
        <p:spPr>
          <a:xfrm>
            <a:off x="7685604" y="2587358"/>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需求列表</a:t>
            </a:r>
          </a:p>
        </p:txBody>
      </p:sp>
      <p:cxnSp>
        <p:nvCxnSpPr>
          <p:cNvPr id="54" name="肘形接點 53"/>
          <p:cNvCxnSpPr/>
          <p:nvPr/>
        </p:nvCxnSpPr>
        <p:spPr>
          <a:xfrm>
            <a:off x="9010650" y="1885950"/>
            <a:ext cx="993609" cy="452704"/>
          </a:xfrm>
          <a:prstGeom prst="bentConnector3">
            <a:avLst/>
          </a:prstGeom>
          <a:ln w="76200"/>
        </p:spPr>
        <p:style>
          <a:lnRef idx="1">
            <a:schemeClr val="accent1"/>
          </a:lnRef>
          <a:fillRef idx="0">
            <a:schemeClr val="accent1"/>
          </a:fillRef>
          <a:effectRef idx="0">
            <a:schemeClr val="accent1"/>
          </a:effectRef>
          <a:fontRef idx="minor">
            <a:schemeClr val="tx1"/>
          </a:fontRef>
        </p:style>
      </p:cxnSp>
      <p:cxnSp>
        <p:nvCxnSpPr>
          <p:cNvPr id="56" name="肘形接點 55"/>
          <p:cNvCxnSpPr/>
          <p:nvPr/>
        </p:nvCxnSpPr>
        <p:spPr>
          <a:xfrm flipV="1">
            <a:off x="9010650" y="2338654"/>
            <a:ext cx="993609" cy="440555"/>
          </a:xfrm>
          <a:prstGeom prst="bentConnector3">
            <a:avLst/>
          </a:prstGeom>
          <a:ln w="76200"/>
        </p:spPr>
        <p:style>
          <a:lnRef idx="1">
            <a:schemeClr val="accent1"/>
          </a:lnRef>
          <a:fillRef idx="0">
            <a:schemeClr val="accent1"/>
          </a:fillRef>
          <a:effectRef idx="0">
            <a:schemeClr val="accent1"/>
          </a:effectRef>
          <a:fontRef idx="minor">
            <a:schemeClr val="tx1"/>
          </a:fontRef>
        </p:style>
      </p:cxnSp>
      <p:sp>
        <p:nvSpPr>
          <p:cNvPr id="79" name="文字方塊 78"/>
          <p:cNvSpPr txBox="1"/>
          <p:nvPr/>
        </p:nvSpPr>
        <p:spPr>
          <a:xfrm>
            <a:off x="10070273" y="1851589"/>
            <a:ext cx="1210588" cy="1015663"/>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點擊顯示</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r>
              <a:rPr lang="zh-TW" altLang="zh-TW" sz="2000" b="1" dirty="0">
                <a:solidFill>
                  <a:schemeClr val="bg1"/>
                </a:solidFill>
                <a:latin typeface="微软雅黑" pitchFamily="34" charset="-122"/>
                <a:ea typeface="微软雅黑" pitchFamily="34" charset="-122"/>
                <a:cs typeface="Arial" panose="020B0604020202020204" pitchFamily="34" charset="0"/>
              </a:rPr>
              <a:t>地點</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r>
              <a:rPr lang="zh-TW" altLang="zh-TW" sz="2000" b="1" dirty="0">
                <a:solidFill>
                  <a:schemeClr val="bg1"/>
                </a:solidFill>
                <a:latin typeface="微软雅黑" pitchFamily="34" charset="-122"/>
                <a:ea typeface="微软雅黑" pitchFamily="34" charset="-122"/>
                <a:cs typeface="Arial" panose="020B0604020202020204" pitchFamily="34" charset="0"/>
              </a:rPr>
              <a:t>詳細資料</a:t>
            </a:r>
            <a:endParaRPr lang="zh-TW" altLang="en-US" sz="2000" b="1" dirty="0">
              <a:solidFill>
                <a:schemeClr val="bg1"/>
              </a:solidFill>
              <a:latin typeface="微软雅黑" pitchFamily="34" charset="-122"/>
              <a:ea typeface="微软雅黑" pitchFamily="34" charset="-122"/>
              <a:cs typeface="Arial" panose="020B0604020202020204" pitchFamily="34" charset="0"/>
            </a:endParaRPr>
          </a:p>
        </p:txBody>
      </p:sp>
      <p:cxnSp>
        <p:nvCxnSpPr>
          <p:cNvPr id="81" name="肘形接點 80"/>
          <p:cNvCxnSpPr>
            <a:stCxn id="25" idx="3"/>
          </p:cNvCxnSpPr>
          <p:nvPr/>
        </p:nvCxnSpPr>
        <p:spPr>
          <a:xfrm flipV="1">
            <a:off x="6883811" y="4706777"/>
            <a:ext cx="801793" cy="773759"/>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肘形接點 82"/>
          <p:cNvCxnSpPr>
            <a:stCxn id="25" idx="3"/>
          </p:cNvCxnSpPr>
          <p:nvPr/>
        </p:nvCxnSpPr>
        <p:spPr>
          <a:xfrm>
            <a:off x="6883811" y="5480536"/>
            <a:ext cx="801793" cy="750242"/>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25" idx="3"/>
          </p:cNvCxnSpPr>
          <p:nvPr/>
        </p:nvCxnSpPr>
        <p:spPr>
          <a:xfrm>
            <a:off x="6883811" y="5480536"/>
            <a:ext cx="801793"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56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par>
                                <p:cTn id="35" presetID="10"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par>
                                <p:cTn id="62" presetID="10" presetClass="entr" presetSubtype="0" fill="hold"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5" grpId="0"/>
      <p:bldP spid="32" grpId="0"/>
      <p:bldP spid="43" grpId="0"/>
      <p:bldP spid="44" grpId="0"/>
      <p:bldP spid="50" grpId="0"/>
      <p:bldP spid="51" grpId="0"/>
      <p:bldP spid="52"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36715" y="438403"/>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微软雅黑" pitchFamily="34" charset="-122"/>
                <a:ea typeface="微软雅黑" pitchFamily="34" charset="-122"/>
              </a:rPr>
              <a:t>功能說明</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45" name="表格 44">
            <a:extLst>
              <a:ext uri="{FF2B5EF4-FFF2-40B4-BE49-F238E27FC236}">
                <a16:creationId xmlns:a16="http://schemas.microsoft.com/office/drawing/2014/main" id="{3E86BF98-6B75-4C10-BFD9-E63BE2DD8F53}"/>
              </a:ext>
            </a:extLst>
          </p:cNvPr>
          <p:cNvGraphicFramePr>
            <a:graphicFrameLocks noGrp="1"/>
          </p:cNvGraphicFramePr>
          <p:nvPr>
            <p:extLst>
              <p:ext uri="{D42A27DB-BD31-4B8C-83A1-F6EECF244321}">
                <p14:modId xmlns:p14="http://schemas.microsoft.com/office/powerpoint/2010/main" val="919937584"/>
              </p:ext>
            </p:extLst>
          </p:nvPr>
        </p:nvGraphicFramePr>
        <p:xfrm>
          <a:off x="1574800" y="1494224"/>
          <a:ext cx="9042399" cy="4572000"/>
        </p:xfrm>
        <a:graphic>
          <a:graphicData uri="http://schemas.openxmlformats.org/drawingml/2006/table">
            <a:tbl>
              <a:tblPr firstRow="1" bandRow="1">
                <a:tableStyleId>{21E4AEA4-8DFA-4A89-87EB-49C32662AFE0}</a:tableStyleId>
              </a:tblPr>
              <a:tblGrid>
                <a:gridCol w="3014133">
                  <a:extLst>
                    <a:ext uri="{9D8B030D-6E8A-4147-A177-3AD203B41FA5}">
                      <a16:colId xmlns:a16="http://schemas.microsoft.com/office/drawing/2014/main" val="165021629"/>
                    </a:ext>
                  </a:extLst>
                </a:gridCol>
                <a:gridCol w="3014133">
                  <a:extLst>
                    <a:ext uri="{9D8B030D-6E8A-4147-A177-3AD203B41FA5}">
                      <a16:colId xmlns:a16="http://schemas.microsoft.com/office/drawing/2014/main" val="2783971443"/>
                    </a:ext>
                  </a:extLst>
                </a:gridCol>
                <a:gridCol w="3014133">
                  <a:extLst>
                    <a:ext uri="{9D8B030D-6E8A-4147-A177-3AD203B41FA5}">
                      <a16:colId xmlns:a16="http://schemas.microsoft.com/office/drawing/2014/main" val="190644436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功能項目</a:t>
                      </a:r>
                    </a:p>
                  </a:txBody>
                  <a:tcPr anchor="ctr"/>
                </a:tc>
                <a:tc>
                  <a:txBody>
                    <a:bodyPr/>
                    <a:lstStyle/>
                    <a:p>
                      <a:pPr algn="ctr"/>
                      <a:r>
                        <a:rPr lang="zh-TW" altLang="en-US" dirty="0">
                          <a:latin typeface="標楷體" panose="03000509000000000000" pitchFamily="65" charset="-120"/>
                          <a:ea typeface="標楷體" panose="03000509000000000000" pitchFamily="65" charset="-120"/>
                        </a:rPr>
                        <a:t>功能項目操作</a:t>
                      </a:r>
                    </a:p>
                  </a:txBody>
                  <a:tcPr anchor="ctr"/>
                </a:tc>
                <a:tc>
                  <a:txBody>
                    <a:bodyPr/>
                    <a:lstStyle/>
                    <a:p>
                      <a:pPr algn="ctr"/>
                      <a:r>
                        <a:rPr lang="zh-TW" altLang="en-US" dirty="0">
                          <a:latin typeface="標楷體" panose="03000509000000000000" pitchFamily="65" charset="-120"/>
                          <a:ea typeface="標楷體" panose="03000509000000000000" pitchFamily="65" charset="-120"/>
                        </a:rPr>
                        <a:t>說明</a:t>
                      </a:r>
                    </a:p>
                  </a:txBody>
                  <a:tcPr anchor="ctr"/>
                </a:tc>
                <a:extLst>
                  <a:ext uri="{0D108BD9-81ED-4DB2-BD59-A6C34878D82A}">
                    <a16:rowId xmlns:a16="http://schemas.microsoft.com/office/drawing/2014/main" val="4271121608"/>
                  </a:ext>
                </a:extLst>
              </a:tr>
              <a:tr h="370840">
                <a:tc>
                  <a:txBody>
                    <a:bodyPr/>
                    <a:lstStyle/>
                    <a:p>
                      <a:pPr algn="ctr"/>
                      <a:r>
                        <a:rPr lang="zh-TW" altLang="en-US" dirty="0">
                          <a:latin typeface="標楷體" panose="03000509000000000000" pitchFamily="65" charset="-120"/>
                          <a:ea typeface="標楷體" panose="03000509000000000000" pitchFamily="65" charset="-120"/>
                        </a:rPr>
                        <a:t>校內查詢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教室查詢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顯示教室詳細資料及管理單位</a:t>
                      </a:r>
                    </a:p>
                  </a:txBody>
                  <a:tcPr anchor="ctr"/>
                </a:tc>
                <a:extLst>
                  <a:ext uri="{0D108BD9-81ED-4DB2-BD59-A6C34878D82A}">
                    <a16:rowId xmlns:a16="http://schemas.microsoft.com/office/drawing/2014/main" val="1265537310"/>
                  </a:ext>
                </a:extLst>
              </a:tr>
              <a:tr h="0">
                <a:tc rowSpan="3">
                  <a:txBody>
                    <a:bodyPr/>
                    <a:lstStyle/>
                    <a:p>
                      <a:pPr algn="ctr"/>
                      <a:r>
                        <a:rPr lang="zh-TW" altLang="en-US" dirty="0">
                          <a:latin typeface="標楷體" panose="03000509000000000000" pitchFamily="65" charset="-120"/>
                          <a:ea typeface="標楷體" panose="03000509000000000000" pitchFamily="65" charset="-120"/>
                        </a:rPr>
                        <a:t>校外查詢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飲食查詢</a:t>
                      </a:r>
                    </a:p>
                  </a:txBody>
                  <a:tcPr anchor="ctr"/>
                </a:tc>
                <a:tc>
                  <a:txBody>
                    <a:bodyPr/>
                    <a:lstStyle/>
                    <a:p>
                      <a:pPr algn="ctr"/>
                      <a:r>
                        <a:rPr lang="zh-TW" altLang="en-US" dirty="0">
                          <a:latin typeface="標楷體" panose="03000509000000000000" pitchFamily="65" charset="-120"/>
                          <a:ea typeface="標楷體" panose="03000509000000000000" pitchFamily="65" charset="-120"/>
                        </a:rPr>
                        <a:t>跳出推薦種類，點擊後顯示店家詳細資料</a:t>
                      </a:r>
                    </a:p>
                  </a:txBody>
                  <a:tcPr anchor="ctr"/>
                </a:tc>
                <a:extLst>
                  <a:ext uri="{0D108BD9-81ED-4DB2-BD59-A6C34878D82A}">
                    <a16:rowId xmlns:a16="http://schemas.microsoft.com/office/drawing/2014/main" val="2736857881"/>
                  </a:ext>
                </a:extLst>
              </a:tr>
              <a:tr h="370840">
                <a:tc vMerge="1">
                  <a:txBody>
                    <a:bodyPr/>
                    <a:lstStyle/>
                    <a:p>
                      <a:pPr algn="ctr"/>
                      <a:endParaRPr lang="zh-TW" altLang="en-US" dirty="0">
                        <a:latin typeface="標楷體" panose="03000509000000000000" pitchFamily="65" charset="-120"/>
                        <a:ea typeface="標楷體" panose="03000509000000000000" pitchFamily="65" charset="-120"/>
                      </a:endParaRPr>
                    </a:p>
                  </a:txBody>
                  <a:tcPr/>
                </a:tc>
                <a:tc>
                  <a:txBody>
                    <a:bodyPr/>
                    <a:lstStyle/>
                    <a:p>
                      <a:pPr algn="ctr"/>
                      <a:r>
                        <a:rPr lang="zh-TW" altLang="en-US" dirty="0">
                          <a:latin typeface="標楷體" panose="03000509000000000000" pitchFamily="65" charset="-120"/>
                          <a:ea typeface="標楷體" panose="03000509000000000000" pitchFamily="65" charset="-120"/>
                        </a:rPr>
                        <a:t>日常需求店家查詢</a:t>
                      </a:r>
                    </a:p>
                  </a:txBody>
                  <a:tcPr anchor="ctr"/>
                </a:tc>
                <a:tc rowSpan="2">
                  <a:txBody>
                    <a:bodyPr/>
                    <a:lstStyle/>
                    <a:p>
                      <a:pPr algn="ctr"/>
                      <a:r>
                        <a:rPr lang="zh-TW" altLang="en-US" dirty="0">
                          <a:latin typeface="標楷體" panose="03000509000000000000" pitchFamily="65" charset="-120"/>
                          <a:ea typeface="標楷體" panose="03000509000000000000" pitchFamily="65" charset="-120"/>
                        </a:rPr>
                        <a:t>跳出需求列表，點擊後顯示該需求之詳細資料</a:t>
                      </a:r>
                    </a:p>
                  </a:txBody>
                  <a:tcPr anchor="ctr"/>
                </a:tc>
                <a:extLst>
                  <a:ext uri="{0D108BD9-81ED-4DB2-BD59-A6C34878D82A}">
                    <a16:rowId xmlns:a16="http://schemas.microsoft.com/office/drawing/2014/main" val="2827576606"/>
                  </a:ext>
                </a:extLst>
              </a:tr>
              <a:tr h="370840">
                <a:tc vMerge="1">
                  <a:txBody>
                    <a:bodyPr/>
                    <a:lstStyle/>
                    <a:p>
                      <a:pPr algn="ctr"/>
                      <a:endParaRPr lang="zh-TW" altLang="en-US" dirty="0">
                        <a:latin typeface="標楷體" panose="03000509000000000000" pitchFamily="65" charset="-120"/>
                        <a:ea typeface="標楷體" panose="03000509000000000000" pitchFamily="65" charset="-120"/>
                      </a:endParaRPr>
                    </a:p>
                  </a:txBody>
                  <a:tcPr/>
                </a:tc>
                <a:tc>
                  <a:txBody>
                    <a:bodyPr/>
                    <a:lstStyle/>
                    <a:p>
                      <a:pPr algn="ctr"/>
                      <a:r>
                        <a:rPr lang="zh-TW" altLang="en-US" dirty="0">
                          <a:latin typeface="標楷體" panose="03000509000000000000" pitchFamily="65" charset="-120"/>
                          <a:ea typeface="標楷體" panose="03000509000000000000" pitchFamily="65" charset="-120"/>
                        </a:rPr>
                        <a:t>娛樂場所查詢</a:t>
                      </a:r>
                    </a:p>
                  </a:txBody>
                  <a:tcPr anchor="ctr"/>
                </a:tc>
                <a:tc vMerge="1">
                  <a:txBody>
                    <a:bodyPr/>
                    <a:lstStyle/>
                    <a:p>
                      <a:pPr algn="ct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477354132"/>
                  </a:ext>
                </a:extLst>
              </a:tr>
              <a:tr h="370840">
                <a:tc rowSpan="2">
                  <a:txBody>
                    <a:bodyPr/>
                    <a:lstStyle/>
                    <a:p>
                      <a:pPr algn="ctr"/>
                      <a:r>
                        <a:rPr lang="zh-TW" altLang="en-US" dirty="0">
                          <a:latin typeface="標楷體" panose="03000509000000000000" pitchFamily="65" charset="-120"/>
                          <a:ea typeface="標楷體" panose="03000509000000000000" pitchFamily="65" charset="-120"/>
                        </a:rPr>
                        <a:t>指路</a:t>
                      </a:r>
                    </a:p>
                  </a:txBody>
                  <a:tcPr anchor="ctr"/>
                </a:tc>
                <a:tc>
                  <a:txBody>
                    <a:bodyPr/>
                    <a:lstStyle/>
                    <a:p>
                      <a:pPr algn="ctr"/>
                      <a:r>
                        <a:rPr lang="zh-TW" altLang="en-US" dirty="0">
                          <a:latin typeface="標楷體" panose="03000509000000000000" pitchFamily="65" charset="-120"/>
                          <a:ea typeface="標楷體" panose="03000509000000000000" pitchFamily="65" charset="-120"/>
                        </a:rPr>
                        <a:t>校內</a:t>
                      </a:r>
                    </a:p>
                  </a:txBody>
                  <a:tcPr anchor="ctr"/>
                </a:tc>
                <a:tc>
                  <a:txBody>
                    <a:bodyPr/>
                    <a:lstStyle/>
                    <a:p>
                      <a:pPr algn="ctr"/>
                      <a:r>
                        <a:rPr lang="zh-TW" altLang="en-US" dirty="0">
                          <a:latin typeface="標楷體" panose="03000509000000000000" pitchFamily="65" charset="-120"/>
                          <a:ea typeface="標楷體" panose="03000509000000000000" pitchFamily="65" charset="-120"/>
                        </a:rPr>
                        <a:t>指引至選擇之教室</a:t>
                      </a:r>
                    </a:p>
                  </a:txBody>
                  <a:tcPr anchor="ctr"/>
                </a:tc>
                <a:extLst>
                  <a:ext uri="{0D108BD9-81ED-4DB2-BD59-A6C34878D82A}">
                    <a16:rowId xmlns:a16="http://schemas.microsoft.com/office/drawing/2014/main" val="1749969691"/>
                  </a:ext>
                </a:extLst>
              </a:tr>
              <a:tr h="370840">
                <a:tc vMerge="1">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zh-TW" altLang="en-US" dirty="0">
                          <a:latin typeface="標楷體" panose="03000509000000000000" pitchFamily="65" charset="-120"/>
                          <a:ea typeface="標楷體" panose="03000509000000000000" pitchFamily="65" charset="-120"/>
                        </a:rPr>
                        <a:t>校外</a:t>
                      </a:r>
                    </a:p>
                  </a:txBody>
                  <a:tcPr anchor="ctr"/>
                </a:tc>
                <a:tc>
                  <a:txBody>
                    <a:bodyPr/>
                    <a:lstStyle/>
                    <a:p>
                      <a:pPr algn="ctr"/>
                      <a:r>
                        <a:rPr lang="zh-TW" altLang="en-US" dirty="0">
                          <a:latin typeface="標楷體" panose="03000509000000000000" pitchFamily="65" charset="-120"/>
                          <a:ea typeface="標楷體" panose="03000509000000000000" pitchFamily="65" charset="-120"/>
                        </a:rPr>
                        <a:t>指引至選擇之店家或場所</a:t>
                      </a:r>
                    </a:p>
                  </a:txBody>
                  <a:tcPr anchor="ctr"/>
                </a:tc>
                <a:extLst>
                  <a:ext uri="{0D108BD9-81ED-4DB2-BD59-A6C34878D82A}">
                    <a16:rowId xmlns:a16="http://schemas.microsoft.com/office/drawing/2014/main" val="2020420970"/>
                  </a:ext>
                </a:extLst>
              </a:tr>
            </a:tbl>
          </a:graphicData>
        </a:graphic>
      </p:graphicFrame>
    </p:spTree>
    <p:extLst>
      <p:ext uri="{BB962C8B-B14F-4D97-AF65-F5344CB8AC3E}">
        <p14:creationId xmlns:p14="http://schemas.microsoft.com/office/powerpoint/2010/main" val="2301634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182281" y="440024"/>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Microsoft YaHei" panose="020B0503020204020204" pitchFamily="34" charset="-122"/>
                <a:ea typeface="Microsoft YaHei" panose="020B0503020204020204" pitchFamily="34" charset="-122"/>
              </a:rPr>
              <a:t>功能示意</a:t>
            </a:r>
            <a:endParaRPr lang="en-US" altLang="zh-CN" sz="3600" b="1" dirty="0">
              <a:solidFill>
                <a:srgbClr val="E74337"/>
              </a:solidFill>
              <a:latin typeface="Microsoft YaHei" panose="020B0503020204020204" pitchFamily="34" charset="-122"/>
              <a:ea typeface="Microsoft YaHei" panose="020B0503020204020204"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464" y="1210143"/>
            <a:ext cx="8798888" cy="5343057"/>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8770092" y="3019448"/>
            <a:ext cx="418266" cy="720894"/>
          </a:xfrm>
          <a:prstGeom prst="rect">
            <a:avLst/>
          </a:prstGeom>
        </p:spPr>
      </p:pic>
      <p:pic>
        <p:nvPicPr>
          <p:cNvPr id="30" name="圖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4913524" y="5543573"/>
            <a:ext cx="418266" cy="720894"/>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9225" y="1749425"/>
            <a:ext cx="1765300" cy="1358900"/>
          </a:xfrm>
          <a:prstGeom prst="rect">
            <a:avLst/>
          </a:prstGeom>
        </p:spPr>
      </p:pic>
      <p:sp>
        <p:nvSpPr>
          <p:cNvPr id="6" name="文字方塊 5"/>
          <p:cNvSpPr txBox="1"/>
          <p:nvPr/>
        </p:nvSpPr>
        <p:spPr>
          <a:xfrm>
            <a:off x="9128341" y="2036832"/>
            <a:ext cx="1467068" cy="707886"/>
          </a:xfrm>
          <a:prstGeom prst="rect">
            <a:avLst/>
          </a:prstGeom>
          <a:noFill/>
        </p:spPr>
        <p:txBody>
          <a:bodyPr wrap="none" rtlCol="0">
            <a:spAutoFit/>
          </a:bodyPr>
          <a:lstStyle/>
          <a:p>
            <a:r>
              <a:rPr lang="zh-TW" altLang="en-US" sz="2000" dirty="0">
                <a:latin typeface="Microsoft YaHei" panose="020B0503020204020204" pitchFamily="34" charset="-122"/>
                <a:ea typeface="Microsoft YaHei" panose="020B0503020204020204" pitchFamily="34" charset="-122"/>
              </a:rPr>
              <a:t>導覽從</a:t>
            </a:r>
            <a:endParaRPr lang="en-US" altLang="zh-TW" sz="2000" dirty="0">
              <a:latin typeface="Microsoft YaHei" panose="020B0503020204020204" pitchFamily="34" charset="-122"/>
              <a:ea typeface="Microsoft YaHei" panose="020B0503020204020204" pitchFamily="34" charset="-122"/>
            </a:endParaRPr>
          </a:p>
          <a:p>
            <a:r>
              <a:rPr lang="zh-TW" altLang="en-US" sz="2000" dirty="0">
                <a:latin typeface="Microsoft YaHei" panose="020B0503020204020204" pitchFamily="34" charset="-122"/>
                <a:ea typeface="Microsoft YaHei" panose="020B0503020204020204" pitchFamily="34" charset="-122"/>
              </a:rPr>
              <a:t>此學院開始</a:t>
            </a:r>
          </a:p>
        </p:txBody>
      </p:sp>
      <p:pic>
        <p:nvPicPr>
          <p:cNvPr id="43" name="圖片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2656" y="3465085"/>
            <a:ext cx="2706893" cy="2083723"/>
          </a:xfrm>
          <a:prstGeom prst="rect">
            <a:avLst/>
          </a:prstGeom>
        </p:spPr>
      </p:pic>
      <p:sp>
        <p:nvSpPr>
          <p:cNvPr id="7" name="文字方塊 6"/>
          <p:cNvSpPr txBox="1"/>
          <p:nvPr/>
        </p:nvSpPr>
        <p:spPr>
          <a:xfrm>
            <a:off x="5348743" y="3700182"/>
            <a:ext cx="225471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餐廳</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購買日用品</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娛樂場所</a:t>
            </a:r>
          </a:p>
        </p:txBody>
      </p:sp>
      <p:sp>
        <p:nvSpPr>
          <p:cNvPr id="59" name="文字方塊 58"/>
          <p:cNvSpPr txBox="1"/>
          <p:nvPr/>
        </p:nvSpPr>
        <p:spPr>
          <a:xfrm>
            <a:off x="5348744" y="3699009"/>
            <a:ext cx="225471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森川丼丼</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呷丸味</a:t>
            </a:r>
            <a:endParaRPr lang="en-US" altLang="zh-TW" sz="28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呷霸食堂</a:t>
            </a:r>
          </a:p>
        </p:txBody>
      </p:sp>
      <p:pic>
        <p:nvPicPr>
          <p:cNvPr id="44" name="圖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6266970" y="3730962"/>
            <a:ext cx="418266" cy="720894"/>
          </a:xfrm>
          <a:prstGeom prst="rect">
            <a:avLst/>
          </a:prstGeom>
        </p:spPr>
      </p:pic>
      <p:sp>
        <p:nvSpPr>
          <p:cNvPr id="60" name="文字方塊 59"/>
          <p:cNvSpPr txBox="1"/>
          <p:nvPr/>
        </p:nvSpPr>
        <p:spPr>
          <a:xfrm>
            <a:off x="5472569" y="3717064"/>
            <a:ext cx="2254718" cy="1384995"/>
          </a:xfrm>
          <a:prstGeom prst="rect">
            <a:avLst/>
          </a:prstGeom>
          <a:noFill/>
        </p:spPr>
        <p:txBody>
          <a:bodyPr wrap="square" rtlCol="0">
            <a:spAutoFit/>
          </a:bodyPr>
          <a:lstStyle/>
          <a:p>
            <a:r>
              <a:rPr lang="zh-TW" altLang="en-US" sz="2800" dirty="0">
                <a:latin typeface="Microsoft YaHei" panose="020B0503020204020204" pitchFamily="34" charset="-122"/>
                <a:ea typeface="Microsoft YaHei" panose="020B0503020204020204" pitchFamily="34" charset="-122"/>
              </a:rPr>
              <a:t>開始對</a:t>
            </a:r>
            <a:endParaRPr lang="en-US" altLang="zh-TW" sz="2800" dirty="0">
              <a:latin typeface="Microsoft YaHei" panose="020B0503020204020204" pitchFamily="34" charset="-122"/>
              <a:ea typeface="Microsoft YaHei" panose="020B0503020204020204" pitchFamily="34" charset="-122"/>
            </a:endParaRPr>
          </a:p>
          <a:p>
            <a:r>
              <a:rPr lang="zh-TW" altLang="en-US" sz="2800" dirty="0">
                <a:latin typeface="Microsoft YaHei" panose="020B0503020204020204" pitchFamily="34" charset="-122"/>
                <a:ea typeface="Microsoft YaHei" panose="020B0503020204020204" pitchFamily="34" charset="-122"/>
              </a:rPr>
              <a:t>森川丼丼</a:t>
            </a:r>
            <a:endParaRPr lang="en-US" altLang="zh-TW" sz="2800" dirty="0">
              <a:latin typeface="Microsoft YaHei" panose="020B0503020204020204" pitchFamily="34" charset="-122"/>
              <a:ea typeface="Microsoft YaHei" panose="020B0503020204020204" pitchFamily="34" charset="-122"/>
            </a:endParaRPr>
          </a:p>
          <a:p>
            <a:r>
              <a:rPr lang="zh-TW" altLang="en-US" sz="2800" dirty="0">
                <a:latin typeface="Microsoft YaHei" panose="020B0503020204020204" pitchFamily="34" charset="-122"/>
                <a:ea typeface="Microsoft YaHei" panose="020B0503020204020204" pitchFamily="34" charset="-122"/>
              </a:rPr>
              <a:t>的導覽</a:t>
            </a:r>
          </a:p>
        </p:txBody>
      </p:sp>
      <p:sp>
        <p:nvSpPr>
          <p:cNvPr id="9" name="文字方塊 8">
            <a:extLst>
              <a:ext uri="{FF2B5EF4-FFF2-40B4-BE49-F238E27FC236}">
                <a16:creationId xmlns:a16="http://schemas.microsoft.com/office/drawing/2014/main" id="{8238ADB2-E22D-409F-850B-86EB0B597B92}"/>
              </a:ext>
            </a:extLst>
          </p:cNvPr>
          <p:cNvSpPr txBox="1"/>
          <p:nvPr/>
        </p:nvSpPr>
        <p:spPr>
          <a:xfrm>
            <a:off x="9128341" y="1956391"/>
            <a:ext cx="1467068" cy="923330"/>
          </a:xfrm>
          <a:prstGeom prst="rect">
            <a:avLst/>
          </a:prstGeom>
          <a:noFill/>
        </p:spPr>
        <p:txBody>
          <a:bodyPr wrap="square" rtlCol="0">
            <a:spAutoFit/>
          </a:bodyPr>
          <a:lstStyle/>
          <a:p>
            <a:r>
              <a:rPr lang="en-US" altLang="zh-TW" dirty="0"/>
              <a:t>F456</a:t>
            </a:r>
          </a:p>
          <a:p>
            <a:r>
              <a:rPr lang="en-US" altLang="zh-TW" dirty="0"/>
              <a:t>F455</a:t>
            </a:r>
          </a:p>
          <a:p>
            <a:r>
              <a:rPr lang="en-US" altLang="zh-TW" dirty="0"/>
              <a:t>B229</a:t>
            </a:r>
            <a:endParaRPr lang="zh-TW" altLang="en-US" dirty="0"/>
          </a:p>
        </p:txBody>
      </p:sp>
      <p:pic>
        <p:nvPicPr>
          <p:cNvPr id="8" name="圖片 7">
            <a:extLst>
              <a:ext uri="{FF2B5EF4-FFF2-40B4-BE49-F238E27FC236}">
                <a16:creationId xmlns:a16="http://schemas.microsoft.com/office/drawing/2014/main" id="{5C5A57EA-BEC2-49EC-B1C5-D9EB339B7D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457200"/>
            <a:ext cx="12192000" cy="6096000"/>
          </a:xfrm>
          <a:prstGeom prst="rect">
            <a:avLst/>
          </a:prstGeom>
        </p:spPr>
      </p:pic>
    </p:spTree>
    <p:extLst>
      <p:ext uri="{BB962C8B-B14F-4D97-AF65-F5344CB8AC3E}">
        <p14:creationId xmlns:p14="http://schemas.microsoft.com/office/powerpoint/2010/main" val="168358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6" presetClass="exit" presetSubtype="21" fill="hold" grpId="1" nodeType="withEffect">
                                  <p:stCondLst>
                                    <p:cond delay="0"/>
                                  </p:stCondLst>
                                  <p:childTnLst>
                                    <p:animEffect transition="out" filter="barn(inVertical)">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16" presetClass="exit" presetSubtype="21" fill="hold" nodeType="withEffect">
                                  <p:stCondLst>
                                    <p:cond delay="0"/>
                                  </p:stCondLst>
                                  <p:childTnLst>
                                    <p:animEffect transition="out" filter="barn(inVertical)">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6" presetClass="exit" presetSubtype="21" fill="hold" nodeType="withEffect">
                                  <p:stCondLst>
                                    <p:cond delay="0"/>
                                  </p:stCondLst>
                                  <p:childTnLst>
                                    <p:animEffect transition="out" filter="barn(inVertical)">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12" presetClass="entr" presetSubtype="4"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p:tgtEl>
                                          <p:spTgt spid="30"/>
                                        </p:tgtEl>
                                        <p:attrNameLst>
                                          <p:attrName>ppt_y</p:attrName>
                                        </p:attrNameLst>
                                      </p:cBhvr>
                                      <p:tavLst>
                                        <p:tav tm="0">
                                          <p:val>
                                            <p:strVal val="#ppt_y+#ppt_h*1.125000"/>
                                          </p:val>
                                        </p:tav>
                                        <p:tav tm="100000">
                                          <p:val>
                                            <p:strVal val="#ppt_y"/>
                                          </p:val>
                                        </p:tav>
                                      </p:tavLst>
                                    </p:anim>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p:tgtEl>
                                          <p:spTgt spid="44"/>
                                        </p:tgtEl>
                                        <p:attrNameLst>
                                          <p:attrName>ppt_y</p:attrName>
                                        </p:attrNameLst>
                                      </p:cBhvr>
                                      <p:tavLst>
                                        <p:tav tm="0">
                                          <p:val>
                                            <p:strVal val="#ppt_y+#ppt_h*1.125000"/>
                                          </p:val>
                                        </p:tav>
                                        <p:tav tm="100000">
                                          <p:val>
                                            <p:strVal val="#ppt_y"/>
                                          </p:val>
                                        </p:tav>
                                      </p:tavLst>
                                    </p:anim>
                                    <p:animEffect transition="in" filter="wipe(up)">
                                      <p:cBhvr>
                                        <p:cTn id="66" dur="500"/>
                                        <p:tgtEl>
                                          <p:spTgt spid="44"/>
                                        </p:tgtEl>
                                      </p:cBhvr>
                                    </p:animEffect>
                                  </p:childTnLst>
                                </p:cTn>
                              </p:par>
                              <p:par>
                                <p:cTn id="67" presetID="42" presetClass="exit" presetSubtype="0" fill="hold" nodeType="withEffect">
                                  <p:stCondLst>
                                    <p:cond delay="0"/>
                                  </p:stCondLst>
                                  <p:childTnLst>
                                    <p:animEffect transition="out" filter="fade">
                                      <p:cBhvr>
                                        <p:cTn id="68" dur="500"/>
                                        <p:tgtEl>
                                          <p:spTgt spid="30"/>
                                        </p:tgtEl>
                                      </p:cBhvr>
                                    </p:animEffect>
                                    <p:anim calcmode="lin" valueType="num">
                                      <p:cBhvr>
                                        <p:cTn id="69" dur="500"/>
                                        <p:tgtEl>
                                          <p:spTgt spid="30"/>
                                        </p:tgtEl>
                                        <p:attrNameLst>
                                          <p:attrName>ppt_x</p:attrName>
                                        </p:attrNameLst>
                                      </p:cBhvr>
                                      <p:tavLst>
                                        <p:tav tm="0">
                                          <p:val>
                                            <p:strVal val="ppt_x"/>
                                          </p:val>
                                        </p:tav>
                                        <p:tav tm="100000">
                                          <p:val>
                                            <p:strVal val="ppt_x"/>
                                          </p:val>
                                        </p:tav>
                                      </p:tavLst>
                                    </p:anim>
                                    <p:anim calcmode="lin" valueType="num">
                                      <p:cBhvr>
                                        <p:cTn id="70" dur="500"/>
                                        <p:tgtEl>
                                          <p:spTgt spid="30"/>
                                        </p:tgtEl>
                                        <p:attrNameLst>
                                          <p:attrName>ppt_y</p:attrName>
                                        </p:attrNameLst>
                                      </p:cBhvr>
                                      <p:tavLst>
                                        <p:tav tm="0">
                                          <p:val>
                                            <p:strVal val="ppt_y"/>
                                          </p:val>
                                        </p:tav>
                                        <p:tav tm="100000">
                                          <p:val>
                                            <p:strVal val="ppt_y+.1"/>
                                          </p:val>
                                        </p:tav>
                                      </p:tavLst>
                                    </p:anim>
                                    <p:set>
                                      <p:cBhvr>
                                        <p:cTn id="71" dur="1" fill="hold">
                                          <p:stCondLst>
                                            <p:cond delay="499"/>
                                          </p:stCondLst>
                                        </p:cTn>
                                        <p:tgtEl>
                                          <p:spTgt spid="3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par>
                                <p:cTn id="80" presetID="42" presetClass="exit" presetSubtype="0" fill="hold" nodeType="withEffect">
                                  <p:stCondLst>
                                    <p:cond delay="0"/>
                                  </p:stCondLst>
                                  <p:childTnLst>
                                    <p:animEffect transition="out" filter="fade">
                                      <p:cBhvr>
                                        <p:cTn id="81" dur="500"/>
                                        <p:tgtEl>
                                          <p:spTgt spid="44"/>
                                        </p:tgtEl>
                                      </p:cBhvr>
                                    </p:animEffect>
                                    <p:anim calcmode="lin" valueType="num">
                                      <p:cBhvr>
                                        <p:cTn id="82" dur="500"/>
                                        <p:tgtEl>
                                          <p:spTgt spid="44"/>
                                        </p:tgtEl>
                                        <p:attrNameLst>
                                          <p:attrName>ppt_x</p:attrName>
                                        </p:attrNameLst>
                                      </p:cBhvr>
                                      <p:tavLst>
                                        <p:tav tm="0">
                                          <p:val>
                                            <p:strVal val="ppt_x"/>
                                          </p:val>
                                        </p:tav>
                                        <p:tav tm="100000">
                                          <p:val>
                                            <p:strVal val="ppt_x"/>
                                          </p:val>
                                        </p:tav>
                                      </p:tavLst>
                                    </p:anim>
                                    <p:anim calcmode="lin" valueType="num">
                                      <p:cBhvr>
                                        <p:cTn id="83" dur="500"/>
                                        <p:tgtEl>
                                          <p:spTgt spid="44"/>
                                        </p:tgtEl>
                                        <p:attrNameLst>
                                          <p:attrName>ppt_y</p:attrName>
                                        </p:attrNameLst>
                                      </p:cBhvr>
                                      <p:tavLst>
                                        <p:tav tm="0">
                                          <p:val>
                                            <p:strVal val="ppt_y"/>
                                          </p:val>
                                        </p:tav>
                                        <p:tav tm="100000">
                                          <p:val>
                                            <p:strVal val="ppt_y+.1"/>
                                          </p:val>
                                        </p:tav>
                                      </p:tavLst>
                                    </p:anim>
                                    <p:set>
                                      <p:cBhvr>
                                        <p:cTn id="84" dur="1" fill="hold">
                                          <p:stCondLst>
                                            <p:cond delay="499"/>
                                          </p:stCondLst>
                                        </p:cTn>
                                        <p:tgtEl>
                                          <p:spTgt spid="4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anim calcmode="lin" valueType="num">
                                      <p:cBhvr>
                                        <p:cTn id="90" dur="500" fill="hold"/>
                                        <p:tgtEl>
                                          <p:spTgt spid="44"/>
                                        </p:tgtEl>
                                        <p:attrNameLst>
                                          <p:attrName>ppt_x</p:attrName>
                                        </p:attrNameLst>
                                      </p:cBhvr>
                                      <p:tavLst>
                                        <p:tav tm="0">
                                          <p:val>
                                            <p:strVal val="#ppt_x"/>
                                          </p:val>
                                        </p:tav>
                                        <p:tav tm="100000">
                                          <p:val>
                                            <p:strVal val="#ppt_x"/>
                                          </p:val>
                                        </p:tav>
                                      </p:tavLst>
                                    </p:anim>
                                    <p:anim calcmode="lin" valueType="num">
                                      <p:cBhvr>
                                        <p:cTn id="91"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59"/>
                                        </p:tgtEl>
                                      </p:cBhvr>
                                    </p:animEffect>
                                    <p:set>
                                      <p:cBhvr>
                                        <p:cTn id="96" dur="1" fill="hold">
                                          <p:stCondLst>
                                            <p:cond delay="499"/>
                                          </p:stCondLst>
                                        </p:cTn>
                                        <p:tgtEl>
                                          <p:spTgt spid="5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44"/>
                                        </p:tgtEl>
                                      </p:cBhvr>
                                    </p:animEffect>
                                    <p:set>
                                      <p:cBhvr>
                                        <p:cTn id="99" dur="1" fill="hold">
                                          <p:stCondLst>
                                            <p:cond delay="499"/>
                                          </p:stCondLst>
                                        </p:cTn>
                                        <p:tgtEl>
                                          <p:spTgt spid="44"/>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59" grpId="0"/>
      <p:bldP spid="59" grpId="1"/>
      <p:bldP spid="60" grpId="0"/>
      <p:bldP spid="9" grpId="0"/>
      <p:bldP spid="9"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07"/>
  <p:tag name="ISPRING_ULTRA_SCORM_TRACKING_SLIDES" val="1"/>
  <p:tag name="GENSWF_OUTPUT_FILE_NAME" val="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689</Words>
  <Application>Microsoft Macintosh PowerPoint</Application>
  <PresentationFormat>寬螢幕</PresentationFormat>
  <Paragraphs>210</Paragraphs>
  <Slides>24</Slides>
  <Notes>24</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24</vt:i4>
      </vt:variant>
    </vt:vector>
  </HeadingPairs>
  <TitlesOfParts>
    <vt:vector size="37" baseType="lpstr">
      <vt:lpstr>方正兰亭超细黑简体</vt:lpstr>
      <vt:lpstr>新細明體</vt:lpstr>
      <vt:lpstr>標楷體</vt:lpstr>
      <vt:lpstr>等线</vt:lpstr>
      <vt:lpstr>等线 Light</vt:lpstr>
      <vt:lpstr>ITC Avant Garde Std Bk</vt:lpstr>
      <vt:lpstr>微软雅黑</vt:lpstr>
      <vt:lpstr>微软雅黑</vt:lpstr>
      <vt:lpstr>宋体</vt:lpstr>
      <vt:lpstr>Arial</vt:lpstr>
      <vt:lpstr>Calibri</vt:lpstr>
      <vt:lpstr>第一PPT，www.1ppt.com</vt:lpstr>
      <vt:lpstr>第一PPT 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www.1ppt.com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黑红磨砂</dc:title>
  <dc:creator>第一PPT</dc:creator>
  <cp:keywords>www.1ppt.com</cp:keywords>
  <dc:description>www.1ppt.com</dc:description>
  <cp:lastModifiedBy>Microsoft Office User</cp:lastModifiedBy>
  <cp:revision>686</cp:revision>
  <dcterms:created xsi:type="dcterms:W3CDTF">2015-12-01T09:06:39Z</dcterms:created>
  <dcterms:modified xsi:type="dcterms:W3CDTF">2019-01-11T04:25:15Z</dcterms:modified>
</cp:coreProperties>
</file>