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C989-9719-4334-A548-0CD78A78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0F366-2347-4510-9779-CDB5ED2F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40A25-E382-4756-B297-1D104D4B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EC63-5F68-459F-8695-EDEC070A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E640-4E6C-42D0-B922-D01EC57D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8AD5-A3AE-41EB-B1E9-746FD73B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F943A-B6E2-49B3-8134-872C8E1C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266E4-CF24-4A5D-968A-CF89778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807E5-C8F1-4E4D-A8FA-EFF496B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70AA5-B460-48C2-84FE-7161F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77A779-5C52-4BB8-A3CD-CD7A7DF20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7E38EA-3EA8-426E-9913-8CCBA0B5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12053-ED1F-433F-AC69-2194E309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6B5CD-34B1-464C-8B70-1FCAB61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759DC-2823-43F3-A22A-3B14AD1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24D2-268F-4009-867E-E570BD84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FEDC-0CBB-4985-B07A-074EE779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AD6C3-7303-44A4-BEF9-9F5169E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BD712-A47B-4EB0-968D-9DF74928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41711-BA7A-41C6-99A6-CEE6BDA8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0B1C-43DD-45F8-824F-7DF39C19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2064-4776-464C-A28E-9D6898EB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3E5C2-6311-452C-8F4D-1DEF617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6F66D-B9E0-47A1-A726-F911D680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D728-7EC2-4BFB-BA35-54DD5C04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5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F7567-33F8-4DD9-A30D-4D824C3B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D59C-0DA8-4FB8-961B-3DB0A894A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EFD91-B423-4AFF-B0CA-E4DD3996B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2BF6E-A4DB-4097-A4C4-CDE85B4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1F1CC-477C-4927-ADD0-03C1A909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C55A1-AF5D-4258-9C66-15859F2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59E-EB24-4612-B628-A6161FE7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979A8-2CBB-4C64-ADE2-E031F12E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5B26A-3F2F-4797-9D1C-22765B8F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01464E-C7FF-489E-812A-5F85ED212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65852-C155-48D9-98AA-63FE434A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28409-1A65-482F-BC44-247BB5A6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57691-1981-4108-ABA6-6B6E326E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ECC1C-D7BC-4412-AAD5-49BDF8C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4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25117-D054-422F-B946-191C6138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667CD4-7789-4EE3-8178-1222AE8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1BE17-E93D-42FF-99FA-CDF6A59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19DB7-A4EE-45C2-AB66-89B22E5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6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AE407-EAA6-47AC-BD7D-626C9B4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AF7B8-5A86-4517-A6D1-D2C280B4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5D01A-E45B-4DD0-A258-3E86648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2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A859-7DDF-406B-BA51-DC9F642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39E95-8AD5-48F6-81C8-796900A0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E3C04-CF2A-4452-A191-BD97B22F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CD5C2-C393-419D-893C-57CBA5D3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52EB9-80EB-4808-A9BE-0D5ED100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67556-F141-4AB5-8C00-FFA0B795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F691C-A432-47B0-B8BE-C9068CB4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4B359-4CC4-4C8C-8B3B-4C76566B6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B7B97-1B67-40B4-8629-40B637E7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B4AE-9D0C-40A6-BA03-0B9ED17E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BA69C-B660-4C6C-B0BD-56BB75F2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DBF37-8511-4CE9-A3B9-37E8BE2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1CD3D-A960-41B4-BD6E-9534D6D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31DA7-F51F-4EED-8DFF-A1EEF969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A6DA-45B2-45F6-8033-0B25F125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3D64-3F96-4070-B5FD-F616835272BC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BD6EE-5F71-46EF-AE1A-A9DB7694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A008-1E40-443A-A7FB-9E9AF0EC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FD72-FAF1-4C37-8923-C66DFF463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4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DCBB32-BDF9-40F6-A148-C5C2B404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r="1953"/>
          <a:stretch/>
        </p:blipFill>
        <p:spPr>
          <a:xfrm>
            <a:off x="714349" y="302408"/>
            <a:ext cx="6569169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4A8D4-7EB3-4456-AF3C-BFBFDC113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9" y="3331358"/>
            <a:ext cx="656916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DCBB32-BDF9-40F6-A148-C5C2B404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r="1953"/>
          <a:stretch/>
        </p:blipFill>
        <p:spPr>
          <a:xfrm>
            <a:off x="714349" y="302408"/>
            <a:ext cx="6569169" cy="28575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486D85E-B9B2-43BA-8847-AA3F01594967}"/>
              </a:ext>
            </a:extLst>
          </p:cNvPr>
          <p:cNvGrpSpPr/>
          <p:nvPr/>
        </p:nvGrpSpPr>
        <p:grpSpPr>
          <a:xfrm>
            <a:off x="714349" y="3429000"/>
            <a:ext cx="6569169" cy="2862919"/>
            <a:chOff x="714349" y="3429000"/>
            <a:chExt cx="6569169" cy="28629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F8B0CF-9A39-471B-8C48-F08502CBF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543" y="3429000"/>
              <a:ext cx="4879975" cy="286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DF967B-0C28-474B-90D6-09C09BE05B3D}"/>
                </a:ext>
              </a:extLst>
            </p:cNvPr>
            <p:cNvSpPr/>
            <p:nvPr/>
          </p:nvSpPr>
          <p:spPr>
            <a:xfrm>
              <a:off x="714349" y="3429000"/>
              <a:ext cx="3962400" cy="2857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BD83092-F789-4769-804E-2E960D53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2733" y="5630531"/>
              <a:ext cx="5197468" cy="44264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10C11E-A589-4557-8B31-270A376F95D1}"/>
                </a:ext>
              </a:extLst>
            </p:cNvPr>
            <p:cNvSpPr txBox="1"/>
            <p:nvPr/>
          </p:nvSpPr>
          <p:spPr>
            <a:xfrm>
              <a:off x="1389076" y="3941987"/>
              <a:ext cx="482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愿每个人平安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A896FE7-B996-415E-B252-F9A9F86378A8}"/>
                </a:ext>
              </a:extLst>
            </p:cNvPr>
            <p:cNvSpPr txBox="1"/>
            <p:nvPr/>
          </p:nvSpPr>
          <p:spPr>
            <a:xfrm>
              <a:off x="1400210" y="4776664"/>
              <a:ext cx="482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肺炎疫情实时动态播报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2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E36B8-67DF-4EE5-A3C6-7DE8485223D1}"/>
              </a:ext>
            </a:extLst>
          </p:cNvPr>
          <p:cNvSpPr/>
          <p:nvPr/>
        </p:nvSpPr>
        <p:spPr>
          <a:xfrm>
            <a:off x="714349" y="154007"/>
            <a:ext cx="6569169" cy="2862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疫情状态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FC3B8-02F5-450F-9C3E-24FCB7C4986A}"/>
              </a:ext>
            </a:extLst>
          </p:cNvPr>
          <p:cNvSpPr/>
          <p:nvPr/>
        </p:nvSpPr>
        <p:spPr>
          <a:xfrm>
            <a:off x="714349" y="3215862"/>
            <a:ext cx="6569169" cy="28629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交通管控</a:t>
            </a:r>
          </a:p>
        </p:txBody>
      </p:sp>
    </p:spTree>
    <p:extLst>
      <p:ext uri="{BB962C8B-B14F-4D97-AF65-F5344CB8AC3E}">
        <p14:creationId xmlns:p14="http://schemas.microsoft.com/office/powerpoint/2010/main" val="237401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E36B8-67DF-4EE5-A3C6-7DE8485223D1}"/>
              </a:ext>
            </a:extLst>
          </p:cNvPr>
          <p:cNvSpPr/>
          <p:nvPr/>
        </p:nvSpPr>
        <p:spPr>
          <a:xfrm>
            <a:off x="714349" y="154007"/>
            <a:ext cx="6569169" cy="28629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各地复工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FC3B8-02F5-450F-9C3E-24FCB7C4986A}"/>
              </a:ext>
            </a:extLst>
          </p:cNvPr>
          <p:cNvSpPr/>
          <p:nvPr/>
        </p:nvSpPr>
        <p:spPr>
          <a:xfrm>
            <a:off x="714349" y="3215862"/>
            <a:ext cx="6569169" cy="286291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线上问诊</a:t>
            </a:r>
          </a:p>
        </p:txBody>
      </p:sp>
    </p:spTree>
    <p:extLst>
      <p:ext uri="{BB962C8B-B14F-4D97-AF65-F5344CB8AC3E}">
        <p14:creationId xmlns:p14="http://schemas.microsoft.com/office/powerpoint/2010/main" val="15701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E36B8-67DF-4EE5-A3C6-7DE8485223D1}"/>
              </a:ext>
            </a:extLst>
          </p:cNvPr>
          <p:cNvSpPr/>
          <p:nvPr/>
        </p:nvSpPr>
        <p:spPr>
          <a:xfrm>
            <a:off x="714349" y="154007"/>
            <a:ext cx="6569169" cy="2862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线下医院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FC3B8-02F5-450F-9C3E-24FCB7C4986A}"/>
              </a:ext>
            </a:extLst>
          </p:cNvPr>
          <p:cNvSpPr/>
          <p:nvPr/>
        </p:nvSpPr>
        <p:spPr>
          <a:xfrm>
            <a:off x="714349" y="3215862"/>
            <a:ext cx="6569169" cy="2862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控制治疗</a:t>
            </a:r>
          </a:p>
        </p:txBody>
      </p:sp>
    </p:spTree>
    <p:extLst>
      <p:ext uri="{BB962C8B-B14F-4D97-AF65-F5344CB8AC3E}">
        <p14:creationId xmlns:p14="http://schemas.microsoft.com/office/powerpoint/2010/main" val="1518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E36B8-67DF-4EE5-A3C6-7DE8485223D1}"/>
              </a:ext>
            </a:extLst>
          </p:cNvPr>
          <p:cNvSpPr/>
          <p:nvPr/>
        </p:nvSpPr>
        <p:spPr>
          <a:xfrm>
            <a:off x="714349" y="154007"/>
            <a:ext cx="6569169" cy="28629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资源统筹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9FC3B8-02F5-450F-9C3E-24FCB7C4986A}"/>
              </a:ext>
            </a:extLst>
          </p:cNvPr>
          <p:cNvSpPr/>
          <p:nvPr/>
        </p:nvSpPr>
        <p:spPr>
          <a:xfrm>
            <a:off x="714349" y="3215862"/>
            <a:ext cx="6569169" cy="28629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舆情信息</a:t>
            </a:r>
          </a:p>
        </p:txBody>
      </p:sp>
    </p:spTree>
    <p:extLst>
      <p:ext uri="{BB962C8B-B14F-4D97-AF65-F5344CB8AC3E}">
        <p14:creationId xmlns:p14="http://schemas.microsoft.com/office/powerpoint/2010/main" val="166985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E36B8-67DF-4EE5-A3C6-7DE8485223D1}"/>
              </a:ext>
            </a:extLst>
          </p:cNvPr>
          <p:cNvSpPr/>
          <p:nvPr/>
        </p:nvSpPr>
        <p:spPr>
          <a:xfrm>
            <a:off x="714349" y="154007"/>
            <a:ext cx="6569169" cy="2862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有问有答</a:t>
            </a:r>
          </a:p>
        </p:txBody>
      </p:sp>
    </p:spTree>
    <p:extLst>
      <p:ext uri="{BB962C8B-B14F-4D97-AF65-F5344CB8AC3E}">
        <p14:creationId xmlns:p14="http://schemas.microsoft.com/office/powerpoint/2010/main" val="202996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苹方 常规</vt:lpstr>
      <vt:lpstr>苹方 粗体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 Liao</dc:creator>
  <cp:lastModifiedBy>water wang</cp:lastModifiedBy>
  <cp:revision>16</cp:revision>
  <dcterms:created xsi:type="dcterms:W3CDTF">2020-01-29T13:03:19Z</dcterms:created>
  <dcterms:modified xsi:type="dcterms:W3CDTF">2020-02-03T13:07:01Z</dcterms:modified>
</cp:coreProperties>
</file>