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5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3C989-9719-4334-A548-0CD78A782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B0F366-2347-4510-9779-CDB5ED2F0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40A25-E382-4756-B297-1D104D4B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3D64-3F96-4070-B5FD-F616835272BC}" type="datetimeFigureOut">
              <a:rPr lang="zh-CN" altLang="en-US" smtClean="0"/>
              <a:t>2020-1-29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FDEC63-5F68-459F-8695-EDEC070A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1E640-4E6C-42D0-B922-D01EC57DB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FD72-FAF1-4C37-8923-C66DFF46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23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38AD5-A3AE-41EB-B1E9-746FD73B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2F943A-B6E2-49B3-8134-872C8E1CF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266E4-CF24-4A5D-968A-CF897786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3D64-3F96-4070-B5FD-F616835272BC}" type="datetimeFigureOut">
              <a:rPr lang="zh-CN" altLang="en-US" smtClean="0"/>
              <a:t>2020-1-29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807E5-C8F1-4E4D-A8FA-EFF496B2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70AA5-B460-48C2-84FE-7161FF51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FD72-FAF1-4C37-8923-C66DFF46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28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77A779-5C52-4BB8-A3CD-CD7A7DF20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7E38EA-3EA8-426E-9913-8CCBA0B54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12053-ED1F-433F-AC69-2194E309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3D64-3F96-4070-B5FD-F616835272BC}" type="datetimeFigureOut">
              <a:rPr lang="zh-CN" altLang="en-US" smtClean="0"/>
              <a:t>2020-1-29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A6B5CD-34B1-464C-8B70-1FCAB619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759DC-2823-43F3-A22A-3B14AD19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FD72-FAF1-4C37-8923-C66DFF46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59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024D2-268F-4009-867E-E570BD84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6FEDC-0CBB-4985-B07A-074EE779E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AAD6C3-7303-44A4-BEF9-9F5169E2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3D64-3F96-4070-B5FD-F616835272BC}" type="datetimeFigureOut">
              <a:rPr lang="zh-CN" altLang="en-US" smtClean="0"/>
              <a:t>2020-1-29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BD712-A47B-4EB0-968D-9DF74928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41711-BA7A-41C6-99A6-CEE6BDA8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FD72-FAF1-4C37-8923-C66DFF46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6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50B1C-43DD-45F8-824F-7DF39C19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8E2064-4776-464C-A28E-9D6898EB3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3E5C2-6311-452C-8F4D-1DEF6172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3D64-3F96-4070-B5FD-F616835272BC}" type="datetimeFigureOut">
              <a:rPr lang="zh-CN" altLang="en-US" smtClean="0"/>
              <a:t>2020-1-29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6F66D-B9E0-47A1-A726-F911D680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7D728-7EC2-4BFB-BA35-54DD5C04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FD72-FAF1-4C37-8923-C66DFF46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85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F7567-33F8-4DD9-A30D-4D824C3B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7D59C-0DA8-4FB8-961B-3DB0A894A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EFD91-B423-4AFF-B0CA-E4DD3996B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72BF6E-A4DB-4097-A4C4-CDE85B43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3D64-3F96-4070-B5FD-F616835272BC}" type="datetimeFigureOut">
              <a:rPr lang="zh-CN" altLang="en-US" smtClean="0"/>
              <a:t>2020-1-29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D1F1CC-477C-4927-ADD0-03C1A909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7C55A1-AF5D-4258-9C66-15859F29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FD72-FAF1-4C37-8923-C66DFF46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21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B559E-EB24-4612-B628-A6161FE7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E979A8-2CBB-4C64-ADE2-E031F12EE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05B26A-3F2F-4797-9D1C-22765B8F0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01464E-C7FF-489E-812A-5F85ED212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865852-C155-48D9-98AA-63FE434A0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F28409-1A65-482F-BC44-247BB5A6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3D64-3F96-4070-B5FD-F616835272BC}" type="datetimeFigureOut">
              <a:rPr lang="zh-CN" altLang="en-US" smtClean="0"/>
              <a:t>2020-1-29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F57691-1981-4108-ABA6-6B6E326E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BECC1C-D7BC-4412-AAD5-49BDF8C2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FD72-FAF1-4C37-8923-C66DFF46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54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25117-D054-422F-B946-191C6138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667CD4-7789-4EE3-8178-1222AE80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3D64-3F96-4070-B5FD-F616835272BC}" type="datetimeFigureOut">
              <a:rPr lang="zh-CN" altLang="en-US" smtClean="0"/>
              <a:t>2020-1-29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F1BE17-E93D-42FF-99FA-CDF6A592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819DB7-A4EE-45C2-AB66-89B22E52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FD72-FAF1-4C37-8923-C66DFF46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86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9AE407-EAA6-47AC-BD7D-626C9B41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3D64-3F96-4070-B5FD-F616835272BC}" type="datetimeFigureOut">
              <a:rPr lang="zh-CN" altLang="en-US" smtClean="0"/>
              <a:t>2020-1-29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AAF7B8-5A86-4517-A6D1-D2C280B4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85D01A-E45B-4DD0-A258-3E866482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FD72-FAF1-4C37-8923-C66DFF46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92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5A859-7DDF-406B-BA51-DC9F6429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39E95-8AD5-48F6-81C8-796900A01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5E3C04-CF2A-4452-A191-BD97B22FE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CCD5C2-C393-419D-893C-57CBA5D3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3D64-3F96-4070-B5FD-F616835272BC}" type="datetimeFigureOut">
              <a:rPr lang="zh-CN" altLang="en-US" smtClean="0"/>
              <a:t>2020-1-29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052EB9-80EB-4808-A9BE-0D5ED100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067556-F141-4AB5-8C00-FFA0B795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FD72-FAF1-4C37-8923-C66DFF46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3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F691C-A432-47B0-B8BE-C9068CB4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14B359-4CC4-4C8C-8B3B-4C76566B6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2B7B97-1B67-40B4-8629-40B637E70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AB4AE-9D0C-40A6-BA03-0B9ED17E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3D64-3F96-4070-B5FD-F616835272BC}" type="datetimeFigureOut">
              <a:rPr lang="zh-CN" altLang="en-US" smtClean="0"/>
              <a:t>2020-1-29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9BA69C-B660-4C6C-B0BD-56BB75F2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CDBF37-8511-4CE9-A3B9-37E8BE2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FD72-FAF1-4C37-8923-C66DFF46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88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71CD3D-A960-41B4-BD6E-9534D6D1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31DA7-F51F-4EED-8DFF-A1EEF969E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BA6DA-45B2-45F6-8033-0B25F125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53D64-3F96-4070-B5FD-F616835272BC}" type="datetimeFigureOut">
              <a:rPr lang="zh-CN" altLang="en-US" smtClean="0"/>
              <a:t>2020-1-29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4BD6EE-5F71-46EF-AE1A-A9DB76944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CA008-1E40-443A-A7FB-9E9AF0ECA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8FD72-FAF1-4C37-8923-C66DFF46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4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DCBB32-BDF9-40F6-A148-C5C2B404B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" r="1953"/>
          <a:stretch/>
        </p:blipFill>
        <p:spPr>
          <a:xfrm>
            <a:off x="714349" y="302408"/>
            <a:ext cx="6569169" cy="2857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94A8D4-7EB3-4456-AF3C-BFBFDC113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49" y="3331358"/>
            <a:ext cx="6569169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6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DCBB32-BDF9-40F6-A148-C5C2B404B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" r="1953"/>
          <a:stretch/>
        </p:blipFill>
        <p:spPr>
          <a:xfrm>
            <a:off x="714349" y="302408"/>
            <a:ext cx="6569169" cy="285750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4486D85E-B9B2-43BA-8847-AA3F01594967}"/>
              </a:ext>
            </a:extLst>
          </p:cNvPr>
          <p:cNvGrpSpPr/>
          <p:nvPr/>
        </p:nvGrpSpPr>
        <p:grpSpPr>
          <a:xfrm>
            <a:off x="714349" y="3429000"/>
            <a:ext cx="6569169" cy="2862919"/>
            <a:chOff x="714349" y="3429000"/>
            <a:chExt cx="6569169" cy="286291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2F8B0CF-9A39-471B-8C48-F08502CBF7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3543" y="3429000"/>
              <a:ext cx="4879975" cy="2862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1DF967B-0C28-474B-90D6-09C09BE05B3D}"/>
                </a:ext>
              </a:extLst>
            </p:cNvPr>
            <p:cNvSpPr/>
            <p:nvPr/>
          </p:nvSpPr>
          <p:spPr>
            <a:xfrm>
              <a:off x="714349" y="3429000"/>
              <a:ext cx="3962400" cy="2857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BD83092-F789-4769-804E-2E960D531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2733" y="5630531"/>
              <a:ext cx="5197468" cy="44264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310C11E-A589-4557-8B31-270A376F95D1}"/>
                </a:ext>
              </a:extLst>
            </p:cNvPr>
            <p:cNvSpPr txBox="1"/>
            <p:nvPr/>
          </p:nvSpPr>
          <p:spPr>
            <a:xfrm>
              <a:off x="1389076" y="3941987"/>
              <a:ext cx="482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苹方 粗体" panose="020B0600000000000000" pitchFamily="34" charset="-122"/>
                  <a:ea typeface="苹方 粗体" panose="020B0600000000000000" pitchFamily="34" charset="-122"/>
                </a:rPr>
                <a:t>愿每个人平安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A896FE7-B996-415E-B252-F9A9F86378A8}"/>
                </a:ext>
              </a:extLst>
            </p:cNvPr>
            <p:cNvSpPr txBox="1"/>
            <p:nvPr/>
          </p:nvSpPr>
          <p:spPr>
            <a:xfrm>
              <a:off x="1400210" y="4776664"/>
              <a:ext cx="482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肺炎疫情实时动态播报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324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苹方 常规</vt:lpstr>
      <vt:lpstr>苹方 粗体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Bing Liao</dc:creator>
  <cp:lastModifiedBy>Bing Liao</cp:lastModifiedBy>
  <cp:revision>3</cp:revision>
  <dcterms:created xsi:type="dcterms:W3CDTF">2020-01-29T13:03:19Z</dcterms:created>
  <dcterms:modified xsi:type="dcterms:W3CDTF">2020-01-29T13:41:34Z</dcterms:modified>
</cp:coreProperties>
</file>