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D8B2326F-068C-4081-A9BE-717E8CE3C581}" type="slidenum">
              <a:rPr lang="zh-CN" altLang="en-US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charset="-122"/>
                <a:cs typeface="+mn-cs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art-template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来自腾讯强大的模版引擎</a:t>
            </a:r>
            <a:endParaRPr lang="zh-CN" altLang="en-US"/>
          </a:p>
          <a:p>
            <a:r>
              <a:rPr lang="zh-CN" altLang="en-US"/>
              <a:t>官网： http://aui.github.io/art-template/zh-cn/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art-template</a:t>
            </a:r>
            <a:r>
              <a:rPr sz="3200"/>
              <a:t>两种模版语法</a:t>
            </a:r>
            <a:endParaRPr sz="320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69930" y="1841508"/>
            <a:ext cx="5283242" cy="381003"/>
          </a:xfrm>
        </p:spPr>
        <p:txBody>
          <a:bodyPr/>
          <a:p>
            <a:r>
              <a:rPr lang="zh-CN" altLang="en-US"/>
              <a:t>标准语法可以让模板更容易读写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69925" y="3079115"/>
            <a:ext cx="5283200" cy="326199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{{if user}}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&lt;h2&gt;{{user.name}}&lt;/h2&gt;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{{/if}}</a:t>
            </a:r>
            <a:endParaRPr lang="zh-CN" altLang="en-US" sz="2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00" y="1841500"/>
            <a:ext cx="5283200" cy="416560"/>
          </a:xfrm>
        </p:spPr>
        <p:txBody>
          <a:bodyPr/>
          <a:p>
            <a:r>
              <a:rPr>
                <a:sym typeface="+mn-ea"/>
              </a:rPr>
              <a:t>原始语法具有强大的逻辑处理能力。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00" y="2989580"/>
            <a:ext cx="5283200" cy="335153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&lt;% if (user) { %&gt;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&lt;h2&gt;&lt;%= user.name %&gt;&lt;/h2&gt;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&lt;% } %&gt;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art-template</a:t>
            </a:r>
            <a:r>
              <a:rPr sz="3200"/>
              <a:t>的使用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1930"/>
            <a:ext cx="10852150" cy="4869180"/>
          </a:xfrm>
        </p:spPr>
        <p:txBody>
          <a:bodyPr/>
          <a:p>
            <a:pPr marL="0" indent="0">
              <a:buNone/>
            </a:pPr>
            <a:r>
              <a:rPr sz="2000" b="1"/>
              <a:t>基本数据渲染</a:t>
            </a:r>
            <a:endParaRPr sz="2000"/>
          </a:p>
          <a:p>
            <a:pPr marL="0" indent="0">
              <a:buNone/>
            </a:pPr>
            <a:r>
              <a:rPr lang="en-US" altLang="zh-CN" sz="2000"/>
              <a:t>1.</a:t>
            </a:r>
            <a:r>
              <a:rPr sz="2000"/>
              <a:t>引入</a:t>
            </a:r>
            <a:r>
              <a:rPr lang="en-US" altLang="zh-CN" sz="2000"/>
              <a:t>artTemplate</a:t>
            </a:r>
            <a:r>
              <a:rPr sz="2000"/>
              <a:t>文件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r>
              <a:rPr lang="en-US" altLang="zh-CN" sz="2000"/>
              <a:t>2. </a:t>
            </a:r>
            <a:r>
              <a:rPr sz="2000"/>
              <a:t>编辑模板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>
                <a:sym typeface="+mn-ea"/>
              </a:rPr>
              <a:t>3. 页面渲染容器</a:t>
            </a:r>
            <a:endParaRPr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496185"/>
            <a:ext cx="5001260" cy="438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3580130"/>
            <a:ext cx="5000625" cy="997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5" y="2496185"/>
            <a:ext cx="4912360" cy="17214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40475" y="1983105"/>
            <a:ext cx="57429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4.</a:t>
            </a:r>
            <a:r>
              <a:rPr sz="2000">
                <a:sym typeface="+mn-ea"/>
              </a:rPr>
              <a:t>渲染模板</a:t>
            </a:r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5209540"/>
            <a:ext cx="3722370" cy="5295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91275" y="4893945"/>
            <a:ext cx="5058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r>
              <a:rPr lang="en-US" altLang="zh-CN"/>
              <a:t>{{@title}}	</a:t>
            </a:r>
            <a:r>
              <a:rPr lang="zh-CN" altLang="en-US"/>
              <a:t>显示的是不编码的标签</a:t>
            </a:r>
            <a:endParaRPr lang="zh-CN" altLang="en-US"/>
          </a:p>
          <a:p>
            <a:r>
              <a:rPr lang="en-US" altLang="zh-CN"/>
              <a:t>{{title}}</a:t>
            </a:r>
            <a:r>
              <a:rPr lang="zh-CN" altLang="en-US"/>
              <a:t>显示编码后的字符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art-template</a:t>
            </a:r>
            <a:r>
              <a:rPr sz="3200"/>
              <a:t>的使用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1930"/>
            <a:ext cx="10852150" cy="4869180"/>
          </a:xfrm>
        </p:spPr>
        <p:txBody>
          <a:bodyPr/>
          <a:p>
            <a:pPr marL="0" indent="0">
              <a:buNone/>
            </a:pPr>
            <a:r>
              <a:rPr sz="2000" b="1"/>
              <a:t>流程控制语句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if...else if...else</a:t>
            </a:r>
            <a:r>
              <a:rPr sz="2000"/>
              <a:t>写法：</a:t>
            </a:r>
            <a:endParaRPr lang="en-US" altLang="zh-CN" sz="2000"/>
          </a:p>
          <a:p>
            <a:pPr marL="0" indent="0">
              <a:buNone/>
            </a:pPr>
            <a:endParaRPr sz="2000"/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endParaRPr sz="2000"/>
          </a:p>
        </p:txBody>
      </p:sp>
      <p:sp>
        <p:nvSpPr>
          <p:cNvPr id="11" name="文本框 10"/>
          <p:cNvSpPr txBox="1"/>
          <p:nvPr/>
        </p:nvSpPr>
        <p:spPr>
          <a:xfrm>
            <a:off x="6340475" y="1983105"/>
            <a:ext cx="57429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spc="1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rPr>
              <a:t>嵌套写法</a:t>
            </a:r>
            <a:r>
              <a:rPr lang="zh-CN" altLang="en-US" sz="2000">
                <a:latin typeface="+mj-ea"/>
                <a:ea typeface="+mj-ea"/>
              </a:rPr>
              <a:t>：</a:t>
            </a:r>
            <a:endParaRPr lang="en-US" altLang="zh-CN" sz="2000" spc="15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charset="-122"/>
              <a:ea typeface="微软雅黑" charset="-122"/>
            </a:endParaRPr>
          </a:p>
          <a:p>
            <a:endParaRPr lang="en-US" altLang="zh-CN" sz="2000">
              <a:latin typeface="+mj-ea"/>
              <a:ea typeface="+mj-ea"/>
            </a:endParaRPr>
          </a:p>
          <a:p>
            <a:endParaRPr lang="zh-CN" altLang="en-US" sz="2000">
              <a:latin typeface="+mj-ea"/>
              <a:ea typeface="+mj-ea"/>
            </a:endParaRPr>
          </a:p>
          <a:p>
            <a:endParaRPr lang="zh-CN" altLang="en-US" sz="200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632710"/>
            <a:ext cx="4879975" cy="276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2463165"/>
            <a:ext cx="4112895" cy="3756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art-template</a:t>
            </a:r>
            <a:r>
              <a:rPr sz="3200"/>
              <a:t>的使用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1930"/>
            <a:ext cx="10852150" cy="4869180"/>
          </a:xfrm>
        </p:spPr>
        <p:txBody>
          <a:bodyPr/>
          <a:p>
            <a:pPr marL="0" indent="0">
              <a:buNone/>
            </a:pPr>
            <a:r>
              <a:rPr sz="2000" b="1"/>
              <a:t>循环遍历</a:t>
            </a:r>
            <a:r>
              <a:rPr sz="2000" b="1"/>
              <a:t>语句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sz="2000"/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endParaRPr sz="2000"/>
          </a:p>
        </p:txBody>
      </p:sp>
      <p:sp>
        <p:nvSpPr>
          <p:cNvPr id="8" name="文本框 7"/>
          <p:cNvSpPr txBox="1"/>
          <p:nvPr/>
        </p:nvSpPr>
        <p:spPr>
          <a:xfrm>
            <a:off x="1887220" y="5260340"/>
            <a:ext cx="8418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{{each 循环的对象 重命名的值 重命名的下标</a:t>
            </a:r>
            <a:r>
              <a:rPr lang="zh-CN" altLang="en-US"/>
              <a:t>}}</a:t>
            </a:r>
            <a:endParaRPr lang="zh-CN" altLang="en-US"/>
          </a:p>
          <a:p>
            <a:r>
              <a:rPr lang="zh-CN" altLang="en-US"/>
              <a:t>下标：{{$index}}</a:t>
            </a:r>
            <a:r>
              <a:rPr lang="en-US" altLang="zh-CN"/>
              <a:t>	--</a:t>
            </a:r>
            <a:r>
              <a:rPr lang="zh-CN" altLang="en-US"/>
              <a:t>如没有设置重命名的下标，则默认使用</a:t>
            </a:r>
            <a:r>
              <a:rPr lang="en-US" altLang="zh-CN"/>
              <a:t>$index</a:t>
            </a:r>
            <a:endParaRPr lang="zh-CN" altLang="en-US"/>
          </a:p>
          <a:p>
            <a:r>
              <a:rPr lang="zh-CN" altLang="en-US"/>
              <a:t>值：{{$value}}</a:t>
            </a:r>
            <a:r>
              <a:rPr lang="en-US" altLang="zh-CN">
                <a:sym typeface="+mn-ea"/>
              </a:rPr>
              <a:t>	--</a:t>
            </a:r>
            <a:r>
              <a:rPr lang="zh-CN" altLang="en-US">
                <a:sym typeface="+mn-ea"/>
              </a:rPr>
              <a:t>如没有设置重命名的值，则默认使用</a:t>
            </a:r>
            <a:r>
              <a:rPr lang="en-US" altLang="zh-CN">
                <a:sym typeface="+mn-ea"/>
              </a:rPr>
              <a:t>$value</a:t>
            </a:r>
            <a:endParaRPr lang="zh-CN" altLang="en-US"/>
          </a:p>
          <a:p>
            <a:r>
              <a:rPr lang="zh-CN" altLang="en-US"/>
              <a:t>{{/each}}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16455"/>
            <a:ext cx="4943475" cy="26809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2078355"/>
            <a:ext cx="5435600" cy="2718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art-template</a:t>
            </a:r>
            <a:r>
              <a:rPr sz="3200"/>
              <a:t>的使用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1930"/>
            <a:ext cx="10852150" cy="4869180"/>
          </a:xfrm>
        </p:spPr>
        <p:txBody>
          <a:bodyPr/>
          <a:p>
            <a:pPr marL="0" indent="0">
              <a:buNone/>
            </a:pPr>
            <a:r>
              <a:rPr sz="2000"/>
              <a:t>定义过滤器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sz="2000"/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021840"/>
            <a:ext cx="4143375" cy="391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0" y="2021205"/>
            <a:ext cx="6372225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art-template</a:t>
            </a:r>
            <a:r>
              <a:rPr sz="3200"/>
              <a:t>的使用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471930"/>
            <a:ext cx="10852150" cy="4869180"/>
          </a:xfrm>
        </p:spPr>
        <p:txBody>
          <a:bodyPr/>
          <a:p>
            <a:pPr marL="0" indent="0">
              <a:buNone/>
            </a:pPr>
            <a:r>
              <a:rPr sz="2000"/>
              <a:t>模板复用</a:t>
            </a:r>
            <a:r>
              <a:rPr lang="en-US" altLang="zh-CN" sz="2000"/>
              <a:t>(</a:t>
            </a:r>
            <a:r>
              <a:rPr sz="2000"/>
              <a:t>子模板</a:t>
            </a: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r>
              <a:rPr sz="2000"/>
              <a:t>子模板： </a:t>
            </a:r>
            <a:endParaRPr lang="en-US" altLang="zh-CN" sz="2000"/>
          </a:p>
          <a:p>
            <a:pPr marL="0" indent="0">
              <a:buNone/>
            </a:pPr>
            <a:endParaRPr sz="2000"/>
          </a:p>
          <a:p>
            <a:pPr marL="0" indent="0">
              <a:lnSpc>
                <a:spcPct val="150000"/>
              </a:lnSpc>
              <a:spcAft>
                <a:spcPts val="400"/>
              </a:spcAft>
              <a:buNone/>
            </a:pPr>
            <a:endParaRPr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513330"/>
            <a:ext cx="4162425" cy="2802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35" y="2513330"/>
            <a:ext cx="5374640" cy="1372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14035" y="2076450"/>
            <a:ext cx="287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父模板通过子模板的</a:t>
            </a:r>
            <a:r>
              <a:rPr lang="en-US" altLang="zh-CN"/>
              <a:t>id</a:t>
            </a:r>
            <a:r>
              <a:rPr lang="zh-CN" altLang="en-US"/>
              <a:t>调用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35" y="4266565"/>
            <a:ext cx="5375275" cy="16148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汉仪君黑</vt:lpstr>
      <vt:lpstr>黑体</vt:lpstr>
      <vt:lpstr>汉仪中黑KW</vt:lpstr>
      <vt:lpstr>DejaVu Sans</vt:lpstr>
      <vt:lpstr>Thonburi</vt:lpstr>
      <vt:lpstr>Calibri</vt:lpstr>
      <vt:lpstr>微软雅黑</vt:lpstr>
      <vt:lpstr>Apple Color Emoji</vt:lpstr>
      <vt:lpstr>兰亭黑-简</vt:lpstr>
      <vt:lpstr>华文楷体</vt:lpstr>
      <vt:lpstr>1_Office 主题​​</vt:lpstr>
      <vt:lpstr>PowerPoint 演示文稿</vt:lpstr>
      <vt:lpstr>art-template</vt:lpstr>
      <vt:lpstr>art-template两种模版语法</vt:lpstr>
      <vt:lpstr>art-template的使用</vt:lpstr>
      <vt:lpstr>art-template的使用</vt:lpstr>
      <vt:lpstr>art-template的使用</vt:lpstr>
      <vt:lpstr>art-template的使用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yukiliu</dc:creator>
  <cp:lastModifiedBy>yukiliu</cp:lastModifiedBy>
  <cp:revision>40</cp:revision>
  <dcterms:created xsi:type="dcterms:W3CDTF">2019-05-07T16:00:56Z</dcterms:created>
  <dcterms:modified xsi:type="dcterms:W3CDTF">2019-05-07T16:00:56Z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