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3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3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4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0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3811-F5D2-476F-A965-A43DFE058BD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E8DE-A58A-4F90-9EA1-8B4BDEC75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4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8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8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6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0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4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7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2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5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9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gao</dc:creator>
  <cp:lastModifiedBy>gao gao</cp:lastModifiedBy>
  <cp:revision>1</cp:revision>
  <dcterms:created xsi:type="dcterms:W3CDTF">2020-12-03T06:42:43Z</dcterms:created>
  <dcterms:modified xsi:type="dcterms:W3CDTF">2020-12-03T06:43:40Z</dcterms:modified>
</cp:coreProperties>
</file>