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718"/>
  </p:normalViewPr>
  <p:slideViewPr>
    <p:cSldViewPr snapToGrid="0" snapToObjects="1">
      <p:cViewPr varScale="1">
        <p:scale>
          <a:sx n="85" d="100"/>
          <a:sy n="85" d="100"/>
        </p:scale>
        <p:origin x="20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70698-4C0E-D54C-8AD1-51BA6B1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EDFC5C-9EA1-BA43-A2F7-8401EAD47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B214A2-D3F5-D944-8338-6BF63383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8D44-C408-4A43-AAE3-17B139ED78CB}" type="datetimeFigureOut">
              <a:rPr kumimoji="1" lang="zh-TW" altLang="en-US" smtClean="0"/>
              <a:t>2021/6/13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E28B99-B162-8042-85BE-674B9FD0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9CBCFF-E6FA-1F49-AD96-73568AFF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2980-893E-3249-945C-00EBEA9B1F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09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66A15E-E0D7-4344-BFB1-48561A40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891217-9C73-9043-8327-917BFCE34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85E744-4F1C-8444-A78F-3F9F33F5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8D44-C408-4A43-AAE3-17B139ED78CB}" type="datetimeFigureOut">
              <a:rPr kumimoji="1" lang="zh-TW" altLang="en-US" smtClean="0"/>
              <a:t>2021/6/13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DF9ED7-B9D3-CB48-A08F-B8B2B18D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F8EA79-27BE-284F-AF74-6B837767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2980-893E-3249-945C-00EBEA9B1F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0234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414A233-75E2-E64F-851A-4B9BCC3DD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452276-E6C6-704C-B624-F761B48DD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8FC29B-0092-4244-9298-E8659196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8D44-C408-4A43-AAE3-17B139ED78CB}" type="datetimeFigureOut">
              <a:rPr kumimoji="1" lang="zh-TW" altLang="en-US" smtClean="0"/>
              <a:t>2021/6/13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241684-A93E-B84E-877D-8B865AF8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F5C7EE-A0B6-1645-9856-E8F12ADC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2980-893E-3249-945C-00EBEA9B1F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927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74E22-A981-1A4E-8E5B-9F8FC45C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A23AC1-081F-D545-87C0-C9C52B414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743497-66B3-1041-AB73-3EFB063F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8D44-C408-4A43-AAE3-17B139ED78CB}" type="datetimeFigureOut">
              <a:rPr kumimoji="1" lang="zh-TW" altLang="en-US" smtClean="0"/>
              <a:t>2021/6/13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192CCC-02C8-4941-BAA0-219AB7E6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E92023-0E31-1143-9E60-1C6EE12E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2980-893E-3249-945C-00EBEA9B1F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793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D04B7B-5228-674C-8D49-2FC86CD82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332624-54C9-2D4D-8541-E6A5F1804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3D3DCB-0864-C44F-91F9-622DD13F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8D44-C408-4A43-AAE3-17B139ED78CB}" type="datetimeFigureOut">
              <a:rPr kumimoji="1" lang="zh-TW" altLang="en-US" smtClean="0"/>
              <a:t>2021/6/13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758386-DF5A-BF49-96F3-227D0EF6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920E5C-03BA-BD4D-99E1-085C3D8B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2980-893E-3249-945C-00EBEA9B1F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768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689C7-19DB-5940-BEE2-C717AE2A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FD5E93-F8B1-694B-8E9E-E64058E2A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1317E8-F59D-4242-866A-950590B32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8FCBC9-BDEB-8944-9E6F-FBCE5D36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8D44-C408-4A43-AAE3-17B139ED78CB}" type="datetimeFigureOut">
              <a:rPr kumimoji="1" lang="zh-TW" altLang="en-US" smtClean="0"/>
              <a:t>2021/6/13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95CB40-7202-7D4B-B9F4-9E36C64D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528FA0-3921-7249-8F8E-7A1470EB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2980-893E-3249-945C-00EBEA9B1F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745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C35762-7E20-5A40-A215-CB1D960C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B0DD4B-11C6-B640-A802-8A6C7BB6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5C4DEC-3953-2C42-8BA4-B3F5C78E6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F1C552-5F39-1A4E-BC7C-59232DC15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FF483D-A0F0-BA40-926B-1B036B56B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896FF99-3EE2-CD40-898D-B4F2A639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8D44-C408-4A43-AAE3-17B139ED78CB}" type="datetimeFigureOut">
              <a:rPr kumimoji="1" lang="zh-TW" altLang="en-US" smtClean="0"/>
              <a:t>2021/6/13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A633E79-21A8-A04A-B809-57E6AD3D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EF4664-53DE-B046-8CCA-86FBD175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2980-893E-3249-945C-00EBEA9B1F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2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33556B-FB51-9E4C-B5BD-864FDA10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0DEAB8-3C00-4245-8149-A012EA0B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8D44-C408-4A43-AAE3-17B139ED78CB}" type="datetimeFigureOut">
              <a:rPr kumimoji="1" lang="zh-TW" altLang="en-US" smtClean="0"/>
              <a:t>2021/6/13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034A09-2353-C340-A243-B0424B01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597C13-5166-5F47-9867-3F4E2936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2980-893E-3249-945C-00EBEA9B1F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153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87367F-9232-8845-8E3C-64C2CE7E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8D44-C408-4A43-AAE3-17B139ED78CB}" type="datetimeFigureOut">
              <a:rPr kumimoji="1" lang="zh-TW" altLang="en-US" smtClean="0"/>
              <a:t>2021/6/13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E9824E-A35D-7B4A-ADEC-FB5319D4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5A6A5C-2A3E-9341-BAAC-0D1A7576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2980-893E-3249-945C-00EBEA9B1F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107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FCB35-12BF-5C44-8EDE-93CB7AF9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377496-DDF0-A745-A8E9-83D1921E0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3C2650-B6DD-F744-844C-919C5473F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55807D-94C6-C944-8D3B-162C6017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8D44-C408-4A43-AAE3-17B139ED78CB}" type="datetimeFigureOut">
              <a:rPr kumimoji="1" lang="zh-TW" altLang="en-US" smtClean="0"/>
              <a:t>2021/6/13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57D66D-4936-8C41-801A-3D8C4E6E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C8AA23-169D-DC42-8E7F-8D4FAF9A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2980-893E-3249-945C-00EBEA9B1F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694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31881-1FE2-9644-83FA-86D9EDF8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E23EC45-670F-454A-A3D0-64CCE68C7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009ED0-3982-B64B-82D7-3A27B897A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F64AF2-9EA6-5D4D-8F86-9F986C61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8D44-C408-4A43-AAE3-17B139ED78CB}" type="datetimeFigureOut">
              <a:rPr kumimoji="1" lang="zh-TW" altLang="en-US" smtClean="0"/>
              <a:t>2021/6/13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D97990-8D80-8646-B0BB-A8816A8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F11BF9-02BA-ED42-AD1B-83A8614D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2980-893E-3249-945C-00EBEA9B1F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3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31A2F8-026A-7747-ACCD-2B0738FA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3E90BA-2EB1-4746-A1A3-F4399532C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F3DED0-0A98-2D4C-BEEE-E1D59CE3F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48D44-C408-4A43-AAE3-17B139ED78CB}" type="datetimeFigureOut">
              <a:rPr kumimoji="1" lang="zh-TW" altLang="en-US" smtClean="0"/>
              <a:t>2021/6/13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6D4180-9503-CE48-A22B-37E6201ED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DAFB3B-8335-884F-8A7C-B65B5BD8C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52980-893E-3249-945C-00EBEA9B1F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0970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AF65ECE-D951-FF43-89C5-F3F517A9B5FB}"/>
              </a:ext>
            </a:extLst>
          </p:cNvPr>
          <p:cNvSpPr txBox="1"/>
          <p:nvPr/>
        </p:nvSpPr>
        <p:spPr>
          <a:xfrm>
            <a:off x="4543537" y="1270584"/>
            <a:ext cx="1312893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 anchorCtr="0">
            <a:spAutoFit/>
          </a:bodyPr>
          <a:lstStyle/>
          <a:p>
            <a:pPr hangingPunct="0"/>
            <a:r>
              <a:rPr kumimoji="1" lang="en-US" altLang="zh-TW" sz="3200" dirty="0">
                <a:solidFill>
                  <a:schemeClr val="bg1"/>
                </a:solidFill>
                <a:latin typeface="Helvetica" pitchFamily="2" charset="0"/>
                <a:ea typeface="BiauKai" panose="02010601000101010101" pitchFamily="2" charset="-120"/>
                <a:cs typeface="Times New Roman" panose="02020603050405020304" pitchFamily="18" charset="0"/>
              </a:rPr>
              <a:t>MAZE</a:t>
            </a:r>
            <a:endParaRPr kumimoji="1" lang="zh-TW" altLang="en-US" sz="2000" dirty="0">
              <a:solidFill>
                <a:schemeClr val="bg1"/>
              </a:solidFill>
              <a:latin typeface="Helvetica" pitchFamily="2" charset="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010A884-98E8-D943-8598-13977CE05C23}"/>
              </a:ext>
            </a:extLst>
          </p:cNvPr>
          <p:cNvSpPr txBox="1"/>
          <p:nvPr/>
        </p:nvSpPr>
        <p:spPr>
          <a:xfrm>
            <a:off x="3831348" y="2233483"/>
            <a:ext cx="1372478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 anchorCtr="0">
            <a:spAutoFit/>
          </a:bodyPr>
          <a:lstStyle/>
          <a:p>
            <a:pPr algn="ctr" hangingPunct="0"/>
            <a:r>
              <a:rPr kumimoji="1" lang="en-US" altLang="zh-TW" sz="3200" b="1" dirty="0">
                <a:solidFill>
                  <a:schemeClr val="bg1"/>
                </a:solidFill>
                <a:latin typeface="Nirmala UI" panose="020B0502040204020203" pitchFamily="34" charset="0"/>
                <a:ea typeface="KaiTi" panose="02010609060101010101" pitchFamily="49" charset="-122"/>
                <a:cs typeface="Nirmala UI" panose="020B0502040204020203" pitchFamily="34" charset="0"/>
              </a:rPr>
              <a:t>Maze</a:t>
            </a:r>
          </a:p>
          <a:p>
            <a:pPr hangingPunct="0"/>
            <a:r>
              <a:rPr kumimoji="1" lang="en-US" altLang="zh-TW" sz="3200" b="1" dirty="0">
                <a:solidFill>
                  <a:schemeClr val="bg1"/>
                </a:solidFill>
                <a:latin typeface="Nirmala UI" panose="020B0502040204020203" pitchFamily="34" charset="0"/>
                <a:ea typeface="KaiTi" panose="02010609060101010101" pitchFamily="49" charset="-122"/>
                <a:cs typeface="Nirmala UI" panose="020B0502040204020203" pitchFamily="34" charset="0"/>
              </a:rPr>
              <a:t>World</a:t>
            </a:r>
            <a:endParaRPr kumimoji="1" lang="zh-TW" altLang="en-US" sz="2000" b="1" dirty="0">
              <a:solidFill>
                <a:schemeClr val="bg1"/>
              </a:solidFill>
              <a:latin typeface="Nirmala UI" panose="020B0502040204020203" pitchFamily="34" charset="0"/>
              <a:ea typeface="KaiTi" panose="02010609060101010101" pitchFamily="49" charset="-122"/>
              <a:cs typeface="Nirmala UI" panose="020B05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AD41AB4-D00D-814F-AC8A-C8DBB79B8140}"/>
              </a:ext>
            </a:extLst>
          </p:cNvPr>
          <p:cNvSpPr txBox="1"/>
          <p:nvPr/>
        </p:nvSpPr>
        <p:spPr>
          <a:xfrm>
            <a:off x="6096000" y="2725926"/>
            <a:ext cx="1372478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 anchorCtr="0">
            <a:spAutoFit/>
          </a:bodyPr>
          <a:lstStyle/>
          <a:p>
            <a:pPr algn="ctr" hangingPunct="0"/>
            <a:r>
              <a:rPr kumimoji="1" lang="en-US" altLang="zh-TW" sz="3200" b="1" dirty="0">
                <a:solidFill>
                  <a:schemeClr val="bg1"/>
                </a:solidFill>
                <a:latin typeface="Nirmala UI" panose="020B0502040204020203" pitchFamily="34" charset="0"/>
                <a:ea typeface="KaiTi" panose="02010609060101010101" pitchFamily="49" charset="-122"/>
                <a:cs typeface="Nirmala UI" panose="020B0502040204020203" pitchFamily="34" charset="0"/>
              </a:rPr>
              <a:t>Maze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4FB23FE-2F45-D545-B8F7-00B7A179F10B}"/>
              </a:ext>
            </a:extLst>
          </p:cNvPr>
          <p:cNvSpPr txBox="1"/>
          <p:nvPr/>
        </p:nvSpPr>
        <p:spPr>
          <a:xfrm>
            <a:off x="6251549" y="3879256"/>
            <a:ext cx="1372478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 anchorCtr="0">
            <a:spAutoFit/>
          </a:bodyPr>
          <a:lstStyle/>
          <a:p>
            <a:pPr hangingPunct="0"/>
            <a:r>
              <a:rPr kumimoji="1" lang="en-US" altLang="zh-TW" sz="3200" b="1" dirty="0">
                <a:solidFill>
                  <a:schemeClr val="bg1"/>
                </a:solidFill>
                <a:latin typeface="Nirmala UI" panose="020B0502040204020203" pitchFamily="34" charset="0"/>
                <a:ea typeface="KaiTi" panose="02010609060101010101" pitchFamily="49" charset="-122"/>
                <a:cs typeface="Nirmala UI" panose="020B0502040204020203" pitchFamily="34" charset="0"/>
              </a:rPr>
              <a:t>World</a:t>
            </a:r>
            <a:endParaRPr kumimoji="1" lang="zh-TW" altLang="en-US" sz="2000" b="1" dirty="0">
              <a:solidFill>
                <a:schemeClr val="bg1"/>
              </a:solidFill>
              <a:latin typeface="Nirmala UI" panose="020B0502040204020203" pitchFamily="34" charset="0"/>
              <a:ea typeface="KaiTi" panose="02010609060101010101" pitchFamily="49" charset="-122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0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E010A884-98E8-D943-8598-13977CE05C23}"/>
              </a:ext>
            </a:extLst>
          </p:cNvPr>
          <p:cNvSpPr txBox="1"/>
          <p:nvPr/>
        </p:nvSpPr>
        <p:spPr>
          <a:xfrm>
            <a:off x="3831348" y="2233483"/>
            <a:ext cx="1372478" cy="1077218"/>
          </a:xfrm>
          <a:prstGeom prst="rect">
            <a:avLst/>
          </a:prstGeom>
          <a:solidFill>
            <a:schemeClr val="tx1"/>
          </a:solidFill>
          <a:ln cap="sq">
            <a:solidFill>
              <a:schemeClr val="bg1"/>
            </a:solidFill>
            <a:bevel/>
          </a:ln>
        </p:spPr>
        <p:txBody>
          <a:bodyPr wrap="square" rtlCol="0" anchor="ctr" anchorCtr="0">
            <a:spAutoFit/>
          </a:bodyPr>
          <a:lstStyle/>
          <a:p>
            <a:pPr algn="ctr" hangingPunct="0"/>
            <a:r>
              <a:rPr kumimoji="1" lang="en-US" altLang="zh-TW" sz="3200" b="1" dirty="0">
                <a:solidFill>
                  <a:schemeClr val="bg1"/>
                </a:solidFill>
                <a:latin typeface="Nirmala UI" panose="020B0502040204020203" pitchFamily="34" charset="0"/>
                <a:ea typeface="KaiTi" panose="02010609060101010101" pitchFamily="49" charset="-122"/>
                <a:cs typeface="Nirmala UI" panose="020B0502040204020203" pitchFamily="34" charset="0"/>
              </a:rPr>
              <a:t>Maze</a:t>
            </a:r>
          </a:p>
          <a:p>
            <a:pPr hangingPunct="0"/>
            <a:r>
              <a:rPr kumimoji="1" lang="en-US" altLang="zh-TW" sz="3200" b="1" dirty="0">
                <a:solidFill>
                  <a:schemeClr val="bg1"/>
                </a:solidFill>
                <a:latin typeface="Nirmala UI" panose="020B0502040204020203" pitchFamily="34" charset="0"/>
                <a:ea typeface="KaiTi" panose="02010609060101010101" pitchFamily="49" charset="-122"/>
                <a:cs typeface="Nirmala UI" panose="020B0502040204020203" pitchFamily="34" charset="0"/>
              </a:rPr>
              <a:t>World</a:t>
            </a:r>
            <a:endParaRPr kumimoji="1" lang="zh-TW" altLang="en-US" sz="2000" b="1" dirty="0">
              <a:solidFill>
                <a:schemeClr val="bg1"/>
              </a:solidFill>
              <a:latin typeface="Nirmala UI" panose="020B0502040204020203" pitchFamily="34" charset="0"/>
              <a:ea typeface="KaiTi" panose="02010609060101010101" pitchFamily="49" charset="-122"/>
              <a:cs typeface="Nirmala UI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4FB23FE-2F45-D545-B8F7-00B7A179F10B}"/>
              </a:ext>
            </a:extLst>
          </p:cNvPr>
          <p:cNvSpPr txBox="1"/>
          <p:nvPr/>
        </p:nvSpPr>
        <p:spPr>
          <a:xfrm>
            <a:off x="6149788" y="3685619"/>
            <a:ext cx="1372478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 anchorCtr="0">
            <a:spAutoFit/>
          </a:bodyPr>
          <a:lstStyle/>
          <a:p>
            <a:pPr hangingPunct="0"/>
            <a:r>
              <a:rPr kumimoji="1" lang="en-US" altLang="zh-TW" sz="3200" b="1" dirty="0">
                <a:solidFill>
                  <a:schemeClr val="bg1"/>
                </a:solidFill>
                <a:latin typeface="Nirmala UI" panose="020B0502040204020203" pitchFamily="34" charset="0"/>
                <a:ea typeface="KaiTi" panose="02010609060101010101" pitchFamily="49" charset="-122"/>
                <a:cs typeface="Nirmala UI" panose="020B0502040204020203" pitchFamily="34" charset="0"/>
              </a:rPr>
              <a:t>World</a:t>
            </a:r>
            <a:endParaRPr kumimoji="1" lang="zh-TW" altLang="en-US" sz="2000" b="1" dirty="0">
              <a:solidFill>
                <a:schemeClr val="bg1"/>
              </a:solidFill>
              <a:latin typeface="Nirmala UI" panose="020B0502040204020203" pitchFamily="34" charset="0"/>
              <a:ea typeface="KaiTi" panose="02010609060101010101" pitchFamily="49" charset="-122"/>
              <a:cs typeface="Nirmala UI" panose="020B0502040204020203" pitchFamily="34" charset="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585D4DC-568D-CF48-BE5D-E869A1B79DD5}"/>
              </a:ext>
            </a:extLst>
          </p:cNvPr>
          <p:cNvCxnSpPr>
            <a:cxnSpLocks/>
          </p:cNvCxnSpPr>
          <p:nvPr/>
        </p:nvCxnSpPr>
        <p:spPr>
          <a:xfrm>
            <a:off x="4359253" y="2482851"/>
            <a:ext cx="561242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9B3646D-99CA-E644-A510-DA1D4C70063B}"/>
              </a:ext>
            </a:extLst>
          </p:cNvPr>
          <p:cNvCxnSpPr>
            <a:cxnSpLocks/>
          </p:cNvCxnSpPr>
          <p:nvPr/>
        </p:nvCxnSpPr>
        <p:spPr>
          <a:xfrm>
            <a:off x="4996850" y="2626996"/>
            <a:ext cx="0" cy="15212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DB6CF85-287F-C647-AF1F-F82EB178561E}"/>
              </a:ext>
            </a:extLst>
          </p:cNvPr>
          <p:cNvCxnSpPr>
            <a:cxnSpLocks/>
          </p:cNvCxnSpPr>
          <p:nvPr/>
        </p:nvCxnSpPr>
        <p:spPr>
          <a:xfrm>
            <a:off x="3931249" y="2779125"/>
            <a:ext cx="10719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02754E9A-D4DA-4743-926F-DE533055CE3F}"/>
              </a:ext>
            </a:extLst>
          </p:cNvPr>
          <p:cNvCxnSpPr>
            <a:cxnSpLocks/>
          </p:cNvCxnSpPr>
          <p:nvPr/>
        </p:nvCxnSpPr>
        <p:spPr>
          <a:xfrm>
            <a:off x="3931249" y="2775950"/>
            <a:ext cx="0" cy="10377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4EC04B40-0457-364B-8175-70D4C718108F}"/>
              </a:ext>
            </a:extLst>
          </p:cNvPr>
          <p:cNvGrpSpPr/>
          <p:nvPr/>
        </p:nvGrpSpPr>
        <p:grpSpPr>
          <a:xfrm>
            <a:off x="3325737" y="851546"/>
            <a:ext cx="1503438" cy="1200329"/>
            <a:chOff x="3325737" y="851546"/>
            <a:chExt cx="1503438" cy="1200329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7AF65ECE-D951-FF43-89C5-F3F517A9B5FB}"/>
                </a:ext>
              </a:extLst>
            </p:cNvPr>
            <p:cNvSpPr txBox="1"/>
            <p:nvPr/>
          </p:nvSpPr>
          <p:spPr>
            <a:xfrm>
              <a:off x="3325737" y="851546"/>
              <a:ext cx="1503438" cy="12003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 anchor="ctr" anchorCtr="0">
              <a:spAutoFit/>
            </a:bodyPr>
            <a:lstStyle/>
            <a:p>
              <a:pPr algn="ctr" hangingPunct="0"/>
              <a:r>
                <a:rPr kumimoji="1" lang="en-US" altLang="zh-TW" sz="3600" dirty="0">
                  <a:solidFill>
                    <a:schemeClr val="bg1"/>
                  </a:solidFill>
                  <a:latin typeface="Helvetica" pitchFamily="2" charset="0"/>
                  <a:ea typeface="BiauKai" panose="02010601000101010101" pitchFamily="2" charset="-120"/>
                  <a:cs typeface="Times New Roman" panose="02020603050405020304" pitchFamily="18" charset="0"/>
                </a:rPr>
                <a:t>Maze</a:t>
              </a:r>
            </a:p>
            <a:p>
              <a:pPr hangingPunct="0"/>
              <a:r>
                <a:rPr kumimoji="1" lang="en-US" altLang="zh-TW" sz="3600" dirty="0">
                  <a:solidFill>
                    <a:schemeClr val="bg1"/>
                  </a:solidFill>
                  <a:latin typeface="Helvetica" pitchFamily="2" charset="0"/>
                  <a:ea typeface="BiauKai" panose="02010601000101010101" pitchFamily="2" charset="-120"/>
                  <a:cs typeface="Times New Roman" panose="02020603050405020304" pitchFamily="18" charset="0"/>
                </a:rPr>
                <a:t>World</a:t>
              </a:r>
              <a:endParaRPr kumimoji="1" lang="zh-TW" altLang="en-US" sz="3600" dirty="0">
                <a:solidFill>
                  <a:schemeClr val="bg1"/>
                </a:solidFill>
                <a:latin typeface="Helvetica" pitchFamily="2" charset="0"/>
                <a:ea typeface="BiauKai" panose="02010601000101010101" pitchFamily="2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D0A6AB5C-CF7F-574D-B5F7-49A072F18CCC}"/>
                </a:ext>
              </a:extLst>
            </p:cNvPr>
            <p:cNvCxnSpPr>
              <a:cxnSpLocks/>
            </p:cNvCxnSpPr>
            <p:nvPr/>
          </p:nvCxnSpPr>
          <p:spPr>
            <a:xfrm>
              <a:off x="3831348" y="1318360"/>
              <a:ext cx="717989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96DDEE33-30B0-4346-8BE5-86224EEA7851}"/>
                </a:ext>
              </a:extLst>
            </p:cNvPr>
            <p:cNvCxnSpPr>
              <a:cxnSpLocks/>
            </p:cNvCxnSpPr>
            <p:nvPr/>
          </p:nvCxnSpPr>
          <p:spPr>
            <a:xfrm>
              <a:off x="3707523" y="1867635"/>
              <a:ext cx="771087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4F794435-CFAF-3447-BEB8-D50E1EA1F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1217" y="1318360"/>
              <a:ext cx="1108595" cy="2286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E24C4D3B-8074-3E4E-8963-C38667EA878A}"/>
              </a:ext>
            </a:extLst>
          </p:cNvPr>
          <p:cNvGrpSpPr/>
          <p:nvPr/>
        </p:nvGrpSpPr>
        <p:grpSpPr>
          <a:xfrm>
            <a:off x="6085999" y="2303829"/>
            <a:ext cx="1436270" cy="646331"/>
            <a:chOff x="6085999" y="2303829"/>
            <a:chExt cx="1436270" cy="646331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4AD41AB4-D00D-814F-AC8A-C8DBB79B8140}"/>
                </a:ext>
              </a:extLst>
            </p:cNvPr>
            <p:cNvSpPr txBox="1"/>
            <p:nvPr/>
          </p:nvSpPr>
          <p:spPr>
            <a:xfrm>
              <a:off x="6085999" y="2303829"/>
              <a:ext cx="143627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 anchorCtr="0">
              <a:spAutoFit/>
            </a:bodyPr>
            <a:lstStyle/>
            <a:p>
              <a:pPr algn="ctr" hangingPunct="0"/>
              <a:r>
                <a:rPr kumimoji="1" lang="en-US" altLang="zh-TW" sz="3600" dirty="0">
                  <a:solidFill>
                    <a:schemeClr val="bg1"/>
                  </a:solidFill>
                  <a:latin typeface="Helvetica" pitchFamily="2" charset="0"/>
                  <a:ea typeface="KaiTi" panose="02010609060101010101" pitchFamily="49" charset="-122"/>
                  <a:cs typeface="Nirmala UI" panose="020B0502040204020203" pitchFamily="34" charset="0"/>
                </a:rPr>
                <a:t>Ma</a:t>
              </a:r>
              <a:r>
                <a:rPr kumimoji="1" lang="zh-TW" altLang="en-US" sz="500" dirty="0">
                  <a:solidFill>
                    <a:schemeClr val="bg1"/>
                  </a:solidFill>
                  <a:latin typeface="Helvetica" pitchFamily="2" charset="0"/>
                  <a:ea typeface="KaiTi" panose="02010609060101010101" pitchFamily="49" charset="-122"/>
                  <a:cs typeface="Nirmala UI" panose="020B0502040204020203" pitchFamily="34" charset="0"/>
                </a:rPr>
                <a:t> </a:t>
              </a:r>
              <a:r>
                <a:rPr kumimoji="1" lang="en-US" altLang="zh-TW" sz="3600" dirty="0" err="1">
                  <a:solidFill>
                    <a:schemeClr val="bg1"/>
                  </a:solidFill>
                  <a:latin typeface="Helvetica" pitchFamily="2" charset="0"/>
                  <a:ea typeface="KaiTi" panose="02010609060101010101" pitchFamily="49" charset="-122"/>
                  <a:cs typeface="Nirmala UI" panose="020B0502040204020203" pitchFamily="34" charset="0"/>
                </a:rPr>
                <a:t>ze</a:t>
              </a:r>
              <a:endParaRPr kumimoji="1" lang="en-US" altLang="zh-TW" sz="3200" dirty="0">
                <a:solidFill>
                  <a:schemeClr val="bg1"/>
                </a:solidFill>
                <a:latin typeface="Helvetica" pitchFamily="2" charset="0"/>
                <a:ea typeface="KaiTi" panose="02010609060101010101" pitchFamily="49" charset="-122"/>
                <a:cs typeface="Nirmala UI" panose="020B0502040204020203" pitchFamily="34" charset="0"/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0645E699-773C-454B-9E72-A80BD2E247BE}"/>
                </a:ext>
              </a:extLst>
            </p:cNvPr>
            <p:cNvCxnSpPr>
              <a:cxnSpLocks/>
            </p:cNvCxnSpPr>
            <p:nvPr/>
          </p:nvCxnSpPr>
          <p:spPr>
            <a:xfrm>
              <a:off x="6838475" y="2768962"/>
              <a:ext cx="405274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87853C75-78E5-944D-A784-37B9BB12E403}"/>
                </a:ext>
              </a:extLst>
            </p:cNvPr>
            <p:cNvCxnSpPr>
              <a:cxnSpLocks/>
            </p:cNvCxnSpPr>
            <p:nvPr/>
          </p:nvCxnSpPr>
          <p:spPr>
            <a:xfrm>
              <a:off x="6559549" y="2530420"/>
              <a:ext cx="68420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37C1B32B-C603-5A44-A031-01A64BCDB2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30975" y="2768962"/>
              <a:ext cx="165101" cy="642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A27AB0F-2660-314E-9923-9667A77ED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3077" y="2769600"/>
              <a:ext cx="4320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91CC8D0E-7C68-BB41-9CCF-702FCA3559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6427" y="2770600"/>
              <a:ext cx="5040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CC297546-8C6D-6D4A-B532-C2A84E6F9E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5298" y="2525440"/>
              <a:ext cx="1197" cy="3960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BF8A6F55-C017-4A4F-9C9E-4DE85A91BD84}"/>
                </a:ext>
              </a:extLst>
            </p:cNvPr>
            <p:cNvCxnSpPr>
              <a:cxnSpLocks/>
            </p:cNvCxnSpPr>
            <p:nvPr/>
          </p:nvCxnSpPr>
          <p:spPr>
            <a:xfrm>
              <a:off x="6945299" y="2733620"/>
              <a:ext cx="15240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B36771F8-A7B4-FE47-BE30-63C110BF71CD}"/>
              </a:ext>
            </a:extLst>
          </p:cNvPr>
          <p:cNvGrpSpPr/>
          <p:nvPr/>
        </p:nvGrpSpPr>
        <p:grpSpPr>
          <a:xfrm>
            <a:off x="1611630" y="3806190"/>
            <a:ext cx="1103627" cy="994410"/>
            <a:chOff x="1611630" y="3806190"/>
            <a:chExt cx="1103627" cy="99441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4B5C881-9506-1C40-8F5D-52FAF0077CB4}"/>
                </a:ext>
              </a:extLst>
            </p:cNvPr>
            <p:cNvSpPr/>
            <p:nvPr/>
          </p:nvSpPr>
          <p:spPr>
            <a:xfrm>
              <a:off x="1611630" y="3806190"/>
              <a:ext cx="1103627" cy="9944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3" name="圖形 2" descr="蘋果 以實心填滿">
              <a:extLst>
                <a:ext uri="{FF2B5EF4-FFF2-40B4-BE49-F238E27FC236}">
                  <a16:creationId xmlns:a16="http://schemas.microsoft.com/office/drawing/2014/main" id="{4C9B9AD2-C349-7940-B8FC-8D585404B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06243" y="380619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616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群組 50">
            <a:extLst>
              <a:ext uri="{FF2B5EF4-FFF2-40B4-BE49-F238E27FC236}">
                <a16:creationId xmlns:a16="http://schemas.microsoft.com/office/drawing/2014/main" id="{E24C4D3B-8074-3E4E-8963-C38667EA878A}"/>
              </a:ext>
            </a:extLst>
          </p:cNvPr>
          <p:cNvGrpSpPr/>
          <p:nvPr/>
        </p:nvGrpSpPr>
        <p:grpSpPr>
          <a:xfrm>
            <a:off x="5194177" y="2969873"/>
            <a:ext cx="1436270" cy="646331"/>
            <a:chOff x="6085999" y="2303829"/>
            <a:chExt cx="1436270" cy="646331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4AD41AB4-D00D-814F-AC8A-C8DBB79B8140}"/>
                </a:ext>
              </a:extLst>
            </p:cNvPr>
            <p:cNvSpPr txBox="1"/>
            <p:nvPr/>
          </p:nvSpPr>
          <p:spPr>
            <a:xfrm>
              <a:off x="6085999" y="2303829"/>
              <a:ext cx="143627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 anchorCtr="0">
              <a:spAutoFit/>
            </a:bodyPr>
            <a:lstStyle/>
            <a:p>
              <a:pPr algn="ctr" hangingPunct="0"/>
              <a:r>
                <a:rPr kumimoji="1" lang="en-US" altLang="zh-TW" sz="3600" dirty="0">
                  <a:solidFill>
                    <a:schemeClr val="bg1"/>
                  </a:solidFill>
                  <a:latin typeface="Helvetica" pitchFamily="2" charset="0"/>
                  <a:ea typeface="KaiTi" panose="02010609060101010101" pitchFamily="49" charset="-122"/>
                  <a:cs typeface="Nirmala UI" panose="020B0502040204020203" pitchFamily="34" charset="0"/>
                </a:rPr>
                <a:t>Ma</a:t>
              </a:r>
              <a:r>
                <a:rPr kumimoji="1" lang="zh-TW" altLang="en-US" sz="500" dirty="0">
                  <a:solidFill>
                    <a:schemeClr val="bg1"/>
                  </a:solidFill>
                  <a:latin typeface="Helvetica" pitchFamily="2" charset="0"/>
                  <a:ea typeface="KaiTi" panose="02010609060101010101" pitchFamily="49" charset="-122"/>
                  <a:cs typeface="Nirmala UI" panose="020B0502040204020203" pitchFamily="34" charset="0"/>
                </a:rPr>
                <a:t> </a:t>
              </a:r>
              <a:r>
                <a:rPr kumimoji="1" lang="en-US" altLang="zh-TW" sz="3600" dirty="0" err="1">
                  <a:solidFill>
                    <a:schemeClr val="bg1"/>
                  </a:solidFill>
                  <a:latin typeface="Helvetica" pitchFamily="2" charset="0"/>
                  <a:ea typeface="KaiTi" panose="02010609060101010101" pitchFamily="49" charset="-122"/>
                  <a:cs typeface="Nirmala UI" panose="020B0502040204020203" pitchFamily="34" charset="0"/>
                </a:rPr>
                <a:t>ze</a:t>
              </a:r>
              <a:endParaRPr kumimoji="1" lang="en-US" altLang="zh-TW" sz="3200" dirty="0">
                <a:solidFill>
                  <a:schemeClr val="bg1"/>
                </a:solidFill>
                <a:latin typeface="Helvetica" pitchFamily="2" charset="0"/>
                <a:ea typeface="KaiTi" panose="02010609060101010101" pitchFamily="49" charset="-122"/>
                <a:cs typeface="Nirmala UI" panose="020B0502040204020203" pitchFamily="34" charset="0"/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0645E699-773C-454B-9E72-A80BD2E247BE}"/>
                </a:ext>
              </a:extLst>
            </p:cNvPr>
            <p:cNvCxnSpPr>
              <a:cxnSpLocks/>
            </p:cNvCxnSpPr>
            <p:nvPr/>
          </p:nvCxnSpPr>
          <p:spPr>
            <a:xfrm>
              <a:off x="6838475" y="2768962"/>
              <a:ext cx="405274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87853C75-78E5-944D-A784-37B9BB12E403}"/>
                </a:ext>
              </a:extLst>
            </p:cNvPr>
            <p:cNvCxnSpPr>
              <a:cxnSpLocks/>
            </p:cNvCxnSpPr>
            <p:nvPr/>
          </p:nvCxnSpPr>
          <p:spPr>
            <a:xfrm>
              <a:off x="6559549" y="2530420"/>
              <a:ext cx="68420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37C1B32B-C603-5A44-A031-01A64BCDB2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30975" y="2768962"/>
              <a:ext cx="165101" cy="642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A27AB0F-2660-314E-9923-9667A77ED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3077" y="2769600"/>
              <a:ext cx="4320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91CC8D0E-7C68-BB41-9CCF-702FCA3559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6427" y="2770600"/>
              <a:ext cx="5040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CC297546-8C6D-6D4A-B532-C2A84E6F9E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5298" y="2525440"/>
              <a:ext cx="1197" cy="3960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BF8A6F55-C017-4A4F-9C9E-4DE85A91BD84}"/>
                </a:ext>
              </a:extLst>
            </p:cNvPr>
            <p:cNvCxnSpPr>
              <a:cxnSpLocks/>
            </p:cNvCxnSpPr>
            <p:nvPr/>
          </p:nvCxnSpPr>
          <p:spPr>
            <a:xfrm>
              <a:off x="6945299" y="2733620"/>
              <a:ext cx="15240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766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D9E1253C-FBC2-5648-A9A3-A7BA7DD0F8CA}"/>
              </a:ext>
            </a:extLst>
          </p:cNvPr>
          <p:cNvGrpSpPr/>
          <p:nvPr/>
        </p:nvGrpSpPr>
        <p:grpSpPr>
          <a:xfrm>
            <a:off x="3025514" y="3237874"/>
            <a:ext cx="1079291" cy="1079291"/>
            <a:chOff x="2036165" y="2248525"/>
            <a:chExt cx="2068642" cy="206864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8FFC589-0E9C-2F42-BCC5-0EF3C3F70BC9}"/>
                </a:ext>
              </a:extLst>
            </p:cNvPr>
            <p:cNvSpPr/>
            <p:nvPr/>
          </p:nvSpPr>
          <p:spPr>
            <a:xfrm>
              <a:off x="2036165" y="2248525"/>
              <a:ext cx="2068642" cy="20686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3" name="圖形 2" descr="貓 以實心填滿">
              <a:extLst>
                <a:ext uri="{FF2B5EF4-FFF2-40B4-BE49-F238E27FC236}">
                  <a16:creationId xmlns:a16="http://schemas.microsoft.com/office/drawing/2014/main" id="{14ED1173-C3A1-C547-84E3-C4794E5DE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4889" y="2287249"/>
              <a:ext cx="1991193" cy="19911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802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14</Words>
  <Application>Microsoft Macintosh PowerPoint</Application>
  <PresentationFormat>寬螢幕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Nirmala UI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鄭子輿</dc:creator>
  <cp:lastModifiedBy>鄭子輿</cp:lastModifiedBy>
  <cp:revision>20</cp:revision>
  <dcterms:created xsi:type="dcterms:W3CDTF">2021-06-11T15:22:22Z</dcterms:created>
  <dcterms:modified xsi:type="dcterms:W3CDTF">2021-06-13T16:10:09Z</dcterms:modified>
</cp:coreProperties>
</file>