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7e425e1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7e425e1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7e425e13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7e425e13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7e425e1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7e425e1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7e425e13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7e425e13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7e425e1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7e425e1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7e425e13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7e425e13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7e425e1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7e425e1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7e425e13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7e425e13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Chimera Creator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Wolf Pickens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537" y="1535163"/>
            <a:ext cx="3948924" cy="207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Chimera Creator?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On the back end, the Chimera Creator is a </a:t>
            </a:r>
            <a:r>
              <a:rPr lang="en" sz="2400"/>
              <a:t>database</a:t>
            </a:r>
            <a:r>
              <a:rPr lang="en" sz="2400"/>
              <a:t> of animals, their traits, and their component parts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These animals are the building blocks from which “chimera,” or hybrids of multiple animals </a:t>
            </a:r>
            <a:r>
              <a:rPr lang="en" sz="2400"/>
              <a:t>mixed together, are created</a:t>
            </a:r>
            <a:endParaRPr sz="24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363" y="3093899"/>
            <a:ext cx="2543274" cy="16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Userbase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962" y="1535163"/>
            <a:ext cx="3948924" cy="207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purpose of this site?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Using the stored animal data, the site creates brand-new mixtures of animal traits, or new chimeras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This is primarily an exercise in creativity, offering the creation of something new for use in art, writing, or other mediums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363" y="3093899"/>
            <a:ext cx="2543274" cy="16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userbase?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As the Chimera Creator is primarily a creative endeavor, the intended userbase is artists, writers, game designers, and any other person needing monster designs in their jobs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Anyone and everyone interested in fantasy creatures can make use of it</a:t>
            </a:r>
            <a:endParaRPr sz="24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363" y="3093899"/>
            <a:ext cx="2543274" cy="16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337" y="1535163"/>
            <a:ext cx="3948924" cy="207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12587"/>
          <a:stretch/>
        </p:blipFill>
        <p:spPr>
          <a:xfrm>
            <a:off x="979150" y="1255238"/>
            <a:ext cx="7185701" cy="33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