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3"/>
    <p:restoredTop sz="94685"/>
  </p:normalViewPr>
  <p:slideViewPr>
    <p:cSldViewPr snapToGrid="0" snapToObjects="1">
      <p:cViewPr>
        <p:scale>
          <a:sx n="100" d="100"/>
          <a:sy n="100" d="100"/>
        </p:scale>
        <p:origin x="309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999BE-1BB8-6C44-979A-DEA80E5F58AF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2010-E29D-B94D-92CF-764B535C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2010-E29D-B94D-92CF-764B535C6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2010-E29D-B94D-92CF-764B535C6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17DE-FAB8-4441-3419-C6793FFE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B47-0F5B-F68F-8796-2272D6C24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D2DD-7792-06A1-7429-0C8B7524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7A1-2376-495D-2C0A-F87BC797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83D2-8994-DF36-2D20-0C952AD7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73DA-8880-C00C-7D31-B958B39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F241F-61A7-0087-F5F4-471EDE26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7019-B1DA-494E-64B2-5BF34794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2DE9-F4D0-A40F-1327-ED3E3BD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4693-F626-EB36-081E-8A6C29FA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1F865-C02F-88AF-7F32-89B7264C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91F65-18C5-8C48-BE5C-0E3B99AC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F500-8616-D127-4ABE-6FA3A16A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6AD6-502C-590D-C558-8F92FF73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A58C-1222-4756-15C5-02195CBE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45F4-C1B9-05A8-D6F3-C8F8B162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FCC-211D-27A8-50DD-1886D6C0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B68D-48B0-4F99-1B66-5D75A2A0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4D60-CC81-5083-E524-D95898DD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E08C-2B59-249F-7B09-D64A36BF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50E-CE5A-00F9-CA89-6449FBA1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6B54-BF04-DE67-BF42-49D571B4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14F4-0B34-589E-144A-28CE693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32CC-F82B-C3BA-1E43-B4AD4B57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0E18-946C-82A0-C60A-1AE9345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90-BE8E-223F-DB76-B1924A12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BA2A-A063-7416-1EDF-A15B32301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5481-05A2-7386-58CA-729E7C7ED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BE3D-6980-F0E4-23B6-DD21FDE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51E3-7982-DE13-411F-AD9785E2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BEE45-796A-1380-2F0F-4AA5391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36B9-2803-B557-D317-1278A10F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DE62D-1BC1-8C7A-7644-45C7F99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3E6A-18B9-687C-7FF9-E033E934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548BB-8EDE-45A2-1295-DBECE20A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628B1-A8F7-65C3-B440-A0C36CA92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73AD9-8E84-E4B0-E3CC-3C4D5CF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A4896-358D-1B30-3FD8-CBEF8A87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4B3EF-9DD3-5B85-D73E-AF4B8B4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C810-AC1B-B4F9-03CB-20464C6A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CB518-786B-D205-DB98-28C2E53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CAB4-E1E3-F0EE-9EEF-6C9712B7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9FFE-F417-6964-CC1C-E4FF439F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2BF21-8391-5F2E-D219-5D5EC554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BF598-BFF1-CC00-262A-2142D496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4984-C269-8C05-8B66-5BA700F4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2D0-7266-D477-2CE6-509F5AFD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0FC9-623F-5C65-33CA-57503E49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178-D7AB-BDE6-1ED2-0397957A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2B42-05BE-A88B-6B92-8892467C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2249-02D6-EBE6-B361-045019F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89EF5-1EDE-51EB-D376-9D46F97B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081F-0569-55E5-17FA-10943933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128CF-9291-B373-E0F0-51AF3EC08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01B5C-6B59-0A84-B290-11D4CBE8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B8AA-3C0C-812C-0437-3D13721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7841-2B0F-B482-826E-883D39B5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31C0-6AEA-9DD8-A9DC-AC282C89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79530-D7A7-E369-DF51-AFD3F68A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64D3-655C-FEBB-611E-BDC4144A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ECEC-A487-C5B2-758D-16737F33C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DF48-871A-ED4C-87E9-A0169B3AC3E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F6CA-B363-4F2F-F949-B14AF34C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505A-EDDE-BDFE-0EC0-FD9566C6A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A119-2923-2D46-9202-DFC7EFED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5D553D-8ACC-8139-1E9D-EF25A559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66144"/>
              </p:ext>
            </p:extLst>
          </p:nvPr>
        </p:nvGraphicFramePr>
        <p:xfrm>
          <a:off x="0" y="5475890"/>
          <a:ext cx="12191998" cy="138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6759">
                  <a:extLst>
                    <a:ext uri="{9D8B030D-6E8A-4147-A177-3AD203B41FA5}">
                      <a16:colId xmlns:a16="http://schemas.microsoft.com/office/drawing/2014/main" val="309703192"/>
                    </a:ext>
                  </a:extLst>
                </a:gridCol>
                <a:gridCol w="2785239">
                  <a:extLst>
                    <a:ext uri="{9D8B030D-6E8A-4147-A177-3AD203B41FA5}">
                      <a16:colId xmlns:a16="http://schemas.microsoft.com/office/drawing/2014/main" val="1340257371"/>
                    </a:ext>
                  </a:extLst>
                </a:gridCol>
              </a:tblGrid>
              <a:tr h="64043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232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TimerJs">
                <a:extLst>
                  <a:ext uri="{FF2B5EF4-FFF2-40B4-BE49-F238E27FC236}">
                    <a16:creationId xmlns:a16="http://schemas.microsoft.com/office/drawing/2014/main" id="{23F34683-F10C-6EDC-4394-E709985B99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7158"/>
                  </p:ext>
                </p:extLst>
              </p:nvPr>
            </p:nvGraphicFramePr>
            <p:xfrm>
              <a:off x="0" y="0"/>
              <a:ext cx="12090400" cy="5475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TimerJs">
                <a:extLst>
                  <a:ext uri="{FF2B5EF4-FFF2-40B4-BE49-F238E27FC236}">
                    <a16:creationId xmlns:a16="http://schemas.microsoft.com/office/drawing/2014/main" id="{23F34683-F10C-6EDC-4394-E709985B99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090400" cy="5475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TimerJs">
                <a:extLst>
                  <a:ext uri="{FF2B5EF4-FFF2-40B4-BE49-F238E27FC236}">
                    <a16:creationId xmlns:a16="http://schemas.microsoft.com/office/drawing/2014/main" id="{6AAB982C-ED68-F74F-0436-26A428298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648783"/>
                  </p:ext>
                </p:extLst>
              </p:nvPr>
            </p:nvGraphicFramePr>
            <p:xfrm>
              <a:off x="44450" y="25400"/>
              <a:ext cx="12103100" cy="520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TimerJs">
                <a:extLst>
                  <a:ext uri="{FF2B5EF4-FFF2-40B4-BE49-F238E27FC236}">
                    <a16:creationId xmlns:a16="http://schemas.microsoft.com/office/drawing/2014/main" id="{6AAB982C-ED68-F74F-0436-26A428298C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50" y="25400"/>
                <a:ext cx="12103100" cy="5207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1C6C41-14C5-3AE9-3B66-5FDA5B35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08294"/>
              </p:ext>
            </p:extLst>
          </p:nvPr>
        </p:nvGraphicFramePr>
        <p:xfrm>
          <a:off x="0" y="5321301"/>
          <a:ext cx="12192000" cy="153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731559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572460362"/>
                    </a:ext>
                  </a:extLst>
                </a:gridCol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0162"/>
                  </a:ext>
                </a:extLst>
              </a:tr>
              <a:tr h="5122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31703"/>
                  </a:ext>
                </a:extLst>
              </a:tr>
              <a:tr h="5122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9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2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02F25A2-0902-5B4E-A936-00277439FA9B}">
  <we:reference id="f930ab28-e433-4c0c-9dce-057a65c25648" version="1.0.0.0" store="developer" storeType="Registry"/>
  <we:alternateReferences/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1C8D656-11E7-5A4F-B720-28A55264B317}">
  <we:reference id="f930ab28-e433-4c0c-9dce-057a65c25648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Goh</dc:creator>
  <cp:lastModifiedBy>Lin Goh</cp:lastModifiedBy>
  <cp:revision>3</cp:revision>
  <dcterms:created xsi:type="dcterms:W3CDTF">2022-07-07T09:51:12Z</dcterms:created>
  <dcterms:modified xsi:type="dcterms:W3CDTF">2022-07-08T02:43:26Z</dcterms:modified>
</cp:coreProperties>
</file>