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1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58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6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37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4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8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39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0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3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6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5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9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7B23-C166-4DEF-96C8-74F67C74EC3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2EBEDE-AA6A-407C-853B-9B152F176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1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CA3E7-4AA9-4E2D-8AEE-8E97D9FFE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数据结构课程设计说明</a:t>
            </a:r>
          </a:p>
        </p:txBody>
      </p:sp>
    </p:spTree>
    <p:extLst>
      <p:ext uri="{BB962C8B-B14F-4D97-AF65-F5344CB8AC3E}">
        <p14:creationId xmlns:p14="http://schemas.microsoft.com/office/powerpoint/2010/main" val="182486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BC89-868B-4A3A-86E9-DC7EBD82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做题步骤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0F7E6-0F9F-4E01-8265-9B8D9B0A1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进入网站：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http://xujcoj.org/Home/index</a:t>
            </a:r>
          </a:p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注册账号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64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A103-2C7C-4CF8-A0DC-21AB9CD4F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9806" y="1072549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用注册账号登录系统后，选择导航栏中的问题列表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07F985-097F-40B7-B79D-4966857D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450" r="26891"/>
          <a:stretch/>
        </p:blipFill>
        <p:spPr>
          <a:xfrm>
            <a:off x="811658" y="1993186"/>
            <a:ext cx="10834293" cy="120207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0DA706BD-1D26-41D2-BFED-74732744B7EF}"/>
              </a:ext>
            </a:extLst>
          </p:cNvPr>
          <p:cNvSpPr/>
          <p:nvPr/>
        </p:nvSpPr>
        <p:spPr>
          <a:xfrm>
            <a:off x="4102054" y="1993186"/>
            <a:ext cx="1993946" cy="105310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2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A103-2C7C-4CF8-A0DC-21AB9CD4F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7613" y="35560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点击问题列表中的标题，可以看到题目的描述及输入输出内容和样例。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6AD3FA-665B-4995-BDF5-D87C1A56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11" y="1492303"/>
            <a:ext cx="10801905" cy="4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0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A103-2C7C-4CF8-A0DC-21AB9CD4F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7613" y="35560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点击“提交”链接，可以将编译好的代码在系统中进行提交。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B7EA8F-7BDF-4E14-BE5B-7BA651B1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6" y="1090248"/>
            <a:ext cx="11036867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5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A103-2C7C-4CF8-A0DC-21AB9CD4F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7613" y="35560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提交成功后，页面中会显示：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此时表示该题目已成功完成。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A11E90-01B0-40BF-9F63-D14F68B1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5" y="2034264"/>
            <a:ext cx="10370083" cy="406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3EB626-CD21-4478-B338-10D5641C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71" r="-1071"/>
          <a:stretch/>
        </p:blipFill>
        <p:spPr>
          <a:xfrm>
            <a:off x="829095" y="1665945"/>
            <a:ext cx="10592344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A103-2C7C-4CF8-A0DC-21AB9CD4F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7613" y="355603"/>
            <a:ext cx="10363826" cy="18738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具体要求如下：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、选题范围：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1116—1303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，但是以下题目请不要选择：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CE1666F-CED7-45F9-976F-0F2288A72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37641"/>
              </p:ext>
            </p:extLst>
          </p:nvPr>
        </p:nvGraphicFramePr>
        <p:xfrm>
          <a:off x="1948986" y="2142075"/>
          <a:ext cx="8848208" cy="32004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6026">
                  <a:extLst>
                    <a:ext uri="{9D8B030D-6E8A-4147-A177-3AD203B41FA5}">
                      <a16:colId xmlns:a16="http://schemas.microsoft.com/office/drawing/2014/main" val="2223271674"/>
                    </a:ext>
                  </a:extLst>
                </a:gridCol>
                <a:gridCol w="1106026">
                  <a:extLst>
                    <a:ext uri="{9D8B030D-6E8A-4147-A177-3AD203B41FA5}">
                      <a16:colId xmlns:a16="http://schemas.microsoft.com/office/drawing/2014/main" val="2802589465"/>
                    </a:ext>
                  </a:extLst>
                </a:gridCol>
                <a:gridCol w="1106026">
                  <a:extLst>
                    <a:ext uri="{9D8B030D-6E8A-4147-A177-3AD203B41FA5}">
                      <a16:colId xmlns:a16="http://schemas.microsoft.com/office/drawing/2014/main" val="3250083264"/>
                    </a:ext>
                  </a:extLst>
                </a:gridCol>
                <a:gridCol w="1106026">
                  <a:extLst>
                    <a:ext uri="{9D8B030D-6E8A-4147-A177-3AD203B41FA5}">
                      <a16:colId xmlns:a16="http://schemas.microsoft.com/office/drawing/2014/main" val="3061747342"/>
                    </a:ext>
                  </a:extLst>
                </a:gridCol>
                <a:gridCol w="1106026">
                  <a:extLst>
                    <a:ext uri="{9D8B030D-6E8A-4147-A177-3AD203B41FA5}">
                      <a16:colId xmlns:a16="http://schemas.microsoft.com/office/drawing/2014/main" val="4029071497"/>
                    </a:ext>
                  </a:extLst>
                </a:gridCol>
                <a:gridCol w="1106026">
                  <a:extLst>
                    <a:ext uri="{9D8B030D-6E8A-4147-A177-3AD203B41FA5}">
                      <a16:colId xmlns:a16="http://schemas.microsoft.com/office/drawing/2014/main" val="4277958362"/>
                    </a:ext>
                  </a:extLst>
                </a:gridCol>
                <a:gridCol w="1106026">
                  <a:extLst>
                    <a:ext uri="{9D8B030D-6E8A-4147-A177-3AD203B41FA5}">
                      <a16:colId xmlns:a16="http://schemas.microsoft.com/office/drawing/2014/main" val="1100689126"/>
                    </a:ext>
                  </a:extLst>
                </a:gridCol>
                <a:gridCol w="1106026">
                  <a:extLst>
                    <a:ext uri="{9D8B030D-6E8A-4147-A177-3AD203B41FA5}">
                      <a16:colId xmlns:a16="http://schemas.microsoft.com/office/drawing/2014/main" val="3095560896"/>
                    </a:ext>
                  </a:extLst>
                </a:gridCol>
              </a:tblGrid>
              <a:tr h="457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1119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1121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1128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1136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1137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1154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1155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1165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704293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1166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1168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1170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1172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1176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1180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1181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1182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412968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1184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1187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1188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1205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1206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1215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1218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1219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271826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1221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1222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1223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1225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1227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1228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1229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1233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998968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1234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1235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1236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1237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1238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1239</a:t>
                      </a:r>
                      <a:endParaRPr lang="zh-CN" sz="2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1240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1241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55484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1242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1245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1247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1249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1254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1255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1256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1258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832662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1260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1273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1275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1277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1291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1296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1298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zh-CN" sz="2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9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0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A103-2C7C-4CF8-A0DC-21AB9CD4F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7613" y="355602"/>
            <a:ext cx="10363826" cy="5428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具体要求如下：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、随机完成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4—8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道题，并且不能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所有同学都做相同的题目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周三、周四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会随机抽查大家的代码完成情况，必须要成功提交所有程序代码后才可以撰写课程设计报告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、如果提前做完程序可以提前给指导教师检查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、课程设计报告请务必按照模板格式完成排版并打印，而且在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打印之前最好把电子版报告给指导老师查阅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，否则打印之后格式不正确可能会要求重新打印！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2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A103-2C7C-4CF8-A0DC-21AB9CD4F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7613" y="355602"/>
            <a:ext cx="10363826" cy="5428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常见提交错误：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Presentation Error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换行或者空格使用错误造成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Runtime Error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、数组开得太小了，导致访问到了不该访问的内存区域</a:t>
            </a:r>
          </a:p>
          <a:p>
            <a:pPr marL="0" indent="0" algn="just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、发生除零错误</a:t>
            </a:r>
          </a:p>
          <a:p>
            <a:pPr marL="0" indent="0" algn="just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、大数组定义在函数内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导致程序栈区耗尽</a:t>
            </a:r>
          </a:p>
          <a:p>
            <a:pPr marL="0" indent="0" algn="just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、指针用错了，导致访问到不该访问的内存区域</a:t>
            </a:r>
          </a:p>
          <a:p>
            <a:pPr marL="0" indent="0" algn="just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、还有可能是程序抛出了未接收的异常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76385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343</Words>
  <Application>Microsoft Office PowerPoint</Application>
  <PresentationFormat>宽屏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黑体</vt:lpstr>
      <vt:lpstr>Arial</vt:lpstr>
      <vt:lpstr>Century Gothic</vt:lpstr>
      <vt:lpstr>Wingdings 3</vt:lpstr>
      <vt:lpstr>丝状</vt:lpstr>
      <vt:lpstr>数据结构课程设计说明</vt:lpstr>
      <vt:lpstr>做题步骤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数据结构课程设计说明</dc:title>
  <dc:creator>Fengli Zhou</dc:creator>
  <cp:lastModifiedBy>Fengli Zhou</cp:lastModifiedBy>
  <cp:revision>13</cp:revision>
  <dcterms:created xsi:type="dcterms:W3CDTF">2019-12-15T07:14:57Z</dcterms:created>
  <dcterms:modified xsi:type="dcterms:W3CDTF">2019-12-15T11:55:24Z</dcterms:modified>
</cp:coreProperties>
</file>