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329988" cy="9848850"/>
  <p:notesSz cx="9144000" cy="6858000"/>
  <p:defaultTextStyle>
    <a:defPPr>
      <a:defRPr lang="de-DE"/>
    </a:defPPr>
    <a:lvl1pPr marL="0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1pPr>
    <a:lvl2pPr marL="340217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2pPr>
    <a:lvl3pPr marL="680430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3pPr>
    <a:lvl4pPr marL="1020645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4pPr>
    <a:lvl5pPr marL="1360861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5pPr>
    <a:lvl6pPr marL="1701077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6pPr>
    <a:lvl7pPr marL="2041291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7pPr>
    <a:lvl8pPr marL="2381505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8pPr>
    <a:lvl9pPr marL="2721721" algn="l" defTabSz="680430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7" autoAdjust="0"/>
    <p:restoredTop sz="94660"/>
  </p:normalViewPr>
  <p:slideViewPr>
    <p:cSldViewPr snapToGrid="0">
      <p:cViewPr>
        <p:scale>
          <a:sx n="66" d="100"/>
          <a:sy n="66" d="100"/>
        </p:scale>
        <p:origin x="2791" y="11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749" y="1611838"/>
            <a:ext cx="9630490" cy="3428859"/>
          </a:xfrm>
        </p:spPr>
        <p:txBody>
          <a:bodyPr anchor="b"/>
          <a:lstStyle>
            <a:lvl1pPr algn="ctr">
              <a:defRPr sz="743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49" y="5172927"/>
            <a:ext cx="8497491" cy="2377858"/>
          </a:xfrm>
        </p:spPr>
        <p:txBody>
          <a:bodyPr/>
          <a:lstStyle>
            <a:lvl1pPr marL="0" indent="0" algn="ctr">
              <a:buNone/>
              <a:defRPr sz="2974"/>
            </a:lvl1pPr>
            <a:lvl2pPr marL="566517" indent="0" algn="ctr">
              <a:buNone/>
              <a:defRPr sz="2478"/>
            </a:lvl2pPr>
            <a:lvl3pPr marL="1133033" indent="0" algn="ctr">
              <a:buNone/>
              <a:defRPr sz="2230"/>
            </a:lvl3pPr>
            <a:lvl4pPr marL="1699550" indent="0" algn="ctr">
              <a:buNone/>
              <a:defRPr sz="1983"/>
            </a:lvl4pPr>
            <a:lvl5pPr marL="2266066" indent="0" algn="ctr">
              <a:buNone/>
              <a:defRPr sz="1983"/>
            </a:lvl5pPr>
            <a:lvl6pPr marL="2832583" indent="0" algn="ctr">
              <a:buNone/>
              <a:defRPr sz="1983"/>
            </a:lvl6pPr>
            <a:lvl7pPr marL="3399099" indent="0" algn="ctr">
              <a:buNone/>
              <a:defRPr sz="1983"/>
            </a:lvl7pPr>
            <a:lvl8pPr marL="3965616" indent="0" algn="ctr">
              <a:buNone/>
              <a:defRPr sz="1983"/>
            </a:lvl8pPr>
            <a:lvl9pPr marL="4532132" indent="0" algn="ctr">
              <a:buNone/>
              <a:defRPr sz="198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52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27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08023" y="524360"/>
            <a:ext cx="2443029" cy="83464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8937" y="524360"/>
            <a:ext cx="7187461" cy="834644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9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36" y="2455376"/>
            <a:ext cx="9772115" cy="4096847"/>
          </a:xfrm>
        </p:spPr>
        <p:txBody>
          <a:bodyPr anchor="b"/>
          <a:lstStyle>
            <a:lvl1pPr>
              <a:defRPr sz="743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036" y="6590981"/>
            <a:ext cx="9772115" cy="2154435"/>
          </a:xfrm>
        </p:spPr>
        <p:txBody>
          <a:bodyPr/>
          <a:lstStyle>
            <a:lvl1pPr marL="0" indent="0">
              <a:buNone/>
              <a:defRPr sz="2974">
                <a:solidFill>
                  <a:schemeClr val="tx1"/>
                </a:solidFill>
              </a:defRPr>
            </a:lvl1pPr>
            <a:lvl2pPr marL="566517" indent="0">
              <a:buNone/>
              <a:defRPr sz="2478">
                <a:solidFill>
                  <a:schemeClr val="tx1">
                    <a:tint val="75000"/>
                  </a:schemeClr>
                </a:solidFill>
              </a:defRPr>
            </a:lvl2pPr>
            <a:lvl3pPr marL="1133033" indent="0">
              <a:buNone/>
              <a:defRPr sz="2230">
                <a:solidFill>
                  <a:schemeClr val="tx1">
                    <a:tint val="75000"/>
                  </a:schemeClr>
                </a:solidFill>
              </a:defRPr>
            </a:lvl3pPr>
            <a:lvl4pPr marL="1699550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4pPr>
            <a:lvl5pPr marL="226606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5pPr>
            <a:lvl6pPr marL="2832583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6pPr>
            <a:lvl7pPr marL="339909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7pPr>
            <a:lvl8pPr marL="396561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8pPr>
            <a:lvl9pPr marL="4532132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5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8937" y="2621800"/>
            <a:ext cx="4815245" cy="62490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5806" y="2621800"/>
            <a:ext cx="4815245" cy="62490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0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12" y="524362"/>
            <a:ext cx="9772115" cy="19036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414" y="2414337"/>
            <a:ext cx="4793115" cy="1183229"/>
          </a:xfrm>
        </p:spPr>
        <p:txBody>
          <a:bodyPr anchor="b"/>
          <a:lstStyle>
            <a:lvl1pPr marL="0" indent="0">
              <a:buNone/>
              <a:defRPr sz="2974" b="1"/>
            </a:lvl1pPr>
            <a:lvl2pPr marL="566517" indent="0">
              <a:buNone/>
              <a:defRPr sz="2478" b="1"/>
            </a:lvl2pPr>
            <a:lvl3pPr marL="1133033" indent="0">
              <a:buNone/>
              <a:defRPr sz="2230" b="1"/>
            </a:lvl3pPr>
            <a:lvl4pPr marL="1699550" indent="0">
              <a:buNone/>
              <a:defRPr sz="1983" b="1"/>
            </a:lvl4pPr>
            <a:lvl5pPr marL="2266066" indent="0">
              <a:buNone/>
              <a:defRPr sz="1983" b="1"/>
            </a:lvl5pPr>
            <a:lvl6pPr marL="2832583" indent="0">
              <a:buNone/>
              <a:defRPr sz="1983" b="1"/>
            </a:lvl6pPr>
            <a:lvl7pPr marL="3399099" indent="0">
              <a:buNone/>
              <a:defRPr sz="1983" b="1"/>
            </a:lvl7pPr>
            <a:lvl8pPr marL="3965616" indent="0">
              <a:buNone/>
              <a:defRPr sz="1983" b="1"/>
            </a:lvl8pPr>
            <a:lvl9pPr marL="4532132" indent="0">
              <a:buNone/>
              <a:defRPr sz="198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414" y="3597566"/>
            <a:ext cx="4793115" cy="52914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5807" y="2414337"/>
            <a:ext cx="4816721" cy="1183229"/>
          </a:xfrm>
        </p:spPr>
        <p:txBody>
          <a:bodyPr anchor="b"/>
          <a:lstStyle>
            <a:lvl1pPr marL="0" indent="0">
              <a:buNone/>
              <a:defRPr sz="2974" b="1"/>
            </a:lvl1pPr>
            <a:lvl2pPr marL="566517" indent="0">
              <a:buNone/>
              <a:defRPr sz="2478" b="1"/>
            </a:lvl2pPr>
            <a:lvl3pPr marL="1133033" indent="0">
              <a:buNone/>
              <a:defRPr sz="2230" b="1"/>
            </a:lvl3pPr>
            <a:lvl4pPr marL="1699550" indent="0">
              <a:buNone/>
              <a:defRPr sz="1983" b="1"/>
            </a:lvl4pPr>
            <a:lvl5pPr marL="2266066" indent="0">
              <a:buNone/>
              <a:defRPr sz="1983" b="1"/>
            </a:lvl5pPr>
            <a:lvl6pPr marL="2832583" indent="0">
              <a:buNone/>
              <a:defRPr sz="1983" b="1"/>
            </a:lvl6pPr>
            <a:lvl7pPr marL="3399099" indent="0">
              <a:buNone/>
              <a:defRPr sz="1983" b="1"/>
            </a:lvl7pPr>
            <a:lvl8pPr marL="3965616" indent="0">
              <a:buNone/>
              <a:defRPr sz="1983" b="1"/>
            </a:lvl8pPr>
            <a:lvl9pPr marL="4532132" indent="0">
              <a:buNone/>
              <a:defRPr sz="198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5807" y="3597566"/>
            <a:ext cx="4816721" cy="52914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3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7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12" y="656590"/>
            <a:ext cx="3654216" cy="2298065"/>
          </a:xfrm>
        </p:spPr>
        <p:txBody>
          <a:bodyPr anchor="b"/>
          <a:lstStyle>
            <a:lvl1pPr>
              <a:defRPr sz="39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721" y="1418054"/>
            <a:ext cx="5735806" cy="6999067"/>
          </a:xfrm>
        </p:spPr>
        <p:txBody>
          <a:bodyPr/>
          <a:lstStyle>
            <a:lvl1pPr>
              <a:defRPr sz="3965"/>
            </a:lvl1pPr>
            <a:lvl2pPr>
              <a:defRPr sz="3469"/>
            </a:lvl2pPr>
            <a:lvl3pPr>
              <a:defRPr sz="2974"/>
            </a:lvl3pPr>
            <a:lvl4pPr>
              <a:defRPr sz="2478"/>
            </a:lvl4pPr>
            <a:lvl5pPr>
              <a:defRPr sz="2478"/>
            </a:lvl5pPr>
            <a:lvl6pPr>
              <a:defRPr sz="2478"/>
            </a:lvl6pPr>
            <a:lvl7pPr>
              <a:defRPr sz="2478"/>
            </a:lvl7pPr>
            <a:lvl8pPr>
              <a:defRPr sz="2478"/>
            </a:lvl8pPr>
            <a:lvl9pPr>
              <a:defRPr sz="247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412" y="2954655"/>
            <a:ext cx="3654216" cy="5473864"/>
          </a:xfrm>
        </p:spPr>
        <p:txBody>
          <a:bodyPr/>
          <a:lstStyle>
            <a:lvl1pPr marL="0" indent="0">
              <a:buNone/>
              <a:defRPr sz="1983"/>
            </a:lvl1pPr>
            <a:lvl2pPr marL="566517" indent="0">
              <a:buNone/>
              <a:defRPr sz="1735"/>
            </a:lvl2pPr>
            <a:lvl3pPr marL="1133033" indent="0">
              <a:buNone/>
              <a:defRPr sz="1487"/>
            </a:lvl3pPr>
            <a:lvl4pPr marL="1699550" indent="0">
              <a:buNone/>
              <a:defRPr sz="1239"/>
            </a:lvl4pPr>
            <a:lvl5pPr marL="2266066" indent="0">
              <a:buNone/>
              <a:defRPr sz="1239"/>
            </a:lvl5pPr>
            <a:lvl6pPr marL="2832583" indent="0">
              <a:buNone/>
              <a:defRPr sz="1239"/>
            </a:lvl6pPr>
            <a:lvl7pPr marL="3399099" indent="0">
              <a:buNone/>
              <a:defRPr sz="1239"/>
            </a:lvl7pPr>
            <a:lvl8pPr marL="3965616" indent="0">
              <a:buNone/>
              <a:defRPr sz="1239"/>
            </a:lvl8pPr>
            <a:lvl9pPr marL="4532132" indent="0">
              <a:buNone/>
              <a:defRPr sz="1239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5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12" y="656590"/>
            <a:ext cx="3654216" cy="2298065"/>
          </a:xfrm>
        </p:spPr>
        <p:txBody>
          <a:bodyPr anchor="b"/>
          <a:lstStyle>
            <a:lvl1pPr>
              <a:defRPr sz="39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16721" y="1418054"/>
            <a:ext cx="5735806" cy="6999067"/>
          </a:xfrm>
        </p:spPr>
        <p:txBody>
          <a:bodyPr anchor="t"/>
          <a:lstStyle>
            <a:lvl1pPr marL="0" indent="0">
              <a:buNone/>
              <a:defRPr sz="3965"/>
            </a:lvl1pPr>
            <a:lvl2pPr marL="566517" indent="0">
              <a:buNone/>
              <a:defRPr sz="3469"/>
            </a:lvl2pPr>
            <a:lvl3pPr marL="1133033" indent="0">
              <a:buNone/>
              <a:defRPr sz="2974"/>
            </a:lvl3pPr>
            <a:lvl4pPr marL="1699550" indent="0">
              <a:buNone/>
              <a:defRPr sz="2478"/>
            </a:lvl4pPr>
            <a:lvl5pPr marL="2266066" indent="0">
              <a:buNone/>
              <a:defRPr sz="2478"/>
            </a:lvl5pPr>
            <a:lvl6pPr marL="2832583" indent="0">
              <a:buNone/>
              <a:defRPr sz="2478"/>
            </a:lvl6pPr>
            <a:lvl7pPr marL="3399099" indent="0">
              <a:buNone/>
              <a:defRPr sz="2478"/>
            </a:lvl7pPr>
            <a:lvl8pPr marL="3965616" indent="0">
              <a:buNone/>
              <a:defRPr sz="2478"/>
            </a:lvl8pPr>
            <a:lvl9pPr marL="4532132" indent="0">
              <a:buNone/>
              <a:defRPr sz="247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412" y="2954655"/>
            <a:ext cx="3654216" cy="5473864"/>
          </a:xfrm>
        </p:spPr>
        <p:txBody>
          <a:bodyPr/>
          <a:lstStyle>
            <a:lvl1pPr marL="0" indent="0">
              <a:buNone/>
              <a:defRPr sz="1983"/>
            </a:lvl1pPr>
            <a:lvl2pPr marL="566517" indent="0">
              <a:buNone/>
              <a:defRPr sz="1735"/>
            </a:lvl2pPr>
            <a:lvl3pPr marL="1133033" indent="0">
              <a:buNone/>
              <a:defRPr sz="1487"/>
            </a:lvl3pPr>
            <a:lvl4pPr marL="1699550" indent="0">
              <a:buNone/>
              <a:defRPr sz="1239"/>
            </a:lvl4pPr>
            <a:lvl5pPr marL="2266066" indent="0">
              <a:buNone/>
              <a:defRPr sz="1239"/>
            </a:lvl5pPr>
            <a:lvl6pPr marL="2832583" indent="0">
              <a:buNone/>
              <a:defRPr sz="1239"/>
            </a:lvl6pPr>
            <a:lvl7pPr marL="3399099" indent="0">
              <a:buNone/>
              <a:defRPr sz="1239"/>
            </a:lvl7pPr>
            <a:lvl8pPr marL="3965616" indent="0">
              <a:buNone/>
              <a:defRPr sz="1239"/>
            </a:lvl8pPr>
            <a:lvl9pPr marL="4532132" indent="0">
              <a:buNone/>
              <a:defRPr sz="1239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9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8937" y="524362"/>
            <a:ext cx="9772115" cy="1903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937" y="2621800"/>
            <a:ext cx="9772115" cy="624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8937" y="9128427"/>
            <a:ext cx="2549247" cy="52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FDF1-8B6D-4F46-903D-5A25472E1710}" type="datetimeFigureOut">
              <a:rPr lang="de-DE" smtClean="0"/>
              <a:t>08.08.2015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3059" y="9128427"/>
            <a:ext cx="3823871" cy="52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804" y="9128427"/>
            <a:ext cx="2549247" cy="52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5CF4-B920-47E1-89D4-6C33B729F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9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33033" rtl="0" eaLnBrk="1" latinLnBrk="0" hangingPunct="1">
        <a:lnSpc>
          <a:spcPct val="90000"/>
        </a:lnSpc>
        <a:spcBef>
          <a:spcPct val="0"/>
        </a:spcBef>
        <a:buNone/>
        <a:defRPr sz="54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58" indent="-283258" algn="l" defTabSz="1133033" rtl="0" eaLnBrk="1" latinLnBrk="0" hangingPunct="1">
        <a:lnSpc>
          <a:spcPct val="90000"/>
        </a:lnSpc>
        <a:spcBef>
          <a:spcPts val="1239"/>
        </a:spcBef>
        <a:buFont typeface="Arial" panose="020B0604020202020204" pitchFamily="34" charset="0"/>
        <a:buChar char="•"/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49775" indent="-283258" algn="l" defTabSz="1133033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4" kern="1200">
          <a:solidFill>
            <a:schemeClr val="tx1"/>
          </a:solidFill>
          <a:latin typeface="+mn-lt"/>
          <a:ea typeface="+mn-ea"/>
          <a:cs typeface="+mn-cs"/>
        </a:defRPr>
      </a:lvl2pPr>
      <a:lvl3pPr marL="1416291" indent="-283258" algn="l" defTabSz="1133033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3pPr>
      <a:lvl4pPr marL="1982808" indent="-283258" algn="l" defTabSz="1133033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549324" indent="-283258" algn="l" defTabSz="1133033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3115841" indent="-283258" algn="l" defTabSz="1133033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682357" indent="-283258" algn="l" defTabSz="1133033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4248874" indent="-283258" algn="l" defTabSz="1133033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815390" indent="-283258" algn="l" defTabSz="1133033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1pPr>
      <a:lvl2pPr marL="566517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2pPr>
      <a:lvl3pPr marL="1133033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3pPr>
      <a:lvl4pPr marL="1699550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266066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2832583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399099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3965616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532132" algn="l" defTabSz="1133033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-1418" y="2772238"/>
            <a:ext cx="2137734" cy="913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Scene Data</a:t>
            </a:r>
            <a:endParaRPr lang="de-DE" sz="2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891068" y="4493666"/>
            <a:ext cx="2563677" cy="203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RSM / Shadow Map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06" y="5480299"/>
            <a:ext cx="770520" cy="770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74" y="5255667"/>
            <a:ext cx="770520" cy="770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51" y="5031039"/>
            <a:ext cx="773571" cy="7735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Abgerundetes Rechteck 11"/>
          <p:cNvSpPr/>
          <p:nvPr/>
        </p:nvSpPr>
        <p:spPr>
          <a:xfrm>
            <a:off x="2891071" y="2213533"/>
            <a:ext cx="2570555" cy="203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G-buffer</a:t>
            </a:r>
            <a:endParaRPr lang="en-US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72" y="3399798"/>
            <a:ext cx="1213782" cy="68275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41" y="3150037"/>
            <a:ext cx="1214439" cy="68312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04" y="2888633"/>
            <a:ext cx="1210867" cy="6811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52" y="2680268"/>
            <a:ext cx="1214369" cy="6830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Abgerundetes Rechteck 25"/>
          <p:cNvSpPr/>
          <p:nvPr/>
        </p:nvSpPr>
        <p:spPr>
          <a:xfrm>
            <a:off x="2891070" y="0"/>
            <a:ext cx="2570555" cy="203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Voxelization</a:t>
            </a:r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46" y="648207"/>
            <a:ext cx="1817130" cy="10221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Abgerundetes Rechteck 27"/>
          <p:cNvSpPr/>
          <p:nvPr/>
        </p:nvSpPr>
        <p:spPr>
          <a:xfrm>
            <a:off x="5828826" y="1197876"/>
            <a:ext cx="2563677" cy="2031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Cache Allocation</a:t>
            </a:r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65" y="1810605"/>
            <a:ext cx="2233403" cy="12562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Abgerundetes Rechteck 28"/>
          <p:cNvSpPr/>
          <p:nvPr/>
        </p:nvSpPr>
        <p:spPr>
          <a:xfrm>
            <a:off x="8766311" y="1197876"/>
            <a:ext cx="2563677" cy="2031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Indirect Lighting</a:t>
            </a:r>
            <a:endParaRPr lang="de-DE" dirty="0"/>
          </a:p>
        </p:txBody>
      </p:sp>
      <p:sp>
        <p:nvSpPr>
          <p:cNvPr id="64" name="Freihandform 63"/>
          <p:cNvSpPr/>
          <p:nvPr/>
        </p:nvSpPr>
        <p:spPr>
          <a:xfrm>
            <a:off x="5375250" y="3111623"/>
            <a:ext cx="3602823" cy="1667220"/>
          </a:xfrm>
          <a:custGeom>
            <a:avLst/>
            <a:gdLst>
              <a:gd name="connsiteX0" fmla="*/ 3361304 w 3602823"/>
              <a:gd name="connsiteY0" fmla="*/ 0 h 1667220"/>
              <a:gd name="connsiteX1" fmla="*/ 3602823 w 3602823"/>
              <a:gd name="connsiteY1" fmla="*/ 0 h 1667220"/>
              <a:gd name="connsiteX2" fmla="*/ 3602823 w 3602823"/>
              <a:gd name="connsiteY2" fmla="*/ 241519 h 1667220"/>
              <a:gd name="connsiteX3" fmla="*/ 3542443 w 3602823"/>
              <a:gd name="connsiteY3" fmla="*/ 181140 h 1667220"/>
              <a:gd name="connsiteX4" fmla="*/ 2830617 w 3602823"/>
              <a:gd name="connsiteY4" fmla="*/ 892966 h 1667220"/>
              <a:gd name="connsiteX5" fmla="*/ 2829440 w 3602823"/>
              <a:gd name="connsiteY5" fmla="*/ 891788 h 1667220"/>
              <a:gd name="connsiteX6" fmla="*/ 849547 w 3602823"/>
              <a:gd name="connsiteY6" fmla="*/ 891788 h 1667220"/>
              <a:gd name="connsiteX7" fmla="*/ 74116 w 3602823"/>
              <a:gd name="connsiteY7" fmla="*/ 1667220 h 1667220"/>
              <a:gd name="connsiteX8" fmla="*/ 72619 w 3602823"/>
              <a:gd name="connsiteY8" fmla="*/ 1652368 h 1667220"/>
              <a:gd name="connsiteX9" fmla="*/ 21677 w 3602823"/>
              <a:gd name="connsiteY9" fmla="*/ 1531308 h 1667220"/>
              <a:gd name="connsiteX10" fmla="*/ 0 w 3602823"/>
              <a:gd name="connsiteY10" fmla="*/ 1505036 h 1667220"/>
              <a:gd name="connsiteX11" fmla="*/ 779398 w 3602823"/>
              <a:gd name="connsiteY11" fmla="*/ 720419 h 1667220"/>
              <a:gd name="connsiteX12" fmla="*/ 2761056 w 3602823"/>
              <a:gd name="connsiteY12" fmla="*/ 721008 h 1667220"/>
              <a:gd name="connsiteX13" fmla="*/ 3421684 w 3602823"/>
              <a:gd name="connsiteY13" fmla="*/ 60380 h 1667220"/>
              <a:gd name="connsiteX0" fmla="*/ 3361304 w 3602823"/>
              <a:gd name="connsiteY0" fmla="*/ 0 h 1667220"/>
              <a:gd name="connsiteX1" fmla="*/ 3602823 w 3602823"/>
              <a:gd name="connsiteY1" fmla="*/ 0 h 1667220"/>
              <a:gd name="connsiteX2" fmla="*/ 3602823 w 3602823"/>
              <a:gd name="connsiteY2" fmla="*/ 241519 h 1667220"/>
              <a:gd name="connsiteX3" fmla="*/ 3542443 w 3602823"/>
              <a:gd name="connsiteY3" fmla="*/ 181140 h 1667220"/>
              <a:gd name="connsiteX4" fmla="*/ 2830617 w 3602823"/>
              <a:gd name="connsiteY4" fmla="*/ 892966 h 1667220"/>
              <a:gd name="connsiteX5" fmla="*/ 849547 w 3602823"/>
              <a:gd name="connsiteY5" fmla="*/ 891788 h 1667220"/>
              <a:gd name="connsiteX6" fmla="*/ 74116 w 3602823"/>
              <a:gd name="connsiteY6" fmla="*/ 1667220 h 1667220"/>
              <a:gd name="connsiteX7" fmla="*/ 72619 w 3602823"/>
              <a:gd name="connsiteY7" fmla="*/ 1652368 h 1667220"/>
              <a:gd name="connsiteX8" fmla="*/ 21677 w 3602823"/>
              <a:gd name="connsiteY8" fmla="*/ 1531308 h 1667220"/>
              <a:gd name="connsiteX9" fmla="*/ 0 w 3602823"/>
              <a:gd name="connsiteY9" fmla="*/ 1505036 h 1667220"/>
              <a:gd name="connsiteX10" fmla="*/ 779398 w 3602823"/>
              <a:gd name="connsiteY10" fmla="*/ 720419 h 1667220"/>
              <a:gd name="connsiteX11" fmla="*/ 2761056 w 3602823"/>
              <a:gd name="connsiteY11" fmla="*/ 721008 h 1667220"/>
              <a:gd name="connsiteX12" fmla="*/ 3421684 w 3602823"/>
              <a:gd name="connsiteY12" fmla="*/ 60380 h 1667220"/>
              <a:gd name="connsiteX13" fmla="*/ 3361304 w 3602823"/>
              <a:gd name="connsiteY13" fmla="*/ 0 h 16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2823" h="1667220">
                <a:moveTo>
                  <a:pt x="3361304" y="0"/>
                </a:moveTo>
                <a:lnTo>
                  <a:pt x="3602823" y="0"/>
                </a:lnTo>
                <a:lnTo>
                  <a:pt x="3602823" y="241519"/>
                </a:lnTo>
                <a:lnTo>
                  <a:pt x="3542443" y="181140"/>
                </a:lnTo>
                <a:lnTo>
                  <a:pt x="2830617" y="892966"/>
                </a:lnTo>
                <a:lnTo>
                  <a:pt x="849547" y="891788"/>
                </a:lnTo>
                <a:lnTo>
                  <a:pt x="74116" y="1667220"/>
                </a:lnTo>
                <a:lnTo>
                  <a:pt x="72619" y="1652368"/>
                </a:lnTo>
                <a:cubicBezTo>
                  <a:pt x="63599" y="1608290"/>
                  <a:pt x="46013" y="1567331"/>
                  <a:pt x="21677" y="1531308"/>
                </a:cubicBezTo>
                <a:lnTo>
                  <a:pt x="0" y="1505036"/>
                </a:lnTo>
                <a:lnTo>
                  <a:pt x="779398" y="720419"/>
                </a:lnTo>
                <a:lnTo>
                  <a:pt x="2761056" y="721008"/>
                </a:lnTo>
                <a:lnTo>
                  <a:pt x="3421684" y="60380"/>
                </a:lnTo>
                <a:lnTo>
                  <a:pt x="3361304" y="0"/>
                </a:lnTo>
                <a:close/>
              </a:path>
            </a:pathLst>
          </a:custGeom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452" y="1809766"/>
            <a:ext cx="2233403" cy="12562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Abgerundetes Rechteck 29"/>
          <p:cNvSpPr/>
          <p:nvPr/>
        </p:nvSpPr>
        <p:spPr>
          <a:xfrm>
            <a:off x="5828826" y="4493665"/>
            <a:ext cx="2563677" cy="2031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Direct Lighting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64" y="5020705"/>
            <a:ext cx="2233404" cy="12562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Abgerundetes Rechteck 31"/>
          <p:cNvSpPr/>
          <p:nvPr/>
        </p:nvSpPr>
        <p:spPr>
          <a:xfrm>
            <a:off x="8766311" y="4493665"/>
            <a:ext cx="2563677" cy="2031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Cache Interpolation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452" y="5031033"/>
            <a:ext cx="2233403" cy="12562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Abgerundetes Rechteck 32"/>
          <p:cNvSpPr/>
          <p:nvPr/>
        </p:nvSpPr>
        <p:spPr>
          <a:xfrm>
            <a:off x="6488678" y="7141721"/>
            <a:ext cx="4081549" cy="27099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4" tIns="25717" rIns="51434" bIns="2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Final Image</a:t>
            </a:r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33" y="7654062"/>
            <a:ext cx="3551687" cy="19978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Pfeil nach rechts 33"/>
          <p:cNvSpPr/>
          <p:nvPr/>
        </p:nvSpPr>
        <p:spPr>
          <a:xfrm>
            <a:off x="2184676" y="3067299"/>
            <a:ext cx="669817" cy="341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 rot="2761428">
            <a:off x="1198503" y="4425793"/>
            <a:ext cx="1886991" cy="341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 rot="18900000">
            <a:off x="1285305" y="1749573"/>
            <a:ext cx="1748686" cy="341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>
            <a:off x="5461625" y="2625231"/>
            <a:ext cx="410085" cy="341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rechts 38"/>
          <p:cNvSpPr/>
          <p:nvPr/>
        </p:nvSpPr>
        <p:spPr>
          <a:xfrm>
            <a:off x="5454748" y="5338549"/>
            <a:ext cx="410085" cy="341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rechts 39"/>
          <p:cNvSpPr/>
          <p:nvPr/>
        </p:nvSpPr>
        <p:spPr>
          <a:xfrm rot="2528944">
            <a:off x="5285805" y="4208191"/>
            <a:ext cx="770324" cy="341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iger Pfeil 42"/>
          <p:cNvSpPr/>
          <p:nvPr/>
        </p:nvSpPr>
        <p:spPr>
          <a:xfrm rot="5400000">
            <a:off x="7481743" y="-1491224"/>
            <a:ext cx="721222" cy="47614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Pfeil nach rechts 49"/>
          <p:cNvSpPr/>
          <p:nvPr/>
        </p:nvSpPr>
        <p:spPr>
          <a:xfrm>
            <a:off x="8397615" y="2042757"/>
            <a:ext cx="410085" cy="3415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Pfeil nach rechts 50"/>
          <p:cNvSpPr/>
          <p:nvPr/>
        </p:nvSpPr>
        <p:spPr>
          <a:xfrm rot="5400000">
            <a:off x="9397181" y="3715933"/>
            <a:ext cx="1310261" cy="3415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 nach rechts 51"/>
          <p:cNvSpPr/>
          <p:nvPr/>
        </p:nvSpPr>
        <p:spPr>
          <a:xfrm rot="5400000">
            <a:off x="9691482" y="6710875"/>
            <a:ext cx="713332" cy="3415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 nach rechts 52"/>
          <p:cNvSpPr/>
          <p:nvPr/>
        </p:nvSpPr>
        <p:spPr>
          <a:xfrm rot="5400000">
            <a:off x="6754000" y="6710874"/>
            <a:ext cx="713332" cy="3415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8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Reich</dc:creator>
  <cp:lastModifiedBy>Andreas Reich</cp:lastModifiedBy>
  <cp:revision>14</cp:revision>
  <dcterms:created xsi:type="dcterms:W3CDTF">2015-08-08T15:05:46Z</dcterms:created>
  <dcterms:modified xsi:type="dcterms:W3CDTF">2015-08-08T19:21:58Z</dcterms:modified>
</cp:coreProperties>
</file>