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2501-1D02-4086-A71E-DBD10C8AE25E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FA63AEC-734B-4DA3-BC9C-3821BDCF2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01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2501-1D02-4086-A71E-DBD10C8AE25E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A63AEC-734B-4DA3-BC9C-3821BDCF2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22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2501-1D02-4086-A71E-DBD10C8AE25E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A63AEC-734B-4DA3-BC9C-3821BDCF21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5762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2501-1D02-4086-A71E-DBD10C8AE25E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A63AEC-734B-4DA3-BC9C-3821BDCF2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26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2501-1D02-4086-A71E-DBD10C8AE25E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A63AEC-734B-4DA3-BC9C-3821BDCF21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2840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2501-1D02-4086-A71E-DBD10C8AE25E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A63AEC-734B-4DA3-BC9C-3821BDCF2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301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2501-1D02-4086-A71E-DBD10C8AE25E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3AEC-734B-4DA3-BC9C-3821BDCF2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616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2501-1D02-4086-A71E-DBD10C8AE25E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3AEC-734B-4DA3-BC9C-3821BDCF2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41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2501-1D02-4086-A71E-DBD10C8AE25E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3AEC-734B-4DA3-BC9C-3821BDCF2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39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2501-1D02-4086-A71E-DBD10C8AE25E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A63AEC-734B-4DA3-BC9C-3821BDCF2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01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2501-1D02-4086-A71E-DBD10C8AE25E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A63AEC-734B-4DA3-BC9C-3821BDCF2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1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2501-1D02-4086-A71E-DBD10C8AE25E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A63AEC-734B-4DA3-BC9C-3821BDCF2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61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2501-1D02-4086-A71E-DBD10C8AE25E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3AEC-734B-4DA3-BC9C-3821BDCF2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25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2501-1D02-4086-A71E-DBD10C8AE25E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3AEC-734B-4DA3-BC9C-3821BDCF2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12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2501-1D02-4086-A71E-DBD10C8AE25E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3AEC-734B-4DA3-BC9C-3821BDCF2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24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2501-1D02-4086-A71E-DBD10C8AE25E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A63AEC-734B-4DA3-BC9C-3821BDCF2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00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A2501-1D02-4086-A71E-DBD10C8AE25E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FA63AEC-734B-4DA3-BC9C-3821BDCF2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63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網頁程式設計</a:t>
            </a:r>
            <a:r>
              <a:rPr lang="en-US" altLang="zh-TW" dirty="0" smtClean="0"/>
              <a:t>Week12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104590012</a:t>
            </a:r>
            <a:r>
              <a:rPr lang="zh-TW" altLang="en-US" sz="2400" dirty="0" smtClean="0"/>
              <a:t> </a:t>
            </a:r>
            <a:r>
              <a:rPr lang="zh-TW" altLang="en-US" sz="2400" dirty="0"/>
              <a:t> </a:t>
            </a:r>
            <a:r>
              <a:rPr lang="zh-TW" altLang="en-US" sz="2400" dirty="0" smtClean="0"/>
              <a:t>莊文</a:t>
            </a:r>
            <a:r>
              <a:rPr lang="zh-TW" altLang="en-US" sz="2400" dirty="0"/>
              <a:t>翊</a:t>
            </a:r>
          </a:p>
        </p:txBody>
      </p:sp>
    </p:spTree>
    <p:extLst>
      <p:ext uri="{BB962C8B-B14F-4D97-AF65-F5344CB8AC3E}">
        <p14:creationId xmlns:p14="http://schemas.microsoft.com/office/powerpoint/2010/main" val="13244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18" y="3592522"/>
            <a:ext cx="5972897" cy="9906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518" y="859060"/>
            <a:ext cx="8911687" cy="1299848"/>
          </a:xfrm>
        </p:spPr>
        <p:txBody>
          <a:bodyPr/>
          <a:lstStyle/>
          <a:p>
            <a:r>
              <a:rPr lang="zh-TW" altLang="en-US" dirty="0" smtClean="0"/>
              <a:t>平板版面</a:t>
            </a:r>
            <a:r>
              <a:rPr lang="en-US" altLang="zh-TW" dirty="0" smtClean="0"/>
              <a:t>(M)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59618" y="1810000"/>
            <a:ext cx="8915400" cy="2660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在選單上面標籤都改善為漢堡選單，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讓畫面清晰一點不會這麼的複雜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、煩躁。</a:t>
            </a: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377" y="1755843"/>
            <a:ext cx="3728212" cy="393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03762" y="748801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手機版面</a:t>
            </a:r>
            <a:r>
              <a:rPr lang="en-US" altLang="zh-TW" sz="4000" dirty="0" smtClean="0"/>
              <a:t>(S)</a:t>
            </a:r>
            <a:endParaRPr lang="zh-TW" altLang="en-US" sz="40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89212" y="2133600"/>
            <a:ext cx="5612679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在手機上面，也是把上面標籤改為漢堡選單讓畫面更為清晰，以及中間的圖示改到下面去，讓使用者使用的時候不會有案不到的狀況，下面資訊也把自己分段讓字體更加明顯，在手機上面的視覺也比較舒服。</a:t>
            </a:r>
            <a:endParaRPr lang="zh-TW" altLang="en-US" sz="2400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269" y="748801"/>
            <a:ext cx="2656749" cy="521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</TotalTime>
  <Words>96</Words>
  <Application>Microsoft Office PowerPoint</Application>
  <PresentationFormat>寬螢幕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Century Gothic</vt:lpstr>
      <vt:lpstr>Wingdings 3</vt:lpstr>
      <vt:lpstr>絲縷</vt:lpstr>
      <vt:lpstr>網頁程式設計Week12</vt:lpstr>
      <vt:lpstr>平板版面(M)</vt:lpstr>
      <vt:lpstr>手機版面(S)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網頁程式設計Week12</dc:title>
  <dc:creator>yi wun</dc:creator>
  <cp:lastModifiedBy>yi wun</cp:lastModifiedBy>
  <cp:revision>2</cp:revision>
  <dcterms:created xsi:type="dcterms:W3CDTF">2017-05-21T11:54:57Z</dcterms:created>
  <dcterms:modified xsi:type="dcterms:W3CDTF">2017-05-21T13:24:51Z</dcterms:modified>
</cp:coreProperties>
</file>