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8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7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79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9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7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2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8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8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795E-46CB-4C6B-8DC3-071479BF128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B7A3-4CFD-4ADA-B623-8415B2718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2148" cy="720243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705396" y="0"/>
            <a:ext cx="5129349" cy="873556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四資二 莊文翊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45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112" y="727812"/>
            <a:ext cx="10515600" cy="1325563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79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0" y="509451"/>
            <a:ext cx="6407912" cy="82296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0" y="1332411"/>
            <a:ext cx="6407912" cy="4467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右大括弧 23"/>
          <p:cNvSpPr/>
          <p:nvPr/>
        </p:nvSpPr>
        <p:spPr>
          <a:xfrm>
            <a:off x="6407912" y="509451"/>
            <a:ext cx="659094" cy="822960"/>
          </a:xfrm>
          <a:prstGeom prst="rightBrace">
            <a:avLst>
              <a:gd name="adj1" fmla="val 8333"/>
              <a:gd name="adj2" fmla="val 53175"/>
            </a:avLst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>
            <a:off x="6407912" y="1332411"/>
            <a:ext cx="737471" cy="446749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/>
          <p:cNvSpPr/>
          <p:nvPr/>
        </p:nvSpPr>
        <p:spPr>
          <a:xfrm>
            <a:off x="6407912" y="5799909"/>
            <a:ext cx="659094" cy="1058091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72238" y="727812"/>
            <a:ext cx="387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70642" y="3409406"/>
            <a:ext cx="33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入住情形與旅館風格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70642" y="6176963"/>
            <a:ext cx="30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網站超連結</a:t>
            </a:r>
            <a:r>
              <a:rPr lang="zh-TW" altLang="en-US" smtClean="0"/>
              <a:t>以及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等功能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1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518367" cy="6858000"/>
          </a:xfrm>
        </p:spPr>
      </p:pic>
      <p:sp>
        <p:nvSpPr>
          <p:cNvPr id="6" name="文字方塊 5"/>
          <p:cNvSpPr txBox="1"/>
          <p:nvPr/>
        </p:nvSpPr>
        <p:spPr>
          <a:xfrm>
            <a:off x="6518366" y="751344"/>
            <a:ext cx="5525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設計理念 </a:t>
            </a:r>
            <a:r>
              <a:rPr lang="en-US" altLang="zh-TW" dirty="0" smtClean="0"/>
              <a:t>:  </a:t>
            </a:r>
            <a:r>
              <a:rPr lang="zh-TW" altLang="en-US" dirty="0" smtClean="0"/>
              <a:t>讓客人能夠一目了然的看見</a:t>
            </a:r>
            <a:r>
              <a:rPr lang="en-US" altLang="zh-TW" dirty="0" smtClean="0"/>
              <a:t>Fast Hotel</a:t>
            </a:r>
            <a:r>
              <a:rPr lang="zh-TW" altLang="en-US" dirty="0" smtClean="0"/>
              <a:t>的風景，以及讓人享有高級的享受、美好的甜點、最讓人滿足還有極品牛排，客人的微笑，是我們前進</a:t>
            </a:r>
            <a:r>
              <a:rPr lang="en-US" altLang="zh-TW" dirty="0" smtClean="0"/>
              <a:t>8</a:t>
            </a:r>
            <a:r>
              <a:rPr lang="zh-TW" altLang="en-US" dirty="0" smtClean="0"/>
              <a:t>星級飯店的原動力，最好品質的服務是主人應享有的特權。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排版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簡單的風格，不帶有複雜的東西讓人煥然一新，為底</a:t>
            </a:r>
            <a:r>
              <a:rPr lang="zh-TW" altLang="en-US" dirty="0"/>
              <a:t>褐色</a:t>
            </a:r>
            <a:r>
              <a:rPr lang="en-US" altLang="zh-TW" dirty="0"/>
              <a:t>(</a:t>
            </a:r>
            <a:r>
              <a:rPr lang="zh-TW" altLang="en-US" dirty="0"/>
              <a:t>咖啡色</a:t>
            </a:r>
            <a:r>
              <a:rPr lang="en-US" altLang="zh-TW" dirty="0"/>
              <a:t>)--</a:t>
            </a:r>
            <a:r>
              <a:rPr lang="zh-TW" altLang="en-US" dirty="0"/>
              <a:t>在自然界中，是常常能看見的大地顏色的一種，是橙色漸漸轉濃的時候會出現的暖色系伙伴，因此有</a:t>
            </a:r>
            <a:r>
              <a:rPr lang="en-US" altLang="zh-TW" dirty="0"/>
              <a:t>"</a:t>
            </a:r>
            <a:r>
              <a:rPr lang="zh-TW" altLang="en-US" dirty="0"/>
              <a:t>信賴、堅實、安全、質樸、忠實</a:t>
            </a:r>
            <a:r>
              <a:rPr lang="en-US" altLang="zh-TW" dirty="0"/>
              <a:t>"</a:t>
            </a:r>
            <a:r>
              <a:rPr lang="zh-TW" altLang="en-US" dirty="0"/>
              <a:t>的精神意義，同時令人聯想有</a:t>
            </a:r>
            <a:r>
              <a:rPr lang="en-US" altLang="zh-TW" dirty="0"/>
              <a:t>"</a:t>
            </a:r>
            <a:r>
              <a:rPr lang="zh-TW" altLang="en-US" dirty="0"/>
              <a:t>胸襟開闊、放心、信任的視覺印象，褐色</a:t>
            </a:r>
            <a:r>
              <a:rPr lang="en-US" altLang="zh-TW" dirty="0"/>
              <a:t>(</a:t>
            </a:r>
            <a:r>
              <a:rPr lang="zh-TW" altLang="en-US" dirty="0"/>
              <a:t>咖啡色</a:t>
            </a:r>
            <a:r>
              <a:rPr lang="en-US" altLang="zh-TW" dirty="0"/>
              <a:t>)</a:t>
            </a:r>
            <a:r>
              <a:rPr lang="zh-TW" altLang="en-US" dirty="0"/>
              <a:t>可說是具有釋放療癒功能的視覺能量色系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16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178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四資二 莊文翊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四資二 莊文翊</dc:title>
  <dc:creator>yi wun</dc:creator>
  <cp:lastModifiedBy>yi wun</cp:lastModifiedBy>
  <cp:revision>6</cp:revision>
  <dcterms:created xsi:type="dcterms:W3CDTF">2017-03-28T15:34:46Z</dcterms:created>
  <dcterms:modified xsi:type="dcterms:W3CDTF">2017-03-28T16:20:13Z</dcterms:modified>
</cp:coreProperties>
</file>