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9" r:id="rId6"/>
    <p:sldId id="265" r:id="rId7"/>
    <p:sldId id="258" r:id="rId8"/>
    <p:sldId id="263" r:id="rId9"/>
    <p:sldId id="266" r:id="rId10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as Feuerherdt" initials="SF" lastIdx="1" clrIdx="0">
    <p:extLst>
      <p:ext uri="{19B8F6BF-5375-455C-9EA6-DF929625EA0E}">
        <p15:presenceInfo xmlns:p15="http://schemas.microsoft.com/office/powerpoint/2012/main" userId="Silas Feuerherd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B452B-C6FE-400C-AF07-5B2A52D8FC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5C71537-5A6B-46AB-B86C-FD732EA0B0DC}">
      <dgm:prSet/>
      <dgm:spPr/>
      <dgm:t>
        <a:bodyPr/>
        <a:lstStyle/>
        <a:p>
          <a:r>
            <a:rPr lang="de-DE"/>
            <a:t>Sia-planb.de</a:t>
          </a:r>
        </a:p>
      </dgm:t>
    </dgm:pt>
    <dgm:pt modelId="{BAD41815-4812-4E24-B048-66781C189550}" type="parTrans" cxnId="{EDF158A7-0EDC-4322-9FA5-C6E7FE4B8780}">
      <dgm:prSet/>
      <dgm:spPr/>
      <dgm:t>
        <a:bodyPr/>
        <a:lstStyle/>
        <a:p>
          <a:endParaRPr lang="de-DE"/>
        </a:p>
      </dgm:t>
    </dgm:pt>
    <dgm:pt modelId="{C2324237-3BB5-4078-A5A7-D6865212B6A3}" type="sibTrans" cxnId="{EDF158A7-0EDC-4322-9FA5-C6E7FE4B8780}">
      <dgm:prSet/>
      <dgm:spPr/>
      <dgm:t>
        <a:bodyPr/>
        <a:lstStyle/>
        <a:p>
          <a:endParaRPr lang="de-DE"/>
        </a:p>
      </dgm:t>
    </dgm:pt>
    <dgm:pt modelId="{9A11008B-2F33-4D39-86A9-6CAF5B98C112}">
      <dgm:prSet/>
      <dgm:spPr/>
      <dgm:t>
        <a:bodyPr/>
        <a:lstStyle/>
        <a:p>
          <a:r>
            <a:rPr lang="de-DE" dirty="0" err="1"/>
            <a:t>member</a:t>
          </a:r>
          <a:endParaRPr lang="de-DE" dirty="0"/>
        </a:p>
      </dgm:t>
    </dgm:pt>
    <dgm:pt modelId="{84B40BB5-FDF7-43C1-82A5-E012C43896ED}" type="parTrans" cxnId="{A5F40D3F-FA30-4439-A1A4-E9CF2754F70D}">
      <dgm:prSet/>
      <dgm:spPr/>
      <dgm:t>
        <a:bodyPr/>
        <a:lstStyle/>
        <a:p>
          <a:endParaRPr lang="de-DE"/>
        </a:p>
      </dgm:t>
    </dgm:pt>
    <dgm:pt modelId="{59B0C0A3-5B2D-46AF-B2D1-90A1F3F7579B}" type="sibTrans" cxnId="{A5F40D3F-FA30-4439-A1A4-E9CF2754F70D}">
      <dgm:prSet/>
      <dgm:spPr/>
      <dgm:t>
        <a:bodyPr/>
        <a:lstStyle/>
        <a:p>
          <a:endParaRPr lang="de-DE"/>
        </a:p>
      </dgm:t>
    </dgm:pt>
    <dgm:pt modelId="{709E8AEE-3C98-451D-B788-58CB14BEB597}">
      <dgm:prSet/>
      <dgm:spPr/>
      <dgm:t>
        <a:bodyPr/>
        <a:lstStyle/>
        <a:p>
          <a:r>
            <a:rPr lang="de-DE" dirty="0"/>
            <a:t>Datenhoheit</a:t>
          </a:r>
        </a:p>
      </dgm:t>
    </dgm:pt>
    <dgm:pt modelId="{7B60BE56-8E6A-4BE2-93EB-27DA4B2B748C}" type="parTrans" cxnId="{E2F0360B-CF60-44F3-8155-619EB4F0AEE4}">
      <dgm:prSet/>
      <dgm:spPr/>
      <dgm:t>
        <a:bodyPr/>
        <a:lstStyle/>
        <a:p>
          <a:endParaRPr lang="de-DE"/>
        </a:p>
      </dgm:t>
    </dgm:pt>
    <dgm:pt modelId="{C3C45A69-AECB-4B2B-8C53-98BFC2410927}" type="sibTrans" cxnId="{E2F0360B-CF60-44F3-8155-619EB4F0AEE4}">
      <dgm:prSet/>
      <dgm:spPr/>
      <dgm:t>
        <a:bodyPr/>
        <a:lstStyle/>
        <a:p>
          <a:endParaRPr lang="de-DE"/>
        </a:p>
      </dgm:t>
    </dgm:pt>
    <dgm:pt modelId="{4354132E-93F3-4D24-9CA2-6454FC313270}">
      <dgm:prSet/>
      <dgm:spPr/>
      <dgm:t>
        <a:bodyPr/>
        <a:lstStyle/>
        <a:p>
          <a:r>
            <a:rPr lang="de-DE" dirty="0"/>
            <a:t>Admin</a:t>
          </a:r>
        </a:p>
      </dgm:t>
    </dgm:pt>
    <dgm:pt modelId="{B8E2264D-EA84-4095-9DB8-BE7AF509CB53}" type="parTrans" cxnId="{C9EC52D4-E2B7-4321-A06A-E67B8A1A29A0}">
      <dgm:prSet/>
      <dgm:spPr/>
      <dgm:t>
        <a:bodyPr/>
        <a:lstStyle/>
        <a:p>
          <a:endParaRPr lang="de-DE"/>
        </a:p>
      </dgm:t>
    </dgm:pt>
    <dgm:pt modelId="{50705ADE-9C3B-47D7-8F49-5D2AA58A0BAA}" type="sibTrans" cxnId="{C9EC52D4-E2B7-4321-A06A-E67B8A1A29A0}">
      <dgm:prSet/>
      <dgm:spPr/>
      <dgm:t>
        <a:bodyPr/>
        <a:lstStyle/>
        <a:p>
          <a:endParaRPr lang="de-DE"/>
        </a:p>
      </dgm:t>
    </dgm:pt>
    <dgm:pt modelId="{462528E3-4558-4B85-9905-26A35833529F}">
      <dgm:prSet/>
      <dgm:spPr/>
      <dgm:t>
        <a:bodyPr/>
        <a:lstStyle/>
        <a:p>
          <a:r>
            <a:rPr lang="de-DE" dirty="0"/>
            <a:t>Userverwaltung</a:t>
          </a:r>
        </a:p>
      </dgm:t>
    </dgm:pt>
    <dgm:pt modelId="{474DA177-C752-412F-B4D4-416A08CF12BC}" type="parTrans" cxnId="{92679BC3-11D5-4C94-BA9F-A5D2D45EB55C}">
      <dgm:prSet/>
      <dgm:spPr/>
      <dgm:t>
        <a:bodyPr/>
        <a:lstStyle/>
        <a:p>
          <a:endParaRPr lang="de-DE"/>
        </a:p>
      </dgm:t>
    </dgm:pt>
    <dgm:pt modelId="{B537F1BA-7020-420B-8351-F40D8B647A6C}" type="sibTrans" cxnId="{92679BC3-11D5-4C94-BA9F-A5D2D45EB55C}">
      <dgm:prSet/>
      <dgm:spPr/>
      <dgm:t>
        <a:bodyPr/>
        <a:lstStyle/>
        <a:p>
          <a:endParaRPr lang="de-DE"/>
        </a:p>
      </dgm:t>
    </dgm:pt>
    <dgm:pt modelId="{F4965C6A-EBB6-4377-B3E6-600A685C6795}">
      <dgm:prSet/>
      <dgm:spPr/>
      <dgm:t>
        <a:bodyPr/>
        <a:lstStyle/>
        <a:p>
          <a:r>
            <a:rPr lang="de-DE" dirty="0"/>
            <a:t>Eventmanager</a:t>
          </a:r>
        </a:p>
      </dgm:t>
    </dgm:pt>
    <dgm:pt modelId="{8121D1A9-D8EB-4942-AC44-B12F9363336A}" type="parTrans" cxnId="{377BD566-C9BC-4620-A906-DE3AB755F908}">
      <dgm:prSet/>
      <dgm:spPr/>
      <dgm:t>
        <a:bodyPr/>
        <a:lstStyle/>
        <a:p>
          <a:endParaRPr lang="de-DE"/>
        </a:p>
      </dgm:t>
    </dgm:pt>
    <dgm:pt modelId="{2B4C5AEB-DA47-43AA-8F83-47C71056CB86}" type="sibTrans" cxnId="{377BD566-C9BC-4620-A906-DE3AB755F908}">
      <dgm:prSet/>
      <dgm:spPr/>
      <dgm:t>
        <a:bodyPr/>
        <a:lstStyle/>
        <a:p>
          <a:endParaRPr lang="de-DE"/>
        </a:p>
      </dgm:t>
    </dgm:pt>
    <dgm:pt modelId="{48D44790-9122-4900-84C6-98C4EA8351ED}">
      <dgm:prSet/>
      <dgm:spPr/>
      <dgm:t>
        <a:bodyPr/>
        <a:lstStyle/>
        <a:p>
          <a:r>
            <a:rPr lang="de-DE" dirty="0"/>
            <a:t>Alumni</a:t>
          </a:r>
        </a:p>
      </dgm:t>
    </dgm:pt>
    <dgm:pt modelId="{9A892BA0-D547-4097-8202-006C4DE2647E}" type="parTrans" cxnId="{A26732E4-A995-4F69-A60C-EEB759E8EBCD}">
      <dgm:prSet/>
      <dgm:spPr/>
      <dgm:t>
        <a:bodyPr/>
        <a:lstStyle/>
        <a:p>
          <a:endParaRPr lang="de-DE"/>
        </a:p>
      </dgm:t>
    </dgm:pt>
    <dgm:pt modelId="{B6FD2750-D8F1-411E-9632-3A66CDDA27D6}" type="sibTrans" cxnId="{A26732E4-A995-4F69-A60C-EEB759E8EBCD}">
      <dgm:prSet/>
      <dgm:spPr/>
      <dgm:t>
        <a:bodyPr/>
        <a:lstStyle/>
        <a:p>
          <a:endParaRPr lang="de-DE"/>
        </a:p>
      </dgm:t>
    </dgm:pt>
    <dgm:pt modelId="{6585E8DA-2810-43E1-A7EB-8F5EED3FA3D1}">
      <dgm:prSet/>
      <dgm:spPr/>
      <dgm:t>
        <a:bodyPr/>
        <a:lstStyle/>
        <a:p>
          <a:r>
            <a:rPr lang="de-DE" dirty="0"/>
            <a:t>Newsletter /</a:t>
          </a:r>
          <a:br>
            <a:rPr lang="de-DE" dirty="0"/>
          </a:br>
          <a:r>
            <a:rPr lang="de-DE" dirty="0"/>
            <a:t>Datenaktualität</a:t>
          </a:r>
        </a:p>
      </dgm:t>
    </dgm:pt>
    <dgm:pt modelId="{3EBF0E99-74F4-48D2-9980-4C1D2A03AECB}" type="parTrans" cxnId="{86371E90-BA50-4D9C-8A17-5EB639C1C5F6}">
      <dgm:prSet/>
      <dgm:spPr/>
      <dgm:t>
        <a:bodyPr/>
        <a:lstStyle/>
        <a:p>
          <a:endParaRPr lang="de-DE"/>
        </a:p>
      </dgm:t>
    </dgm:pt>
    <dgm:pt modelId="{6C9D52A7-1C19-4725-85C7-56EEE5A256AF}" type="sibTrans" cxnId="{86371E90-BA50-4D9C-8A17-5EB639C1C5F6}">
      <dgm:prSet/>
      <dgm:spPr/>
      <dgm:t>
        <a:bodyPr/>
        <a:lstStyle/>
        <a:p>
          <a:endParaRPr lang="de-DE"/>
        </a:p>
      </dgm:t>
    </dgm:pt>
    <dgm:pt modelId="{5ED43527-A53A-4A9C-9144-76274F64E56C}">
      <dgm:prSet/>
      <dgm:spPr/>
      <dgm:t>
        <a:bodyPr/>
        <a:lstStyle/>
        <a:p>
          <a:r>
            <a:rPr lang="de-DE" dirty="0"/>
            <a:t>Gast</a:t>
          </a:r>
        </a:p>
      </dgm:t>
    </dgm:pt>
    <dgm:pt modelId="{A934EF1D-A5FF-4066-9011-C13753C83D0E}" type="parTrans" cxnId="{31371749-AFF1-482C-83D3-5C35BDE033C9}">
      <dgm:prSet/>
      <dgm:spPr/>
      <dgm:t>
        <a:bodyPr/>
        <a:lstStyle/>
        <a:p>
          <a:endParaRPr lang="de-DE"/>
        </a:p>
      </dgm:t>
    </dgm:pt>
    <dgm:pt modelId="{4E9D2C34-FD34-42AC-B61C-E5951B8D5032}" type="sibTrans" cxnId="{31371749-AFF1-482C-83D3-5C35BDE033C9}">
      <dgm:prSet/>
      <dgm:spPr/>
      <dgm:t>
        <a:bodyPr/>
        <a:lstStyle/>
        <a:p>
          <a:endParaRPr lang="de-DE"/>
        </a:p>
      </dgm:t>
    </dgm:pt>
    <dgm:pt modelId="{6FD16087-BCAF-4ED9-B074-B908B4E74724}">
      <dgm:prSet/>
      <dgm:spPr/>
      <dgm:t>
        <a:bodyPr/>
        <a:lstStyle/>
        <a:p>
          <a:r>
            <a:rPr lang="de-DE" dirty="0"/>
            <a:t>Mietanfrage</a:t>
          </a:r>
        </a:p>
      </dgm:t>
    </dgm:pt>
    <dgm:pt modelId="{5A5E5833-DB42-421B-9DA0-5F2EC09FFBB6}" type="parTrans" cxnId="{DC11D914-B987-406B-81B7-DC15ED94912A}">
      <dgm:prSet/>
      <dgm:spPr/>
      <dgm:t>
        <a:bodyPr/>
        <a:lstStyle/>
        <a:p>
          <a:endParaRPr lang="de-DE"/>
        </a:p>
      </dgm:t>
    </dgm:pt>
    <dgm:pt modelId="{0BD6CDA4-EE37-491B-BE9C-F0E690F4DAFA}" type="sibTrans" cxnId="{DC11D914-B987-406B-81B7-DC15ED94912A}">
      <dgm:prSet/>
      <dgm:spPr/>
      <dgm:t>
        <a:bodyPr/>
        <a:lstStyle/>
        <a:p>
          <a:endParaRPr lang="de-DE"/>
        </a:p>
      </dgm:t>
    </dgm:pt>
    <dgm:pt modelId="{81D9D8FF-1D98-4ED2-AF48-06DB4B142F7B}" type="pres">
      <dgm:prSet presAssocID="{2B9B452B-C6FE-400C-AF07-5B2A52D8FC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FF3C71-51F9-4ECC-AE29-BACDA31D0384}" type="pres">
      <dgm:prSet presAssocID="{2B9B452B-C6FE-400C-AF07-5B2A52D8FC60}" presName="hierFlow" presStyleCnt="0"/>
      <dgm:spPr/>
    </dgm:pt>
    <dgm:pt modelId="{28140E7C-57E0-4BBF-931F-65B51AB02F32}" type="pres">
      <dgm:prSet presAssocID="{2B9B452B-C6FE-400C-AF07-5B2A52D8FC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796363-2783-4D45-ABD1-16441E5884F7}" type="pres">
      <dgm:prSet presAssocID="{85C71537-5A6B-46AB-B86C-FD732EA0B0DC}" presName="Name14" presStyleCnt="0"/>
      <dgm:spPr/>
    </dgm:pt>
    <dgm:pt modelId="{D21B3EF4-7BFC-43EB-B059-6EED41FFABD4}" type="pres">
      <dgm:prSet presAssocID="{85C71537-5A6B-46AB-B86C-FD732EA0B0DC}" presName="level1Shape" presStyleLbl="node0" presStyleIdx="0" presStyleCnt="1">
        <dgm:presLayoutVars>
          <dgm:chPref val="3"/>
        </dgm:presLayoutVars>
      </dgm:prSet>
      <dgm:spPr/>
    </dgm:pt>
    <dgm:pt modelId="{4C0974E5-E66E-40E6-AC80-DEACBAD6328B}" type="pres">
      <dgm:prSet presAssocID="{85C71537-5A6B-46AB-B86C-FD732EA0B0DC}" presName="hierChild2" presStyleCnt="0"/>
      <dgm:spPr/>
    </dgm:pt>
    <dgm:pt modelId="{641813D7-77C3-4A0C-B9BC-3B75FB562172}" type="pres">
      <dgm:prSet presAssocID="{84B40BB5-FDF7-43C1-82A5-E012C43896ED}" presName="Name19" presStyleLbl="parChTrans1D2" presStyleIdx="0" presStyleCnt="4"/>
      <dgm:spPr/>
    </dgm:pt>
    <dgm:pt modelId="{A6794F55-E25E-4C8C-B2FD-9228000B6C48}" type="pres">
      <dgm:prSet presAssocID="{9A11008B-2F33-4D39-86A9-6CAF5B98C112}" presName="Name21" presStyleCnt="0"/>
      <dgm:spPr/>
    </dgm:pt>
    <dgm:pt modelId="{C3ACCFBC-9BFD-493E-87EC-681DF60F5B9B}" type="pres">
      <dgm:prSet presAssocID="{9A11008B-2F33-4D39-86A9-6CAF5B98C112}" presName="level2Shape" presStyleLbl="node2" presStyleIdx="0" presStyleCnt="4"/>
      <dgm:spPr/>
    </dgm:pt>
    <dgm:pt modelId="{D7CAAE45-3032-45D7-B684-EBF5CF98875C}" type="pres">
      <dgm:prSet presAssocID="{9A11008B-2F33-4D39-86A9-6CAF5B98C112}" presName="hierChild3" presStyleCnt="0"/>
      <dgm:spPr/>
    </dgm:pt>
    <dgm:pt modelId="{C5BE97DE-62FA-43B4-8428-C9451488CA6A}" type="pres">
      <dgm:prSet presAssocID="{7B60BE56-8E6A-4BE2-93EB-27DA4B2B748C}" presName="Name19" presStyleLbl="parChTrans1D3" presStyleIdx="0" presStyleCnt="5"/>
      <dgm:spPr/>
    </dgm:pt>
    <dgm:pt modelId="{F2A1D0AE-C6BF-4E72-A1EC-7BBB2F1E9C15}" type="pres">
      <dgm:prSet presAssocID="{709E8AEE-3C98-451D-B788-58CB14BEB597}" presName="Name21" presStyleCnt="0"/>
      <dgm:spPr/>
    </dgm:pt>
    <dgm:pt modelId="{C24C7D49-0D4A-4DFE-9DDB-9F769644A99D}" type="pres">
      <dgm:prSet presAssocID="{709E8AEE-3C98-451D-B788-58CB14BEB597}" presName="level2Shape" presStyleLbl="node3" presStyleIdx="0" presStyleCnt="5"/>
      <dgm:spPr/>
    </dgm:pt>
    <dgm:pt modelId="{E18B08CA-A369-4505-84DE-5C266A71DD0A}" type="pres">
      <dgm:prSet presAssocID="{709E8AEE-3C98-451D-B788-58CB14BEB597}" presName="hierChild3" presStyleCnt="0"/>
      <dgm:spPr/>
    </dgm:pt>
    <dgm:pt modelId="{CEDEFD82-9151-4812-B62C-8DA6D4BF2EB5}" type="pres">
      <dgm:prSet presAssocID="{B8E2264D-EA84-4095-9DB8-BE7AF509CB53}" presName="Name19" presStyleLbl="parChTrans1D2" presStyleIdx="1" presStyleCnt="4"/>
      <dgm:spPr/>
    </dgm:pt>
    <dgm:pt modelId="{292BECF8-EB75-4A9A-B9A6-5C9173472C5B}" type="pres">
      <dgm:prSet presAssocID="{4354132E-93F3-4D24-9CA2-6454FC313270}" presName="Name21" presStyleCnt="0"/>
      <dgm:spPr/>
    </dgm:pt>
    <dgm:pt modelId="{7802C18E-6047-492C-9493-EC77D063707C}" type="pres">
      <dgm:prSet presAssocID="{4354132E-93F3-4D24-9CA2-6454FC313270}" presName="level2Shape" presStyleLbl="node2" presStyleIdx="1" presStyleCnt="4"/>
      <dgm:spPr/>
    </dgm:pt>
    <dgm:pt modelId="{0C9D9017-C548-431A-8E17-3B409376EDD6}" type="pres">
      <dgm:prSet presAssocID="{4354132E-93F3-4D24-9CA2-6454FC313270}" presName="hierChild3" presStyleCnt="0"/>
      <dgm:spPr/>
    </dgm:pt>
    <dgm:pt modelId="{73828546-A0DF-406D-A06D-BBC8CAD132BA}" type="pres">
      <dgm:prSet presAssocID="{474DA177-C752-412F-B4D4-416A08CF12BC}" presName="Name19" presStyleLbl="parChTrans1D3" presStyleIdx="1" presStyleCnt="5"/>
      <dgm:spPr/>
    </dgm:pt>
    <dgm:pt modelId="{8F36EA9B-A51E-4D59-BF58-CC2910791D48}" type="pres">
      <dgm:prSet presAssocID="{462528E3-4558-4B85-9905-26A35833529F}" presName="Name21" presStyleCnt="0"/>
      <dgm:spPr/>
    </dgm:pt>
    <dgm:pt modelId="{0A94B202-1833-4E55-B923-D7563F36DC55}" type="pres">
      <dgm:prSet presAssocID="{462528E3-4558-4B85-9905-26A35833529F}" presName="level2Shape" presStyleLbl="node3" presStyleIdx="1" presStyleCnt="5"/>
      <dgm:spPr/>
    </dgm:pt>
    <dgm:pt modelId="{A62244DC-4EFF-485C-BDD2-6C19E40E0586}" type="pres">
      <dgm:prSet presAssocID="{462528E3-4558-4B85-9905-26A35833529F}" presName="hierChild3" presStyleCnt="0"/>
      <dgm:spPr/>
    </dgm:pt>
    <dgm:pt modelId="{8FF61416-8B9F-49A0-8216-1286399A2100}" type="pres">
      <dgm:prSet presAssocID="{8121D1A9-D8EB-4942-AC44-B12F9363336A}" presName="Name19" presStyleLbl="parChTrans1D3" presStyleIdx="2" presStyleCnt="5"/>
      <dgm:spPr/>
    </dgm:pt>
    <dgm:pt modelId="{5032E329-CEC0-4B96-82A6-53848C7D58F8}" type="pres">
      <dgm:prSet presAssocID="{F4965C6A-EBB6-4377-B3E6-600A685C6795}" presName="Name21" presStyleCnt="0"/>
      <dgm:spPr/>
    </dgm:pt>
    <dgm:pt modelId="{3D891F01-174B-4381-BCA8-64813C5F49DB}" type="pres">
      <dgm:prSet presAssocID="{F4965C6A-EBB6-4377-B3E6-600A685C6795}" presName="level2Shape" presStyleLbl="node3" presStyleIdx="2" presStyleCnt="5"/>
      <dgm:spPr/>
    </dgm:pt>
    <dgm:pt modelId="{14080703-BBDF-4A08-A7BE-038F64E6D869}" type="pres">
      <dgm:prSet presAssocID="{F4965C6A-EBB6-4377-B3E6-600A685C6795}" presName="hierChild3" presStyleCnt="0"/>
      <dgm:spPr/>
    </dgm:pt>
    <dgm:pt modelId="{F3A8D70F-EB83-4E2B-A1B9-C09E820B5F0E}" type="pres">
      <dgm:prSet presAssocID="{9A892BA0-D547-4097-8202-006C4DE2647E}" presName="Name19" presStyleLbl="parChTrans1D2" presStyleIdx="2" presStyleCnt="4"/>
      <dgm:spPr/>
    </dgm:pt>
    <dgm:pt modelId="{CE225249-97E1-423D-8176-99B0FE2A2588}" type="pres">
      <dgm:prSet presAssocID="{48D44790-9122-4900-84C6-98C4EA8351ED}" presName="Name21" presStyleCnt="0"/>
      <dgm:spPr/>
    </dgm:pt>
    <dgm:pt modelId="{77E46503-C6C8-4FBF-8487-D2632FC0CBE7}" type="pres">
      <dgm:prSet presAssocID="{48D44790-9122-4900-84C6-98C4EA8351ED}" presName="level2Shape" presStyleLbl="node2" presStyleIdx="2" presStyleCnt="4"/>
      <dgm:spPr/>
    </dgm:pt>
    <dgm:pt modelId="{FEF85300-C1ED-47E1-8188-44D5E42AA56B}" type="pres">
      <dgm:prSet presAssocID="{48D44790-9122-4900-84C6-98C4EA8351ED}" presName="hierChild3" presStyleCnt="0"/>
      <dgm:spPr/>
    </dgm:pt>
    <dgm:pt modelId="{F5372C72-61FC-4ADC-B851-1C4E127A8CA8}" type="pres">
      <dgm:prSet presAssocID="{3EBF0E99-74F4-48D2-9980-4C1D2A03AECB}" presName="Name19" presStyleLbl="parChTrans1D3" presStyleIdx="3" presStyleCnt="5"/>
      <dgm:spPr/>
    </dgm:pt>
    <dgm:pt modelId="{192B3754-AE76-440C-8594-F9FA1D6E9810}" type="pres">
      <dgm:prSet presAssocID="{6585E8DA-2810-43E1-A7EB-8F5EED3FA3D1}" presName="Name21" presStyleCnt="0"/>
      <dgm:spPr/>
    </dgm:pt>
    <dgm:pt modelId="{28F017A5-6CB8-4F29-AEAB-20850FBD55D4}" type="pres">
      <dgm:prSet presAssocID="{6585E8DA-2810-43E1-A7EB-8F5EED3FA3D1}" presName="level2Shape" presStyleLbl="node3" presStyleIdx="3" presStyleCnt="5"/>
      <dgm:spPr/>
    </dgm:pt>
    <dgm:pt modelId="{64718E78-1AB1-4941-AD17-49F659590E70}" type="pres">
      <dgm:prSet presAssocID="{6585E8DA-2810-43E1-A7EB-8F5EED3FA3D1}" presName="hierChild3" presStyleCnt="0"/>
      <dgm:spPr/>
    </dgm:pt>
    <dgm:pt modelId="{6C037EC6-0C02-4F9C-835C-71457CDC68EC}" type="pres">
      <dgm:prSet presAssocID="{A934EF1D-A5FF-4066-9011-C13753C83D0E}" presName="Name19" presStyleLbl="parChTrans1D2" presStyleIdx="3" presStyleCnt="4"/>
      <dgm:spPr/>
    </dgm:pt>
    <dgm:pt modelId="{5E52BA5D-EF9F-4FE6-95D2-00EACDD04FFD}" type="pres">
      <dgm:prSet presAssocID="{5ED43527-A53A-4A9C-9144-76274F64E56C}" presName="Name21" presStyleCnt="0"/>
      <dgm:spPr/>
    </dgm:pt>
    <dgm:pt modelId="{6586397A-E37D-4A29-8278-F7923E69E4CB}" type="pres">
      <dgm:prSet presAssocID="{5ED43527-A53A-4A9C-9144-76274F64E56C}" presName="level2Shape" presStyleLbl="node2" presStyleIdx="3" presStyleCnt="4"/>
      <dgm:spPr/>
    </dgm:pt>
    <dgm:pt modelId="{AA77A859-EF0D-45E3-85CA-EDCC6B1E879E}" type="pres">
      <dgm:prSet presAssocID="{5ED43527-A53A-4A9C-9144-76274F64E56C}" presName="hierChild3" presStyleCnt="0"/>
      <dgm:spPr/>
    </dgm:pt>
    <dgm:pt modelId="{A0E1F53D-AD3B-4A32-922F-B470E5367622}" type="pres">
      <dgm:prSet presAssocID="{5A5E5833-DB42-421B-9DA0-5F2EC09FFBB6}" presName="Name19" presStyleLbl="parChTrans1D3" presStyleIdx="4" presStyleCnt="5"/>
      <dgm:spPr/>
    </dgm:pt>
    <dgm:pt modelId="{3589FDCB-A71A-46BA-B294-A28E29ABA10F}" type="pres">
      <dgm:prSet presAssocID="{6FD16087-BCAF-4ED9-B074-B908B4E74724}" presName="Name21" presStyleCnt="0"/>
      <dgm:spPr/>
    </dgm:pt>
    <dgm:pt modelId="{5477902E-5843-4D33-BBCA-1FD5941B0ADA}" type="pres">
      <dgm:prSet presAssocID="{6FD16087-BCAF-4ED9-B074-B908B4E74724}" presName="level2Shape" presStyleLbl="node3" presStyleIdx="4" presStyleCnt="5"/>
      <dgm:spPr/>
    </dgm:pt>
    <dgm:pt modelId="{4C7155B3-E643-4122-AD84-F78B59218D1A}" type="pres">
      <dgm:prSet presAssocID="{6FD16087-BCAF-4ED9-B074-B908B4E74724}" presName="hierChild3" presStyleCnt="0"/>
      <dgm:spPr/>
    </dgm:pt>
    <dgm:pt modelId="{E0F46348-C710-4092-AB79-FDBA3CE0C758}" type="pres">
      <dgm:prSet presAssocID="{2B9B452B-C6FE-400C-AF07-5B2A52D8FC60}" presName="bgShapesFlow" presStyleCnt="0"/>
      <dgm:spPr/>
    </dgm:pt>
  </dgm:ptLst>
  <dgm:cxnLst>
    <dgm:cxn modelId="{E2F0360B-CF60-44F3-8155-619EB4F0AEE4}" srcId="{9A11008B-2F33-4D39-86A9-6CAF5B98C112}" destId="{709E8AEE-3C98-451D-B788-58CB14BEB597}" srcOrd="0" destOrd="0" parTransId="{7B60BE56-8E6A-4BE2-93EB-27DA4B2B748C}" sibTransId="{C3C45A69-AECB-4B2B-8C53-98BFC2410927}"/>
    <dgm:cxn modelId="{2D29500E-F3E8-4B51-985B-1BC241AC6219}" type="presOf" srcId="{2B9B452B-C6FE-400C-AF07-5B2A52D8FC60}" destId="{81D9D8FF-1D98-4ED2-AF48-06DB4B142F7B}" srcOrd="0" destOrd="0" presId="urn:microsoft.com/office/officeart/2005/8/layout/hierarchy6"/>
    <dgm:cxn modelId="{41B56C13-C0E7-4300-B14F-D039994C0DBF}" type="presOf" srcId="{A934EF1D-A5FF-4066-9011-C13753C83D0E}" destId="{6C037EC6-0C02-4F9C-835C-71457CDC68EC}" srcOrd="0" destOrd="0" presId="urn:microsoft.com/office/officeart/2005/8/layout/hierarchy6"/>
    <dgm:cxn modelId="{DC11D914-B987-406B-81B7-DC15ED94912A}" srcId="{5ED43527-A53A-4A9C-9144-76274F64E56C}" destId="{6FD16087-BCAF-4ED9-B074-B908B4E74724}" srcOrd="0" destOrd="0" parTransId="{5A5E5833-DB42-421B-9DA0-5F2EC09FFBB6}" sibTransId="{0BD6CDA4-EE37-491B-BE9C-F0E690F4DAFA}"/>
    <dgm:cxn modelId="{D797A825-82D6-48AC-ABC2-94CD4A1D3C0E}" type="presOf" srcId="{8121D1A9-D8EB-4942-AC44-B12F9363336A}" destId="{8FF61416-8B9F-49A0-8216-1286399A2100}" srcOrd="0" destOrd="0" presId="urn:microsoft.com/office/officeart/2005/8/layout/hierarchy6"/>
    <dgm:cxn modelId="{50067027-38D6-4BAE-8054-91A44DF2B051}" type="presOf" srcId="{5A5E5833-DB42-421B-9DA0-5F2EC09FFBB6}" destId="{A0E1F53D-AD3B-4A32-922F-B470E5367622}" srcOrd="0" destOrd="0" presId="urn:microsoft.com/office/officeart/2005/8/layout/hierarchy6"/>
    <dgm:cxn modelId="{31E0653A-E24B-40B6-B1F8-76464BDFA9DD}" type="presOf" srcId="{462528E3-4558-4B85-9905-26A35833529F}" destId="{0A94B202-1833-4E55-B923-D7563F36DC55}" srcOrd="0" destOrd="0" presId="urn:microsoft.com/office/officeart/2005/8/layout/hierarchy6"/>
    <dgm:cxn modelId="{A5F40D3F-FA30-4439-A1A4-E9CF2754F70D}" srcId="{85C71537-5A6B-46AB-B86C-FD732EA0B0DC}" destId="{9A11008B-2F33-4D39-86A9-6CAF5B98C112}" srcOrd="0" destOrd="0" parTransId="{84B40BB5-FDF7-43C1-82A5-E012C43896ED}" sibTransId="{59B0C0A3-5B2D-46AF-B2D1-90A1F3F7579B}"/>
    <dgm:cxn modelId="{377BD566-C9BC-4620-A906-DE3AB755F908}" srcId="{4354132E-93F3-4D24-9CA2-6454FC313270}" destId="{F4965C6A-EBB6-4377-B3E6-600A685C6795}" srcOrd="1" destOrd="0" parTransId="{8121D1A9-D8EB-4942-AC44-B12F9363336A}" sibTransId="{2B4C5AEB-DA47-43AA-8F83-47C71056CB86}"/>
    <dgm:cxn modelId="{31371749-AFF1-482C-83D3-5C35BDE033C9}" srcId="{85C71537-5A6B-46AB-B86C-FD732EA0B0DC}" destId="{5ED43527-A53A-4A9C-9144-76274F64E56C}" srcOrd="3" destOrd="0" parTransId="{A934EF1D-A5FF-4066-9011-C13753C83D0E}" sibTransId="{4E9D2C34-FD34-42AC-B61C-E5951B8D5032}"/>
    <dgm:cxn modelId="{12FF2E49-778B-4155-B8B2-0FA9A7FFAE1A}" type="presOf" srcId="{B8E2264D-EA84-4095-9DB8-BE7AF509CB53}" destId="{CEDEFD82-9151-4812-B62C-8DA6D4BF2EB5}" srcOrd="0" destOrd="0" presId="urn:microsoft.com/office/officeart/2005/8/layout/hierarchy6"/>
    <dgm:cxn modelId="{B9171B71-0E07-4AA8-8E13-44DABC42B3CF}" type="presOf" srcId="{7B60BE56-8E6A-4BE2-93EB-27DA4B2B748C}" destId="{C5BE97DE-62FA-43B4-8428-C9451488CA6A}" srcOrd="0" destOrd="0" presId="urn:microsoft.com/office/officeart/2005/8/layout/hierarchy6"/>
    <dgm:cxn modelId="{04954773-DCEE-4B92-97D9-4152782F56D4}" type="presOf" srcId="{5ED43527-A53A-4A9C-9144-76274F64E56C}" destId="{6586397A-E37D-4A29-8278-F7923E69E4CB}" srcOrd="0" destOrd="0" presId="urn:microsoft.com/office/officeart/2005/8/layout/hierarchy6"/>
    <dgm:cxn modelId="{AA886E55-7700-429A-8DEE-499106426E14}" type="presOf" srcId="{474DA177-C752-412F-B4D4-416A08CF12BC}" destId="{73828546-A0DF-406D-A06D-BBC8CAD132BA}" srcOrd="0" destOrd="0" presId="urn:microsoft.com/office/officeart/2005/8/layout/hierarchy6"/>
    <dgm:cxn modelId="{CD19B077-512A-43D1-9480-97657651DA6D}" type="presOf" srcId="{9A892BA0-D547-4097-8202-006C4DE2647E}" destId="{F3A8D70F-EB83-4E2B-A1B9-C09E820B5F0E}" srcOrd="0" destOrd="0" presId="urn:microsoft.com/office/officeart/2005/8/layout/hierarchy6"/>
    <dgm:cxn modelId="{08CA8687-9A07-42EB-994B-A0FA95BE5B42}" type="presOf" srcId="{85C71537-5A6B-46AB-B86C-FD732EA0B0DC}" destId="{D21B3EF4-7BFC-43EB-B059-6EED41FFABD4}" srcOrd="0" destOrd="0" presId="urn:microsoft.com/office/officeart/2005/8/layout/hierarchy6"/>
    <dgm:cxn modelId="{F3CB2C8A-ABC5-45A1-B9E0-CEE9FFB78918}" type="presOf" srcId="{84B40BB5-FDF7-43C1-82A5-E012C43896ED}" destId="{641813D7-77C3-4A0C-B9BC-3B75FB562172}" srcOrd="0" destOrd="0" presId="urn:microsoft.com/office/officeart/2005/8/layout/hierarchy6"/>
    <dgm:cxn modelId="{86371E90-BA50-4D9C-8A17-5EB639C1C5F6}" srcId="{48D44790-9122-4900-84C6-98C4EA8351ED}" destId="{6585E8DA-2810-43E1-A7EB-8F5EED3FA3D1}" srcOrd="0" destOrd="0" parTransId="{3EBF0E99-74F4-48D2-9980-4C1D2A03AECB}" sibTransId="{6C9D52A7-1C19-4725-85C7-56EEE5A256AF}"/>
    <dgm:cxn modelId="{C91BA69A-5538-4909-A04D-ED9369F81DDE}" type="presOf" srcId="{48D44790-9122-4900-84C6-98C4EA8351ED}" destId="{77E46503-C6C8-4FBF-8487-D2632FC0CBE7}" srcOrd="0" destOrd="0" presId="urn:microsoft.com/office/officeart/2005/8/layout/hierarchy6"/>
    <dgm:cxn modelId="{EDF158A7-0EDC-4322-9FA5-C6E7FE4B8780}" srcId="{2B9B452B-C6FE-400C-AF07-5B2A52D8FC60}" destId="{85C71537-5A6B-46AB-B86C-FD732EA0B0DC}" srcOrd="0" destOrd="0" parTransId="{BAD41815-4812-4E24-B048-66781C189550}" sibTransId="{C2324237-3BB5-4078-A5A7-D6865212B6A3}"/>
    <dgm:cxn modelId="{D875E2B2-932F-4190-97A0-BB75EEE9F9D6}" type="presOf" srcId="{4354132E-93F3-4D24-9CA2-6454FC313270}" destId="{7802C18E-6047-492C-9493-EC77D063707C}" srcOrd="0" destOrd="0" presId="urn:microsoft.com/office/officeart/2005/8/layout/hierarchy6"/>
    <dgm:cxn modelId="{591F1AB3-6A91-44FB-879F-C81ED7BA5358}" type="presOf" srcId="{3EBF0E99-74F4-48D2-9980-4C1D2A03AECB}" destId="{F5372C72-61FC-4ADC-B851-1C4E127A8CA8}" srcOrd="0" destOrd="0" presId="urn:microsoft.com/office/officeart/2005/8/layout/hierarchy6"/>
    <dgm:cxn modelId="{29BB4CC3-9002-4684-8E6E-00EF62ECB4CA}" type="presOf" srcId="{6585E8DA-2810-43E1-A7EB-8F5EED3FA3D1}" destId="{28F017A5-6CB8-4F29-AEAB-20850FBD55D4}" srcOrd="0" destOrd="0" presId="urn:microsoft.com/office/officeart/2005/8/layout/hierarchy6"/>
    <dgm:cxn modelId="{92679BC3-11D5-4C94-BA9F-A5D2D45EB55C}" srcId="{4354132E-93F3-4D24-9CA2-6454FC313270}" destId="{462528E3-4558-4B85-9905-26A35833529F}" srcOrd="0" destOrd="0" parTransId="{474DA177-C752-412F-B4D4-416A08CF12BC}" sibTransId="{B537F1BA-7020-420B-8351-F40D8B647A6C}"/>
    <dgm:cxn modelId="{C9EC52D4-E2B7-4321-A06A-E67B8A1A29A0}" srcId="{85C71537-5A6B-46AB-B86C-FD732EA0B0DC}" destId="{4354132E-93F3-4D24-9CA2-6454FC313270}" srcOrd="1" destOrd="0" parTransId="{B8E2264D-EA84-4095-9DB8-BE7AF509CB53}" sibTransId="{50705ADE-9C3B-47D7-8F49-5D2AA58A0BAA}"/>
    <dgm:cxn modelId="{F5EC9CDD-DD22-4DF4-B15D-06734BE1E5CA}" type="presOf" srcId="{9A11008B-2F33-4D39-86A9-6CAF5B98C112}" destId="{C3ACCFBC-9BFD-493E-87EC-681DF60F5B9B}" srcOrd="0" destOrd="0" presId="urn:microsoft.com/office/officeart/2005/8/layout/hierarchy6"/>
    <dgm:cxn modelId="{12DA80E0-AE78-4C12-9693-F76DDA000CBB}" type="presOf" srcId="{6FD16087-BCAF-4ED9-B074-B908B4E74724}" destId="{5477902E-5843-4D33-BBCA-1FD5941B0ADA}" srcOrd="0" destOrd="0" presId="urn:microsoft.com/office/officeart/2005/8/layout/hierarchy6"/>
    <dgm:cxn modelId="{A26732E4-A995-4F69-A60C-EEB759E8EBCD}" srcId="{85C71537-5A6B-46AB-B86C-FD732EA0B0DC}" destId="{48D44790-9122-4900-84C6-98C4EA8351ED}" srcOrd="2" destOrd="0" parTransId="{9A892BA0-D547-4097-8202-006C4DE2647E}" sibTransId="{B6FD2750-D8F1-411E-9632-3A66CDDA27D6}"/>
    <dgm:cxn modelId="{F92EBAE8-D84A-4673-9B1D-5C5C20B9BB5E}" type="presOf" srcId="{F4965C6A-EBB6-4377-B3E6-600A685C6795}" destId="{3D891F01-174B-4381-BCA8-64813C5F49DB}" srcOrd="0" destOrd="0" presId="urn:microsoft.com/office/officeart/2005/8/layout/hierarchy6"/>
    <dgm:cxn modelId="{6C9CB2FB-AAB6-4FE2-9171-5D4B2AAB36CB}" type="presOf" srcId="{709E8AEE-3C98-451D-B788-58CB14BEB597}" destId="{C24C7D49-0D4A-4DFE-9DDB-9F769644A99D}" srcOrd="0" destOrd="0" presId="urn:microsoft.com/office/officeart/2005/8/layout/hierarchy6"/>
    <dgm:cxn modelId="{31995610-A5C1-48EF-8B07-F46EBE172BAF}" type="presParOf" srcId="{81D9D8FF-1D98-4ED2-AF48-06DB4B142F7B}" destId="{C7FF3C71-51F9-4ECC-AE29-BACDA31D0384}" srcOrd="0" destOrd="0" presId="urn:microsoft.com/office/officeart/2005/8/layout/hierarchy6"/>
    <dgm:cxn modelId="{A047AFE1-B232-4F34-B209-DDBCF0F12CB6}" type="presParOf" srcId="{C7FF3C71-51F9-4ECC-AE29-BACDA31D0384}" destId="{28140E7C-57E0-4BBF-931F-65B51AB02F32}" srcOrd="0" destOrd="0" presId="urn:microsoft.com/office/officeart/2005/8/layout/hierarchy6"/>
    <dgm:cxn modelId="{A1C9CD37-7431-49A8-8404-8CF94EAA7155}" type="presParOf" srcId="{28140E7C-57E0-4BBF-931F-65B51AB02F32}" destId="{00796363-2783-4D45-ABD1-16441E5884F7}" srcOrd="0" destOrd="0" presId="urn:microsoft.com/office/officeart/2005/8/layout/hierarchy6"/>
    <dgm:cxn modelId="{60263F55-EBDA-4B1F-AF1A-F81C33192F53}" type="presParOf" srcId="{00796363-2783-4D45-ABD1-16441E5884F7}" destId="{D21B3EF4-7BFC-43EB-B059-6EED41FFABD4}" srcOrd="0" destOrd="0" presId="urn:microsoft.com/office/officeart/2005/8/layout/hierarchy6"/>
    <dgm:cxn modelId="{E5A6313C-FCB2-45CF-95EF-4D37080BDA53}" type="presParOf" srcId="{00796363-2783-4D45-ABD1-16441E5884F7}" destId="{4C0974E5-E66E-40E6-AC80-DEACBAD6328B}" srcOrd="1" destOrd="0" presId="urn:microsoft.com/office/officeart/2005/8/layout/hierarchy6"/>
    <dgm:cxn modelId="{24AC39F8-EB86-4B2C-8809-88C4F5AAB116}" type="presParOf" srcId="{4C0974E5-E66E-40E6-AC80-DEACBAD6328B}" destId="{641813D7-77C3-4A0C-B9BC-3B75FB562172}" srcOrd="0" destOrd="0" presId="urn:microsoft.com/office/officeart/2005/8/layout/hierarchy6"/>
    <dgm:cxn modelId="{C14AC255-28FC-4430-BCAF-14BD8D0C6F68}" type="presParOf" srcId="{4C0974E5-E66E-40E6-AC80-DEACBAD6328B}" destId="{A6794F55-E25E-4C8C-B2FD-9228000B6C48}" srcOrd="1" destOrd="0" presId="urn:microsoft.com/office/officeart/2005/8/layout/hierarchy6"/>
    <dgm:cxn modelId="{1F3805F4-B67A-4BA1-80DA-164A6FF5ED66}" type="presParOf" srcId="{A6794F55-E25E-4C8C-B2FD-9228000B6C48}" destId="{C3ACCFBC-9BFD-493E-87EC-681DF60F5B9B}" srcOrd="0" destOrd="0" presId="urn:microsoft.com/office/officeart/2005/8/layout/hierarchy6"/>
    <dgm:cxn modelId="{896121F5-D459-47C9-9759-7DB8A66F6DC5}" type="presParOf" srcId="{A6794F55-E25E-4C8C-B2FD-9228000B6C48}" destId="{D7CAAE45-3032-45D7-B684-EBF5CF98875C}" srcOrd="1" destOrd="0" presId="urn:microsoft.com/office/officeart/2005/8/layout/hierarchy6"/>
    <dgm:cxn modelId="{93C73F80-40B4-4BA0-8F4B-99B246E4EE7C}" type="presParOf" srcId="{D7CAAE45-3032-45D7-B684-EBF5CF98875C}" destId="{C5BE97DE-62FA-43B4-8428-C9451488CA6A}" srcOrd="0" destOrd="0" presId="urn:microsoft.com/office/officeart/2005/8/layout/hierarchy6"/>
    <dgm:cxn modelId="{66CC9C0A-0415-4953-B07E-6EEBBBD2EAE9}" type="presParOf" srcId="{D7CAAE45-3032-45D7-B684-EBF5CF98875C}" destId="{F2A1D0AE-C6BF-4E72-A1EC-7BBB2F1E9C15}" srcOrd="1" destOrd="0" presId="urn:microsoft.com/office/officeart/2005/8/layout/hierarchy6"/>
    <dgm:cxn modelId="{78307B9E-9F7D-469A-9A31-5D3C27EB1D6E}" type="presParOf" srcId="{F2A1D0AE-C6BF-4E72-A1EC-7BBB2F1E9C15}" destId="{C24C7D49-0D4A-4DFE-9DDB-9F769644A99D}" srcOrd="0" destOrd="0" presId="urn:microsoft.com/office/officeart/2005/8/layout/hierarchy6"/>
    <dgm:cxn modelId="{A9E13763-569E-494E-A13C-493F1D95E1CD}" type="presParOf" srcId="{F2A1D0AE-C6BF-4E72-A1EC-7BBB2F1E9C15}" destId="{E18B08CA-A369-4505-84DE-5C266A71DD0A}" srcOrd="1" destOrd="0" presId="urn:microsoft.com/office/officeart/2005/8/layout/hierarchy6"/>
    <dgm:cxn modelId="{6B878E32-1581-4994-9EE1-00D17D3DFE09}" type="presParOf" srcId="{4C0974E5-E66E-40E6-AC80-DEACBAD6328B}" destId="{CEDEFD82-9151-4812-B62C-8DA6D4BF2EB5}" srcOrd="2" destOrd="0" presId="urn:microsoft.com/office/officeart/2005/8/layout/hierarchy6"/>
    <dgm:cxn modelId="{1FD3E8B5-037D-41C6-8AF1-6B558CBFB67F}" type="presParOf" srcId="{4C0974E5-E66E-40E6-AC80-DEACBAD6328B}" destId="{292BECF8-EB75-4A9A-B9A6-5C9173472C5B}" srcOrd="3" destOrd="0" presId="urn:microsoft.com/office/officeart/2005/8/layout/hierarchy6"/>
    <dgm:cxn modelId="{BB73A653-4C2E-426C-B98F-FEFB5830A237}" type="presParOf" srcId="{292BECF8-EB75-4A9A-B9A6-5C9173472C5B}" destId="{7802C18E-6047-492C-9493-EC77D063707C}" srcOrd="0" destOrd="0" presId="urn:microsoft.com/office/officeart/2005/8/layout/hierarchy6"/>
    <dgm:cxn modelId="{A9E3756E-7ED2-4DF6-9E2B-C9237118D960}" type="presParOf" srcId="{292BECF8-EB75-4A9A-B9A6-5C9173472C5B}" destId="{0C9D9017-C548-431A-8E17-3B409376EDD6}" srcOrd="1" destOrd="0" presId="urn:microsoft.com/office/officeart/2005/8/layout/hierarchy6"/>
    <dgm:cxn modelId="{806DFAF6-EDFD-432F-BAF3-935836947916}" type="presParOf" srcId="{0C9D9017-C548-431A-8E17-3B409376EDD6}" destId="{73828546-A0DF-406D-A06D-BBC8CAD132BA}" srcOrd="0" destOrd="0" presId="urn:microsoft.com/office/officeart/2005/8/layout/hierarchy6"/>
    <dgm:cxn modelId="{B8919597-022D-4B5B-9D1F-21806EB24B19}" type="presParOf" srcId="{0C9D9017-C548-431A-8E17-3B409376EDD6}" destId="{8F36EA9B-A51E-4D59-BF58-CC2910791D48}" srcOrd="1" destOrd="0" presId="urn:microsoft.com/office/officeart/2005/8/layout/hierarchy6"/>
    <dgm:cxn modelId="{64A9744A-97BE-45DC-B3AD-C4144A386FBA}" type="presParOf" srcId="{8F36EA9B-A51E-4D59-BF58-CC2910791D48}" destId="{0A94B202-1833-4E55-B923-D7563F36DC55}" srcOrd="0" destOrd="0" presId="urn:microsoft.com/office/officeart/2005/8/layout/hierarchy6"/>
    <dgm:cxn modelId="{BA761780-7178-4E45-BB05-80AEA9C6585B}" type="presParOf" srcId="{8F36EA9B-A51E-4D59-BF58-CC2910791D48}" destId="{A62244DC-4EFF-485C-BDD2-6C19E40E0586}" srcOrd="1" destOrd="0" presId="urn:microsoft.com/office/officeart/2005/8/layout/hierarchy6"/>
    <dgm:cxn modelId="{2B436B74-E029-42FF-849A-7C3F512D70DC}" type="presParOf" srcId="{0C9D9017-C548-431A-8E17-3B409376EDD6}" destId="{8FF61416-8B9F-49A0-8216-1286399A2100}" srcOrd="2" destOrd="0" presId="urn:microsoft.com/office/officeart/2005/8/layout/hierarchy6"/>
    <dgm:cxn modelId="{E051E40B-40A6-418A-B256-949A3963CB19}" type="presParOf" srcId="{0C9D9017-C548-431A-8E17-3B409376EDD6}" destId="{5032E329-CEC0-4B96-82A6-53848C7D58F8}" srcOrd="3" destOrd="0" presId="urn:microsoft.com/office/officeart/2005/8/layout/hierarchy6"/>
    <dgm:cxn modelId="{4C90B821-359A-494F-AC65-9BEEC7A035EE}" type="presParOf" srcId="{5032E329-CEC0-4B96-82A6-53848C7D58F8}" destId="{3D891F01-174B-4381-BCA8-64813C5F49DB}" srcOrd="0" destOrd="0" presId="urn:microsoft.com/office/officeart/2005/8/layout/hierarchy6"/>
    <dgm:cxn modelId="{850E3EF5-A1E7-4C88-BDD7-45E9B0D70390}" type="presParOf" srcId="{5032E329-CEC0-4B96-82A6-53848C7D58F8}" destId="{14080703-BBDF-4A08-A7BE-038F64E6D869}" srcOrd="1" destOrd="0" presId="urn:microsoft.com/office/officeart/2005/8/layout/hierarchy6"/>
    <dgm:cxn modelId="{E66CE61D-CEB7-4D5B-9A40-3F509EB72656}" type="presParOf" srcId="{4C0974E5-E66E-40E6-AC80-DEACBAD6328B}" destId="{F3A8D70F-EB83-4E2B-A1B9-C09E820B5F0E}" srcOrd="4" destOrd="0" presId="urn:microsoft.com/office/officeart/2005/8/layout/hierarchy6"/>
    <dgm:cxn modelId="{8228BADD-83B8-4AC4-BE1E-5EEF4A77DE57}" type="presParOf" srcId="{4C0974E5-E66E-40E6-AC80-DEACBAD6328B}" destId="{CE225249-97E1-423D-8176-99B0FE2A2588}" srcOrd="5" destOrd="0" presId="urn:microsoft.com/office/officeart/2005/8/layout/hierarchy6"/>
    <dgm:cxn modelId="{76B78F1E-94CA-4CF3-866B-669041813D8C}" type="presParOf" srcId="{CE225249-97E1-423D-8176-99B0FE2A2588}" destId="{77E46503-C6C8-4FBF-8487-D2632FC0CBE7}" srcOrd="0" destOrd="0" presId="urn:microsoft.com/office/officeart/2005/8/layout/hierarchy6"/>
    <dgm:cxn modelId="{8DCB6D34-4A85-4BC0-9DBA-8E7A3AF8368D}" type="presParOf" srcId="{CE225249-97E1-423D-8176-99B0FE2A2588}" destId="{FEF85300-C1ED-47E1-8188-44D5E42AA56B}" srcOrd="1" destOrd="0" presId="urn:microsoft.com/office/officeart/2005/8/layout/hierarchy6"/>
    <dgm:cxn modelId="{3B33FACF-F4FC-404C-ACAA-363DED555F8B}" type="presParOf" srcId="{FEF85300-C1ED-47E1-8188-44D5E42AA56B}" destId="{F5372C72-61FC-4ADC-B851-1C4E127A8CA8}" srcOrd="0" destOrd="0" presId="urn:microsoft.com/office/officeart/2005/8/layout/hierarchy6"/>
    <dgm:cxn modelId="{4D5EBEF6-CAAF-4541-B4D3-4E3F23C6CB2A}" type="presParOf" srcId="{FEF85300-C1ED-47E1-8188-44D5E42AA56B}" destId="{192B3754-AE76-440C-8594-F9FA1D6E9810}" srcOrd="1" destOrd="0" presId="urn:microsoft.com/office/officeart/2005/8/layout/hierarchy6"/>
    <dgm:cxn modelId="{AE8F0744-C7BC-4F4D-9293-356C197AB41F}" type="presParOf" srcId="{192B3754-AE76-440C-8594-F9FA1D6E9810}" destId="{28F017A5-6CB8-4F29-AEAB-20850FBD55D4}" srcOrd="0" destOrd="0" presId="urn:microsoft.com/office/officeart/2005/8/layout/hierarchy6"/>
    <dgm:cxn modelId="{680A4A0B-A83E-450F-9756-A8E0D96CA6F6}" type="presParOf" srcId="{192B3754-AE76-440C-8594-F9FA1D6E9810}" destId="{64718E78-1AB1-4941-AD17-49F659590E70}" srcOrd="1" destOrd="0" presId="urn:microsoft.com/office/officeart/2005/8/layout/hierarchy6"/>
    <dgm:cxn modelId="{BA455E70-E4AF-4B5F-86CD-E63665C0F91B}" type="presParOf" srcId="{4C0974E5-E66E-40E6-AC80-DEACBAD6328B}" destId="{6C037EC6-0C02-4F9C-835C-71457CDC68EC}" srcOrd="6" destOrd="0" presId="urn:microsoft.com/office/officeart/2005/8/layout/hierarchy6"/>
    <dgm:cxn modelId="{63208FAE-C5A5-423B-B46C-B44B8778498A}" type="presParOf" srcId="{4C0974E5-E66E-40E6-AC80-DEACBAD6328B}" destId="{5E52BA5D-EF9F-4FE6-95D2-00EACDD04FFD}" srcOrd="7" destOrd="0" presId="urn:microsoft.com/office/officeart/2005/8/layout/hierarchy6"/>
    <dgm:cxn modelId="{07AE36A8-55EC-4D87-A670-26848AF93C15}" type="presParOf" srcId="{5E52BA5D-EF9F-4FE6-95D2-00EACDD04FFD}" destId="{6586397A-E37D-4A29-8278-F7923E69E4CB}" srcOrd="0" destOrd="0" presId="urn:microsoft.com/office/officeart/2005/8/layout/hierarchy6"/>
    <dgm:cxn modelId="{79749061-A56A-47F2-AE53-652EF29BBF29}" type="presParOf" srcId="{5E52BA5D-EF9F-4FE6-95D2-00EACDD04FFD}" destId="{AA77A859-EF0D-45E3-85CA-EDCC6B1E879E}" srcOrd="1" destOrd="0" presId="urn:microsoft.com/office/officeart/2005/8/layout/hierarchy6"/>
    <dgm:cxn modelId="{C691E8F1-173A-440D-B0DF-42848A179F31}" type="presParOf" srcId="{AA77A859-EF0D-45E3-85CA-EDCC6B1E879E}" destId="{A0E1F53D-AD3B-4A32-922F-B470E5367622}" srcOrd="0" destOrd="0" presId="urn:microsoft.com/office/officeart/2005/8/layout/hierarchy6"/>
    <dgm:cxn modelId="{1BDC17D1-1C73-4FB3-99A1-CD0FA8F1F590}" type="presParOf" srcId="{AA77A859-EF0D-45E3-85CA-EDCC6B1E879E}" destId="{3589FDCB-A71A-46BA-B294-A28E29ABA10F}" srcOrd="1" destOrd="0" presId="urn:microsoft.com/office/officeart/2005/8/layout/hierarchy6"/>
    <dgm:cxn modelId="{614EA928-492E-40A0-96E5-DD5EB921EFCC}" type="presParOf" srcId="{3589FDCB-A71A-46BA-B294-A28E29ABA10F}" destId="{5477902E-5843-4D33-BBCA-1FD5941B0ADA}" srcOrd="0" destOrd="0" presId="urn:microsoft.com/office/officeart/2005/8/layout/hierarchy6"/>
    <dgm:cxn modelId="{6EE1DBD0-CCC9-47A1-9A63-AC138B2BA2EF}" type="presParOf" srcId="{3589FDCB-A71A-46BA-B294-A28E29ABA10F}" destId="{4C7155B3-E643-4122-AD84-F78B59218D1A}" srcOrd="1" destOrd="0" presId="urn:microsoft.com/office/officeart/2005/8/layout/hierarchy6"/>
    <dgm:cxn modelId="{03C3652D-3D9D-42FE-B9ED-C44EFA8DD833}" type="presParOf" srcId="{81D9D8FF-1D98-4ED2-AF48-06DB4B142F7B}" destId="{E0F46348-C710-4092-AB79-FDBA3CE0C7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3EF4-7BFC-43EB-B059-6EED41FFABD4}">
      <dsp:nvSpPr>
        <dsp:cNvPr id="0" name=""/>
        <dsp:cNvSpPr/>
      </dsp:nvSpPr>
      <dsp:spPr>
        <a:xfrm>
          <a:off x="4410595" y="29418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Sia-planb.de</a:t>
          </a:r>
        </a:p>
      </dsp:txBody>
      <dsp:txXfrm>
        <a:off x="4443680" y="62503"/>
        <a:ext cx="1628238" cy="1063435"/>
      </dsp:txXfrm>
    </dsp:sp>
    <dsp:sp modelId="{641813D7-77C3-4A0C-B9BC-3B75FB562172}">
      <dsp:nvSpPr>
        <dsp:cNvPr id="0" name=""/>
        <dsp:cNvSpPr/>
      </dsp:nvSpPr>
      <dsp:spPr>
        <a:xfrm>
          <a:off x="852338" y="1159024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4405461" y="0"/>
              </a:moveTo>
              <a:lnTo>
                <a:pt x="4405461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CCFBC-9BFD-493E-87EC-681DF60F5B9B}">
      <dsp:nvSpPr>
        <dsp:cNvPr id="0" name=""/>
        <dsp:cNvSpPr/>
      </dsp:nvSpPr>
      <dsp:spPr>
        <a:xfrm>
          <a:off x="5134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member</a:t>
          </a:r>
          <a:endParaRPr lang="de-DE" sz="1800" kern="1200" dirty="0"/>
        </a:p>
      </dsp:txBody>
      <dsp:txXfrm>
        <a:off x="38219" y="1643951"/>
        <a:ext cx="1628238" cy="1063435"/>
      </dsp:txXfrm>
    </dsp:sp>
    <dsp:sp modelId="{C5BE97DE-62FA-43B4-8428-C9451488CA6A}">
      <dsp:nvSpPr>
        <dsp:cNvPr id="0" name=""/>
        <dsp:cNvSpPr/>
      </dsp:nvSpPr>
      <dsp:spPr>
        <a:xfrm>
          <a:off x="806618" y="27404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C7D49-0D4A-4DFE-9DDB-9F769644A99D}">
      <dsp:nvSpPr>
        <dsp:cNvPr id="0" name=""/>
        <dsp:cNvSpPr/>
      </dsp:nvSpPr>
      <dsp:spPr>
        <a:xfrm>
          <a:off x="5134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Datenhoheit</a:t>
          </a:r>
        </a:p>
      </dsp:txBody>
      <dsp:txXfrm>
        <a:off x="38219" y="3225398"/>
        <a:ext cx="1628238" cy="1063435"/>
      </dsp:txXfrm>
    </dsp:sp>
    <dsp:sp modelId="{CEDEFD82-9151-4812-B62C-8DA6D4BF2EB5}">
      <dsp:nvSpPr>
        <dsp:cNvPr id="0" name=""/>
        <dsp:cNvSpPr/>
      </dsp:nvSpPr>
      <dsp:spPr>
        <a:xfrm>
          <a:off x="4156434" y="1159024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2C18E-6047-492C-9493-EC77D063707C}">
      <dsp:nvSpPr>
        <dsp:cNvPr id="0" name=""/>
        <dsp:cNvSpPr/>
      </dsp:nvSpPr>
      <dsp:spPr>
        <a:xfrm>
          <a:off x="3309230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Admin</a:t>
          </a:r>
        </a:p>
      </dsp:txBody>
      <dsp:txXfrm>
        <a:off x="3342315" y="1643951"/>
        <a:ext cx="1628238" cy="1063435"/>
      </dsp:txXfrm>
    </dsp:sp>
    <dsp:sp modelId="{73828546-A0DF-406D-A06D-BBC8CAD132BA}">
      <dsp:nvSpPr>
        <dsp:cNvPr id="0" name=""/>
        <dsp:cNvSpPr/>
      </dsp:nvSpPr>
      <dsp:spPr>
        <a:xfrm>
          <a:off x="3055069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4B202-1833-4E55-B923-D7563F36DC55}">
      <dsp:nvSpPr>
        <dsp:cNvPr id="0" name=""/>
        <dsp:cNvSpPr/>
      </dsp:nvSpPr>
      <dsp:spPr>
        <a:xfrm>
          <a:off x="220786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Userverwaltung</a:t>
          </a:r>
        </a:p>
      </dsp:txBody>
      <dsp:txXfrm>
        <a:off x="2240950" y="3225398"/>
        <a:ext cx="1628238" cy="1063435"/>
      </dsp:txXfrm>
    </dsp:sp>
    <dsp:sp modelId="{8FF61416-8B9F-49A0-8216-1286399A2100}">
      <dsp:nvSpPr>
        <dsp:cNvPr id="0" name=""/>
        <dsp:cNvSpPr/>
      </dsp:nvSpPr>
      <dsp:spPr>
        <a:xfrm>
          <a:off x="4156434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1101365" y="225921"/>
              </a:lnTo>
              <a:lnTo>
                <a:pt x="110136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91F01-174B-4381-BCA8-64813C5F49DB}">
      <dsp:nvSpPr>
        <dsp:cNvPr id="0" name=""/>
        <dsp:cNvSpPr/>
      </dsp:nvSpPr>
      <dsp:spPr>
        <a:xfrm>
          <a:off x="441059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Eventmanager</a:t>
          </a:r>
        </a:p>
      </dsp:txBody>
      <dsp:txXfrm>
        <a:off x="4443680" y="3225398"/>
        <a:ext cx="1628238" cy="1063435"/>
      </dsp:txXfrm>
    </dsp:sp>
    <dsp:sp modelId="{F3A8D70F-EB83-4E2B-A1B9-C09E820B5F0E}">
      <dsp:nvSpPr>
        <dsp:cNvPr id="0" name=""/>
        <dsp:cNvSpPr/>
      </dsp:nvSpPr>
      <dsp:spPr>
        <a:xfrm>
          <a:off x="5257800" y="1159024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46503-C6C8-4FBF-8487-D2632FC0CBE7}">
      <dsp:nvSpPr>
        <dsp:cNvPr id="0" name=""/>
        <dsp:cNvSpPr/>
      </dsp:nvSpPr>
      <dsp:spPr>
        <a:xfrm>
          <a:off x="6613326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Alumni</a:t>
          </a:r>
        </a:p>
      </dsp:txBody>
      <dsp:txXfrm>
        <a:off x="6646411" y="1643951"/>
        <a:ext cx="1628238" cy="1063435"/>
      </dsp:txXfrm>
    </dsp:sp>
    <dsp:sp modelId="{F5372C72-61FC-4ADC-B851-1C4E127A8CA8}">
      <dsp:nvSpPr>
        <dsp:cNvPr id="0" name=""/>
        <dsp:cNvSpPr/>
      </dsp:nvSpPr>
      <dsp:spPr>
        <a:xfrm>
          <a:off x="7414810" y="27404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017A5-6CB8-4F29-AEAB-20850FBD55D4}">
      <dsp:nvSpPr>
        <dsp:cNvPr id="0" name=""/>
        <dsp:cNvSpPr/>
      </dsp:nvSpPr>
      <dsp:spPr>
        <a:xfrm>
          <a:off x="6613326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Newsletter /</a:t>
          </a:r>
          <a:br>
            <a:rPr lang="de-DE" sz="1800" kern="1200" dirty="0"/>
          </a:br>
          <a:r>
            <a:rPr lang="de-DE" sz="1800" kern="1200" dirty="0"/>
            <a:t>Datenaktualität</a:t>
          </a:r>
        </a:p>
      </dsp:txBody>
      <dsp:txXfrm>
        <a:off x="6646411" y="3225398"/>
        <a:ext cx="1628238" cy="1063435"/>
      </dsp:txXfrm>
    </dsp:sp>
    <dsp:sp modelId="{6C037EC6-0C02-4F9C-835C-71457CDC68EC}">
      <dsp:nvSpPr>
        <dsp:cNvPr id="0" name=""/>
        <dsp:cNvSpPr/>
      </dsp:nvSpPr>
      <dsp:spPr>
        <a:xfrm>
          <a:off x="5257800" y="1159024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4405461" y="225921"/>
              </a:lnTo>
              <a:lnTo>
                <a:pt x="4405461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6397A-E37D-4A29-8278-F7923E69E4CB}">
      <dsp:nvSpPr>
        <dsp:cNvPr id="0" name=""/>
        <dsp:cNvSpPr/>
      </dsp:nvSpPr>
      <dsp:spPr>
        <a:xfrm>
          <a:off x="8816057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Gast</a:t>
          </a:r>
        </a:p>
      </dsp:txBody>
      <dsp:txXfrm>
        <a:off x="8849142" y="1643951"/>
        <a:ext cx="1628238" cy="1063435"/>
      </dsp:txXfrm>
    </dsp:sp>
    <dsp:sp modelId="{A0E1F53D-AD3B-4A32-922F-B470E5367622}">
      <dsp:nvSpPr>
        <dsp:cNvPr id="0" name=""/>
        <dsp:cNvSpPr/>
      </dsp:nvSpPr>
      <dsp:spPr>
        <a:xfrm>
          <a:off x="9617541" y="27404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7902E-5843-4D33-BBCA-1FD5941B0ADA}">
      <dsp:nvSpPr>
        <dsp:cNvPr id="0" name=""/>
        <dsp:cNvSpPr/>
      </dsp:nvSpPr>
      <dsp:spPr>
        <a:xfrm>
          <a:off x="8816057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Mietanfrage</a:t>
          </a:r>
        </a:p>
      </dsp:txBody>
      <dsp:txXfrm>
        <a:off x="8849142" y="3225398"/>
        <a:ext cx="1628238" cy="1063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40418-F4F3-4285-A9DD-4C8301B2A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61188-22E8-4CC6-B567-7FA9B8A5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0FA18-01E8-4677-9308-E0F3B42D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BF31C-5445-4FE3-9B70-3230083E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84043-B4A9-4814-AE93-18BEEB7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46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68876-5B86-4252-A0FB-84BBE2B6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53E99-06E4-480D-AAB1-59598328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BF053-71AD-4CEE-840C-409953B2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766F9-F25E-4509-8B71-6EC9B8D8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0E92-861C-4110-B27D-4021DA92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4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59070A-EC16-4CCB-9C66-592EF8A21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0E43EE-4957-4F0C-8FCB-B6AC05DDB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20E82-0465-4DF7-9CD0-71F758A1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6D716-FE82-48BA-A91D-250FB14B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2710E-7D7C-4673-BE42-81921BA6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2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2CE1D6-8B52-493E-8792-56322753D13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08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737A-AD2A-4BBD-A9DB-908B60F3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66166-ED21-430D-ADF4-07395140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5A292-349E-42AF-A434-9E5B511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75BBC-17B1-4971-9634-23DEF763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033DF-6236-4790-AD12-BD0B8D6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653AE-7A11-4E6F-9E2F-B23C8B6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0A85EE-BCFF-404A-94A1-2204921F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C3912-3E76-4D63-907C-A34661A6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C7855-CBE0-43ED-BA9F-57071EB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182ED-16FB-4C23-AAE6-1057E144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99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0AA9-6FD6-4E96-A939-207C9625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375EF-6C55-4B24-8451-5B6DC1169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FD6C8D-5F37-448F-A27C-F0A3A976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EF7878-FBDB-4218-BAEA-9267B2C1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63831-FCA6-4E4E-85CD-FF081DCA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739FF-1D13-44DD-B136-4B113823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63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7CE57-EEEE-45E5-8903-5D0FCB60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A20B0-B13F-41CE-8D12-68532E8B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DB311-665A-43DA-847B-6EE17BEAE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AE9746-E72B-44C2-800D-F87BF9D6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4C6801-3379-4280-9A3C-EB01316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72A9C0-E0D3-4F28-BB85-6EAC2DAA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374EB7-739A-44DF-B8CE-4E64380A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2E217A-6F31-4280-B146-D638B1B1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5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CDB7F-7853-4ED9-ABD1-41CF8307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F72003-88AB-4C85-9E04-E4A9D41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720E4-E941-4642-B584-A9D88890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9A34A-095E-40D0-8CDB-BAB1788A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CB7689-D8FC-4BE9-986D-B549D6C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29F5C8-6F31-4C9B-AB8B-84FE6422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77AB34-7042-4013-BAC3-948D983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1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BA6B8-E31A-45AB-A2AD-F33C5E06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6974D-506F-4A63-A209-19969EA9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FE136F-0728-48CD-B8B8-1E2235F3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1A72D-1CCA-45D7-A654-6A6A6EE7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F3549-78EA-495D-ABBA-43E054FA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98995-EA3B-4AA5-A92A-F2685D91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59B8F-6713-46B5-AA35-E3AB126A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3EE04C-0850-4381-8CB9-771CEBB04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1C5A9A-5EB7-4DDE-BD91-0852376E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0E5551-F95B-4B71-98F8-14B14BC6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319BD3-7211-4AF4-92B3-64DCAA2A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1845B-F607-46DA-86CF-048E2F15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42B845-90E7-4A5A-BC3E-A4B0653A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2322CF-D58F-47E0-A648-54967AA1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48789-546E-4A40-B5D8-7075419D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C289-B234-4354-BA99-4965FBA2809A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F5E65-2495-44A2-932B-E557D212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423BD-69AC-46F7-B3EB-1860F3CB5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72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C95D5-C112-4DC6-8209-1FF741223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Sia-plan.de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8E04A7-DA47-4C26-BE88-3DFB3407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2E68E-8B53-4814-A5A9-E9E918C2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alte Seite: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0FBBEA-7987-4348-A7A9-15A221D7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8" y="2025340"/>
            <a:ext cx="3728889" cy="3654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0DE850-4E2D-40BB-890A-0DDD46D8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68" y="798023"/>
            <a:ext cx="3849596" cy="389035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4DA8946-FEA7-4BB9-93E3-5C982824E6E5}"/>
              </a:ext>
            </a:extLst>
          </p:cNvPr>
          <p:cNvSpPr/>
          <p:nvPr/>
        </p:nvSpPr>
        <p:spPr>
          <a:xfrm>
            <a:off x="4646815" y="3042458"/>
            <a:ext cx="2394065" cy="1325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170CA4-237A-4447-BF50-662F0363CCFF}"/>
              </a:ext>
            </a:extLst>
          </p:cNvPr>
          <p:cNvSpPr/>
          <p:nvPr/>
        </p:nvSpPr>
        <p:spPr>
          <a:xfrm>
            <a:off x="557278" y="1895302"/>
            <a:ext cx="3728889" cy="3654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16145D1-515A-43BA-BB43-79DA4D26D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38" y="1027906"/>
            <a:ext cx="3719914" cy="47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40864-ED72-4151-8C20-B70AFCD8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529C499F-BEA6-429E-8318-1AC41304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26" y="2541797"/>
            <a:ext cx="952956" cy="9529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444CE17-7043-4462-899D-1D862E4C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11" y="2598084"/>
            <a:ext cx="957468" cy="95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D993CB8-2ABE-49FF-BEBA-7455E94EAEF2}"/>
              </a:ext>
            </a:extLst>
          </p:cNvPr>
          <p:cNvSpPr txBox="1"/>
          <p:nvPr/>
        </p:nvSpPr>
        <p:spPr>
          <a:xfrm>
            <a:off x="6066585" y="2167953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Eventmanager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49A2B3-95F5-4E33-A779-4842308D6E95}"/>
              </a:ext>
            </a:extLst>
          </p:cNvPr>
          <p:cNvSpPr txBox="1"/>
          <p:nvPr/>
        </p:nvSpPr>
        <p:spPr>
          <a:xfrm>
            <a:off x="1188982" y="2228752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Mietanfragen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2E6596-FC85-4017-B032-D42CE08BA2EA}"/>
              </a:ext>
            </a:extLst>
          </p:cNvPr>
          <p:cNvSpPr txBox="1"/>
          <p:nvPr/>
        </p:nvSpPr>
        <p:spPr>
          <a:xfrm>
            <a:off x="8954065" y="22530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News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3E93959-9633-4A53-8F04-FE979E97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052" y="2707574"/>
            <a:ext cx="787179" cy="7871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DD5287F-D204-44A9-B0E9-8397C4DBF10D}"/>
              </a:ext>
            </a:extLst>
          </p:cNvPr>
          <p:cNvSpPr txBox="1"/>
          <p:nvPr/>
        </p:nvSpPr>
        <p:spPr>
          <a:xfrm>
            <a:off x="8520160" y="4150144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Alumni-Netzwerk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6F27D6-CCE0-4676-94AD-0014C74E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098" y="4611642"/>
            <a:ext cx="1128981" cy="9529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5BE81B-58D6-46BE-A22B-4EEF6086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19" y="4624737"/>
            <a:ext cx="957468" cy="95746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C90DDA7-972B-4F99-9B91-93E4B0ECB183}"/>
              </a:ext>
            </a:extLst>
          </p:cNvPr>
          <p:cNvSpPr txBox="1"/>
          <p:nvPr/>
        </p:nvSpPr>
        <p:spPr>
          <a:xfrm>
            <a:off x="6375082" y="427301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Feedback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5AC2FE-54BA-473C-9065-9C2EC8DB09E5}"/>
              </a:ext>
            </a:extLst>
          </p:cNvPr>
          <p:cNvSpPr txBox="1"/>
          <p:nvPr/>
        </p:nvSpPr>
        <p:spPr>
          <a:xfrm>
            <a:off x="1029392" y="4259917"/>
            <a:ext cx="18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Erstie</a:t>
            </a:r>
            <a:r>
              <a:rPr lang="de-DE" dirty="0"/>
              <a:t> Anlaufstelle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9E86FFB-DB40-4113-B5FE-B08A78C7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136" y="4611642"/>
            <a:ext cx="1042705" cy="1042705"/>
          </a:xfrm>
          <a:prstGeom prst="rect">
            <a:avLst/>
          </a:prstGeom>
        </p:spPr>
      </p:pic>
      <p:pic>
        <p:nvPicPr>
          <p:cNvPr id="17" name="Inhaltsplatzhalter 7">
            <a:extLst>
              <a:ext uri="{FF2B5EF4-FFF2-40B4-BE49-F238E27FC236}">
                <a16:creationId xmlns:a16="http://schemas.microsoft.com/office/drawing/2014/main" id="{2CD77E40-1877-443C-B624-F7044734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986" y="4633761"/>
            <a:ext cx="952956" cy="952956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54A59A4-4AFE-472C-89E5-894DC9404E30}"/>
              </a:ext>
            </a:extLst>
          </p:cNvPr>
          <p:cNvSpPr txBox="1"/>
          <p:nvPr/>
        </p:nvSpPr>
        <p:spPr>
          <a:xfrm>
            <a:off x="3719926" y="4255405"/>
            <a:ext cx="186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Usermanagement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511B79-A505-4AF9-A334-785B253A1A7C}"/>
              </a:ext>
            </a:extLst>
          </p:cNvPr>
          <p:cNvSpPr txBox="1"/>
          <p:nvPr/>
        </p:nvSpPr>
        <p:spPr>
          <a:xfrm>
            <a:off x="3876720" y="216795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Delegation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8543A84-C4B1-485D-8CEA-EF494048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29" y="2546930"/>
            <a:ext cx="1128981" cy="9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 dirty="0">
                <a:solidFill>
                  <a:schemeClr val="dk1"/>
                </a:solidFill>
                <a:latin typeface="Calibri Light"/>
              </a:rPr>
              <a:t>Ihre Daten sind bei uns sicher!</a:t>
            </a:r>
            <a:endParaRPr lang="de-DE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Calibri"/>
              </a:rPr>
              <a:t>Hosting in Deutschland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Calibri"/>
              </a:rPr>
              <a:t>Mondernste Verschlüsselung via TLS (Military Grade!)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Calibri"/>
              </a:rPr>
              <a:t>Rollen- und Berechtigungsbasiertes Sicherheitssystem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Calibri"/>
              </a:rPr>
              <a:t>Datenbank vom restlichen System isoliert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Calibri"/>
              </a:rPr>
              <a:t>Regelmäßige Backups möglich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246A-EC07-45F8-BFDF-AF8A1355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A2719A0-257E-4C3B-B151-E210A5290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69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Calibri Light"/>
              </a:rPr>
              <a:t>Ultra schnelle Updates</a:t>
            </a:r>
            <a:endParaRPr lang="de-DE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Freihandform: Form 107"/>
          <p:cNvSpPr/>
          <p:nvPr/>
        </p:nvSpPr>
        <p:spPr>
          <a:xfrm>
            <a:off x="1111350" y="2705760"/>
            <a:ext cx="3780000" cy="2160000"/>
          </a:xfrm>
          <a:custGeom>
            <a:avLst/>
            <a:gdLst>
              <a:gd name="textAreaLeft" fmla="*/ 524880 w 3780000"/>
              <a:gd name="textAreaRight" fmla="*/ 2994480 w 3780000"/>
              <a:gd name="textAreaTop" fmla="*/ 331920 h 2160000"/>
              <a:gd name="textAreaBottom" fmla="*/ 1733040 h 21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Container CI/CD</a:t>
            </a:r>
          </a:p>
        </p:txBody>
      </p:sp>
      <p:pic>
        <p:nvPicPr>
          <p:cNvPr id="109" name="Grafik 108"/>
          <p:cNvPicPr/>
          <p:nvPr/>
        </p:nvPicPr>
        <p:blipFill>
          <a:blip r:embed="rId2"/>
          <a:stretch/>
        </p:blipFill>
        <p:spPr>
          <a:xfrm>
            <a:off x="7839000" y="2525760"/>
            <a:ext cx="2160000" cy="2160000"/>
          </a:xfrm>
          <a:prstGeom prst="rect">
            <a:avLst/>
          </a:prstGeom>
          <a:ln w="0">
            <a:noFill/>
          </a:ln>
        </p:spPr>
      </p:pic>
      <p:sp>
        <p:nvSpPr>
          <p:cNvPr id="111" name="Textfeld 110"/>
          <p:cNvSpPr txBox="1"/>
          <p:nvPr/>
        </p:nvSpPr>
        <p:spPr>
          <a:xfrm>
            <a:off x="8379000" y="4865760"/>
            <a:ext cx="10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2200" b="1" strike="noStrike" spc="-1">
                <a:solidFill>
                  <a:srgbClr val="000000"/>
                </a:solidFill>
                <a:latin typeface="Arial"/>
              </a:rPr>
              <a:t>Server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0C8AC68-6C96-4727-8275-A1B34E817AC0}"/>
              </a:ext>
            </a:extLst>
          </p:cNvPr>
          <p:cNvSpPr/>
          <p:nvPr/>
        </p:nvSpPr>
        <p:spPr>
          <a:xfrm>
            <a:off x="5078142" y="2942978"/>
            <a:ext cx="2574065" cy="1325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6C0E8-3990-49A3-9CAB-521A45A0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2C6249-BE51-4629-8410-2D506E89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6" y="3561042"/>
            <a:ext cx="760806" cy="76080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F9B939A-058F-42E9-9290-689279F8476A}"/>
              </a:ext>
            </a:extLst>
          </p:cNvPr>
          <p:cNvSpPr/>
          <p:nvPr/>
        </p:nvSpPr>
        <p:spPr>
          <a:xfrm>
            <a:off x="3029447" y="1470991"/>
            <a:ext cx="8523798" cy="490595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1523F24-B23C-4685-8978-86B455CC8910}"/>
              </a:ext>
            </a:extLst>
          </p:cNvPr>
          <p:cNvSpPr/>
          <p:nvPr/>
        </p:nvSpPr>
        <p:spPr>
          <a:xfrm>
            <a:off x="6194066" y="1690687"/>
            <a:ext cx="5159734" cy="4463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46673-5A62-43AF-BEDB-09BF6E70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6" y="3790611"/>
            <a:ext cx="1528695" cy="3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B98EB1-959A-496D-A833-0DFBAB63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80" y="3699528"/>
            <a:ext cx="1289602" cy="5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1C74251-B407-4D4F-A565-6E6DDBE351D3}"/>
              </a:ext>
            </a:extLst>
          </p:cNvPr>
          <p:cNvSpPr txBox="1"/>
          <p:nvPr/>
        </p:nvSpPr>
        <p:spPr>
          <a:xfrm>
            <a:off x="7090244" y="3662454"/>
            <a:ext cx="131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uWSGI</a:t>
            </a:r>
            <a:endParaRPr lang="de-D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AADCBF-5417-47DA-A5AE-2284B2D2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635" y="5288196"/>
            <a:ext cx="123416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14C1779-5BD1-48F2-8390-53BA55C17F09}"/>
              </a:ext>
            </a:extLst>
          </p:cNvPr>
          <p:cNvCxnSpPr/>
          <p:nvPr/>
        </p:nvCxnSpPr>
        <p:spPr>
          <a:xfrm flipH="1">
            <a:off x="8529543" y="3951841"/>
            <a:ext cx="834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CF4DED3-D463-4B6E-8A69-0701B55E49BC}"/>
              </a:ext>
            </a:extLst>
          </p:cNvPr>
          <p:cNvCxnSpPr/>
          <p:nvPr/>
        </p:nvCxnSpPr>
        <p:spPr>
          <a:xfrm>
            <a:off x="10311381" y="4335246"/>
            <a:ext cx="0" cy="851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32D77C4-89CE-4024-A3B6-A92427EE0DD7}"/>
              </a:ext>
            </a:extLst>
          </p:cNvPr>
          <p:cNvSpPr/>
          <p:nvPr/>
        </p:nvSpPr>
        <p:spPr>
          <a:xfrm>
            <a:off x="6085905" y="2905270"/>
            <a:ext cx="231307" cy="20991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Gerade Verbindung mit Pfeil 16" descr="5">
            <a:extLst>
              <a:ext uri="{FF2B5EF4-FFF2-40B4-BE49-F238E27FC236}">
                <a16:creationId xmlns:a16="http://schemas.microsoft.com/office/drawing/2014/main" id="{BBE205EF-2C01-4D05-9598-532D71EA3F09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6317212" y="3954842"/>
            <a:ext cx="773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3A16616-766D-4F97-9734-1AA15AAC36EC}"/>
              </a:ext>
            </a:extLst>
          </p:cNvPr>
          <p:cNvCxnSpPr>
            <a:stCxn id="1026" idx="3"/>
            <a:endCxn id="13" idx="1"/>
          </p:cNvCxnSpPr>
          <p:nvPr/>
        </p:nvCxnSpPr>
        <p:spPr>
          <a:xfrm>
            <a:off x="5058481" y="3951841"/>
            <a:ext cx="1027424" cy="3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7DC58EC-0E75-4AB9-9E98-CCA5C3A1BFB1}"/>
              </a:ext>
            </a:extLst>
          </p:cNvPr>
          <p:cNvCxnSpPr>
            <a:stCxn id="1026" idx="1"/>
            <a:endCxn id="5" idx="3"/>
          </p:cNvCxnSpPr>
          <p:nvPr/>
        </p:nvCxnSpPr>
        <p:spPr>
          <a:xfrm flipH="1" flipV="1">
            <a:off x="2400082" y="3941445"/>
            <a:ext cx="1129704" cy="10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F35E5F-750C-4A63-B03F-E1952E63AA8F}"/>
              </a:ext>
            </a:extLst>
          </p:cNvPr>
          <p:cNvSpPr txBox="1"/>
          <p:nvPr/>
        </p:nvSpPr>
        <p:spPr>
          <a:xfrm>
            <a:off x="6377356" y="3592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5000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F28222-9BDA-45F7-88FB-D3F5EC9A5A0B}"/>
              </a:ext>
            </a:extLst>
          </p:cNvPr>
          <p:cNvSpPr txBox="1"/>
          <p:nvPr/>
        </p:nvSpPr>
        <p:spPr>
          <a:xfrm>
            <a:off x="5417767" y="3592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D323FE-A40D-4486-A02B-E82D6FFDC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5418"/>
            <a:ext cx="12192000" cy="62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5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1E81C-16F0-4C28-875E-439078F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F0B50-E0DA-4592-AAF7-A59F966E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209A0C-0CD7-40A8-930E-19D53722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18"/>
            <a:ext cx="12192000" cy="62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Calibri Light"/>
              </a:rPr>
              <a:t>Regelmäßige Events</a:t>
            </a:r>
            <a:endParaRPr lang="de-DE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3" name="Grafik 112"/>
          <p:cNvPicPr/>
          <p:nvPr/>
        </p:nvPicPr>
        <p:blipFill>
          <a:blip r:embed="rId2"/>
          <a:stretch/>
        </p:blipFill>
        <p:spPr>
          <a:xfrm>
            <a:off x="900000" y="1800000"/>
            <a:ext cx="4320000" cy="432504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113"/>
          <p:cNvPicPr/>
          <p:nvPr/>
        </p:nvPicPr>
        <p:blipFill>
          <a:blip r:embed="rId3"/>
          <a:stretch/>
        </p:blipFill>
        <p:spPr>
          <a:xfrm>
            <a:off x="5945040" y="1800000"/>
            <a:ext cx="4314960" cy="43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Sia-plan.de</vt:lpstr>
      <vt:lpstr>Die alte Seite:</vt:lpstr>
      <vt:lpstr>Funktionen</vt:lpstr>
      <vt:lpstr>Ihre Daten sind bei uns sicher!</vt:lpstr>
      <vt:lpstr>User Stories</vt:lpstr>
      <vt:lpstr>Ultra schnelle Updates</vt:lpstr>
      <vt:lpstr>Infrastruktur</vt:lpstr>
      <vt:lpstr>PowerPoint-Präsentation</vt:lpstr>
      <vt:lpstr>Regelmäßige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Sia-plan.de</dc:title>
  <dc:creator>Silas Feuerherdt</dc:creator>
  <cp:lastModifiedBy>Silas Feuerherdt</cp:lastModifiedBy>
  <cp:revision>19</cp:revision>
  <cp:lastPrinted>2025-01-22T01:17:58Z</cp:lastPrinted>
  <dcterms:created xsi:type="dcterms:W3CDTF">2024-10-09T08:32:14Z</dcterms:created>
  <dcterms:modified xsi:type="dcterms:W3CDTF">2025-01-22T08:59:13Z</dcterms:modified>
</cp:coreProperties>
</file>