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as Feuerherdt" initials="SF" lastIdx="1" clrIdx="0">
    <p:extLst>
      <p:ext uri="{19B8F6BF-5375-455C-9EA6-DF929625EA0E}">
        <p15:presenceInfo xmlns:p15="http://schemas.microsoft.com/office/powerpoint/2012/main" userId="Silas Feuerherd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9T10:34:51.024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9B452B-C6FE-400C-AF07-5B2A52D8FC60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5C71537-5A6B-46AB-B86C-FD732EA0B0DC}">
      <dgm:prSet/>
      <dgm:spPr/>
      <dgm:t>
        <a:bodyPr/>
        <a:lstStyle/>
        <a:p>
          <a:r>
            <a:rPr lang="de-DE"/>
            <a:t>Sia-planb.de</a:t>
          </a:r>
        </a:p>
      </dgm:t>
    </dgm:pt>
    <dgm:pt modelId="{BAD41815-4812-4E24-B048-66781C189550}" type="parTrans" cxnId="{EDF158A7-0EDC-4322-9FA5-C6E7FE4B8780}">
      <dgm:prSet/>
      <dgm:spPr/>
      <dgm:t>
        <a:bodyPr/>
        <a:lstStyle/>
        <a:p>
          <a:endParaRPr lang="de-DE"/>
        </a:p>
      </dgm:t>
    </dgm:pt>
    <dgm:pt modelId="{C2324237-3BB5-4078-A5A7-D6865212B6A3}" type="sibTrans" cxnId="{EDF158A7-0EDC-4322-9FA5-C6E7FE4B8780}">
      <dgm:prSet/>
      <dgm:spPr/>
      <dgm:t>
        <a:bodyPr/>
        <a:lstStyle/>
        <a:p>
          <a:endParaRPr lang="de-DE"/>
        </a:p>
      </dgm:t>
    </dgm:pt>
    <dgm:pt modelId="{9A11008B-2F33-4D39-86A9-6CAF5B98C112}">
      <dgm:prSet/>
      <dgm:spPr/>
      <dgm:t>
        <a:bodyPr/>
        <a:lstStyle/>
        <a:p>
          <a:r>
            <a:rPr lang="de-DE" dirty="0" err="1"/>
            <a:t>member</a:t>
          </a:r>
          <a:endParaRPr lang="de-DE" dirty="0"/>
        </a:p>
      </dgm:t>
    </dgm:pt>
    <dgm:pt modelId="{84B40BB5-FDF7-43C1-82A5-E012C43896ED}" type="parTrans" cxnId="{A5F40D3F-FA30-4439-A1A4-E9CF2754F70D}">
      <dgm:prSet/>
      <dgm:spPr/>
      <dgm:t>
        <a:bodyPr/>
        <a:lstStyle/>
        <a:p>
          <a:endParaRPr lang="de-DE"/>
        </a:p>
      </dgm:t>
    </dgm:pt>
    <dgm:pt modelId="{59B0C0A3-5B2D-46AF-B2D1-90A1F3F7579B}" type="sibTrans" cxnId="{A5F40D3F-FA30-4439-A1A4-E9CF2754F70D}">
      <dgm:prSet/>
      <dgm:spPr/>
      <dgm:t>
        <a:bodyPr/>
        <a:lstStyle/>
        <a:p>
          <a:endParaRPr lang="de-DE"/>
        </a:p>
      </dgm:t>
    </dgm:pt>
    <dgm:pt modelId="{709E8AEE-3C98-451D-B788-58CB14BEB597}">
      <dgm:prSet/>
      <dgm:spPr/>
      <dgm:t>
        <a:bodyPr/>
        <a:lstStyle/>
        <a:p>
          <a:r>
            <a:rPr lang="de-DE" dirty="0"/>
            <a:t>Eventmanager</a:t>
          </a:r>
        </a:p>
      </dgm:t>
    </dgm:pt>
    <dgm:pt modelId="{7B60BE56-8E6A-4BE2-93EB-27DA4B2B748C}" type="parTrans" cxnId="{E2F0360B-CF60-44F3-8155-619EB4F0AEE4}">
      <dgm:prSet/>
      <dgm:spPr/>
      <dgm:t>
        <a:bodyPr/>
        <a:lstStyle/>
        <a:p>
          <a:endParaRPr lang="de-DE"/>
        </a:p>
      </dgm:t>
    </dgm:pt>
    <dgm:pt modelId="{C3C45A69-AECB-4B2B-8C53-98BFC2410927}" type="sibTrans" cxnId="{E2F0360B-CF60-44F3-8155-619EB4F0AEE4}">
      <dgm:prSet/>
      <dgm:spPr/>
      <dgm:t>
        <a:bodyPr/>
        <a:lstStyle/>
        <a:p>
          <a:endParaRPr lang="de-DE"/>
        </a:p>
      </dgm:t>
    </dgm:pt>
    <dgm:pt modelId="{72947402-DB8C-41AE-91B0-4D70EBF8DBA1}">
      <dgm:prSet/>
      <dgm:spPr/>
      <dgm:t>
        <a:bodyPr/>
        <a:lstStyle/>
        <a:p>
          <a:r>
            <a:rPr lang="de-DE" dirty="0"/>
            <a:t>Tauschbörse</a:t>
          </a:r>
        </a:p>
      </dgm:t>
    </dgm:pt>
    <dgm:pt modelId="{13B6CE07-9371-4E67-A38E-FD1E48D70517}" type="parTrans" cxnId="{08634423-132D-44D7-A266-69EC468571C1}">
      <dgm:prSet/>
      <dgm:spPr/>
      <dgm:t>
        <a:bodyPr/>
        <a:lstStyle/>
        <a:p>
          <a:endParaRPr lang="de-DE"/>
        </a:p>
      </dgm:t>
    </dgm:pt>
    <dgm:pt modelId="{B6465FB8-3C13-4991-AB7D-06572B477994}" type="sibTrans" cxnId="{08634423-132D-44D7-A266-69EC468571C1}">
      <dgm:prSet/>
      <dgm:spPr/>
      <dgm:t>
        <a:bodyPr/>
        <a:lstStyle/>
        <a:p>
          <a:endParaRPr lang="de-DE"/>
        </a:p>
      </dgm:t>
    </dgm:pt>
    <dgm:pt modelId="{4354132E-93F3-4D24-9CA2-6454FC313270}">
      <dgm:prSet/>
      <dgm:spPr/>
      <dgm:t>
        <a:bodyPr/>
        <a:lstStyle/>
        <a:p>
          <a:r>
            <a:rPr lang="de-DE" dirty="0"/>
            <a:t>Admin</a:t>
          </a:r>
        </a:p>
      </dgm:t>
    </dgm:pt>
    <dgm:pt modelId="{B8E2264D-EA84-4095-9DB8-BE7AF509CB53}" type="parTrans" cxnId="{C9EC52D4-E2B7-4321-A06A-E67B8A1A29A0}">
      <dgm:prSet/>
      <dgm:spPr/>
      <dgm:t>
        <a:bodyPr/>
        <a:lstStyle/>
        <a:p>
          <a:endParaRPr lang="de-DE"/>
        </a:p>
      </dgm:t>
    </dgm:pt>
    <dgm:pt modelId="{50705ADE-9C3B-47D7-8F49-5D2AA58A0BAA}" type="sibTrans" cxnId="{C9EC52D4-E2B7-4321-A06A-E67B8A1A29A0}">
      <dgm:prSet/>
      <dgm:spPr/>
      <dgm:t>
        <a:bodyPr/>
        <a:lstStyle/>
        <a:p>
          <a:endParaRPr lang="de-DE"/>
        </a:p>
      </dgm:t>
    </dgm:pt>
    <dgm:pt modelId="{462528E3-4558-4B85-9905-26A35833529F}">
      <dgm:prSet/>
      <dgm:spPr/>
      <dgm:t>
        <a:bodyPr/>
        <a:lstStyle/>
        <a:p>
          <a:r>
            <a:rPr lang="de-DE" dirty="0"/>
            <a:t>Userverwaltung</a:t>
          </a:r>
        </a:p>
      </dgm:t>
    </dgm:pt>
    <dgm:pt modelId="{474DA177-C752-412F-B4D4-416A08CF12BC}" type="parTrans" cxnId="{92679BC3-11D5-4C94-BA9F-A5D2D45EB55C}">
      <dgm:prSet/>
      <dgm:spPr/>
      <dgm:t>
        <a:bodyPr/>
        <a:lstStyle/>
        <a:p>
          <a:endParaRPr lang="de-DE"/>
        </a:p>
      </dgm:t>
    </dgm:pt>
    <dgm:pt modelId="{B537F1BA-7020-420B-8351-F40D8B647A6C}" type="sibTrans" cxnId="{92679BC3-11D5-4C94-BA9F-A5D2D45EB55C}">
      <dgm:prSet/>
      <dgm:spPr/>
      <dgm:t>
        <a:bodyPr/>
        <a:lstStyle/>
        <a:p>
          <a:endParaRPr lang="de-DE"/>
        </a:p>
      </dgm:t>
    </dgm:pt>
    <dgm:pt modelId="{F4965C6A-EBB6-4377-B3E6-600A685C6795}">
      <dgm:prSet/>
      <dgm:spPr/>
      <dgm:t>
        <a:bodyPr/>
        <a:lstStyle/>
        <a:p>
          <a:r>
            <a:rPr lang="de-DE" dirty="0"/>
            <a:t>Eventmanager</a:t>
          </a:r>
        </a:p>
      </dgm:t>
    </dgm:pt>
    <dgm:pt modelId="{8121D1A9-D8EB-4942-AC44-B12F9363336A}" type="parTrans" cxnId="{377BD566-C9BC-4620-A906-DE3AB755F908}">
      <dgm:prSet/>
      <dgm:spPr/>
      <dgm:t>
        <a:bodyPr/>
        <a:lstStyle/>
        <a:p>
          <a:endParaRPr lang="de-DE"/>
        </a:p>
      </dgm:t>
    </dgm:pt>
    <dgm:pt modelId="{2B4C5AEB-DA47-43AA-8F83-47C71056CB86}" type="sibTrans" cxnId="{377BD566-C9BC-4620-A906-DE3AB755F908}">
      <dgm:prSet/>
      <dgm:spPr/>
      <dgm:t>
        <a:bodyPr/>
        <a:lstStyle/>
        <a:p>
          <a:endParaRPr lang="de-DE"/>
        </a:p>
      </dgm:t>
    </dgm:pt>
    <dgm:pt modelId="{48D44790-9122-4900-84C6-98C4EA8351ED}">
      <dgm:prSet/>
      <dgm:spPr/>
      <dgm:t>
        <a:bodyPr/>
        <a:lstStyle/>
        <a:p>
          <a:r>
            <a:rPr lang="de-DE" dirty="0"/>
            <a:t>Alumni</a:t>
          </a:r>
        </a:p>
      </dgm:t>
    </dgm:pt>
    <dgm:pt modelId="{9A892BA0-D547-4097-8202-006C4DE2647E}" type="parTrans" cxnId="{A26732E4-A995-4F69-A60C-EEB759E8EBCD}">
      <dgm:prSet/>
      <dgm:spPr/>
      <dgm:t>
        <a:bodyPr/>
        <a:lstStyle/>
        <a:p>
          <a:endParaRPr lang="de-DE"/>
        </a:p>
      </dgm:t>
    </dgm:pt>
    <dgm:pt modelId="{B6FD2750-D8F1-411E-9632-3A66CDDA27D6}" type="sibTrans" cxnId="{A26732E4-A995-4F69-A60C-EEB759E8EBCD}">
      <dgm:prSet/>
      <dgm:spPr/>
      <dgm:t>
        <a:bodyPr/>
        <a:lstStyle/>
        <a:p>
          <a:endParaRPr lang="de-DE"/>
        </a:p>
      </dgm:t>
    </dgm:pt>
    <dgm:pt modelId="{6585E8DA-2810-43E1-A7EB-8F5EED3FA3D1}">
      <dgm:prSet/>
      <dgm:spPr/>
      <dgm:t>
        <a:bodyPr/>
        <a:lstStyle/>
        <a:p>
          <a:r>
            <a:rPr lang="de-DE" dirty="0"/>
            <a:t>Newsletter</a:t>
          </a:r>
        </a:p>
      </dgm:t>
    </dgm:pt>
    <dgm:pt modelId="{3EBF0E99-74F4-48D2-9980-4C1D2A03AECB}" type="parTrans" cxnId="{86371E90-BA50-4D9C-8A17-5EB639C1C5F6}">
      <dgm:prSet/>
      <dgm:spPr/>
      <dgm:t>
        <a:bodyPr/>
        <a:lstStyle/>
        <a:p>
          <a:endParaRPr lang="de-DE"/>
        </a:p>
      </dgm:t>
    </dgm:pt>
    <dgm:pt modelId="{6C9D52A7-1C19-4725-85C7-56EEE5A256AF}" type="sibTrans" cxnId="{86371E90-BA50-4D9C-8A17-5EB639C1C5F6}">
      <dgm:prSet/>
      <dgm:spPr/>
      <dgm:t>
        <a:bodyPr/>
        <a:lstStyle/>
        <a:p>
          <a:endParaRPr lang="de-DE"/>
        </a:p>
      </dgm:t>
    </dgm:pt>
    <dgm:pt modelId="{5ED43527-A53A-4A9C-9144-76274F64E56C}">
      <dgm:prSet/>
      <dgm:spPr/>
      <dgm:t>
        <a:bodyPr/>
        <a:lstStyle/>
        <a:p>
          <a:r>
            <a:rPr lang="de-DE" dirty="0" err="1"/>
            <a:t>guest</a:t>
          </a:r>
          <a:endParaRPr lang="de-DE" dirty="0"/>
        </a:p>
      </dgm:t>
    </dgm:pt>
    <dgm:pt modelId="{A934EF1D-A5FF-4066-9011-C13753C83D0E}" type="parTrans" cxnId="{31371749-AFF1-482C-83D3-5C35BDE033C9}">
      <dgm:prSet/>
      <dgm:spPr/>
      <dgm:t>
        <a:bodyPr/>
        <a:lstStyle/>
        <a:p>
          <a:endParaRPr lang="de-DE"/>
        </a:p>
      </dgm:t>
    </dgm:pt>
    <dgm:pt modelId="{4E9D2C34-FD34-42AC-B61C-E5951B8D5032}" type="sibTrans" cxnId="{31371749-AFF1-482C-83D3-5C35BDE033C9}">
      <dgm:prSet/>
      <dgm:spPr/>
      <dgm:t>
        <a:bodyPr/>
        <a:lstStyle/>
        <a:p>
          <a:endParaRPr lang="de-DE"/>
        </a:p>
      </dgm:t>
    </dgm:pt>
    <dgm:pt modelId="{6FD16087-BCAF-4ED9-B074-B908B4E74724}">
      <dgm:prSet/>
      <dgm:spPr/>
      <dgm:t>
        <a:bodyPr/>
        <a:lstStyle/>
        <a:p>
          <a:r>
            <a:rPr lang="de-DE" dirty="0"/>
            <a:t>Mietanfrage</a:t>
          </a:r>
        </a:p>
      </dgm:t>
    </dgm:pt>
    <dgm:pt modelId="{5A5E5833-DB42-421B-9DA0-5F2EC09FFBB6}" type="parTrans" cxnId="{DC11D914-B987-406B-81B7-DC15ED94912A}">
      <dgm:prSet/>
      <dgm:spPr/>
      <dgm:t>
        <a:bodyPr/>
        <a:lstStyle/>
        <a:p>
          <a:endParaRPr lang="de-DE"/>
        </a:p>
      </dgm:t>
    </dgm:pt>
    <dgm:pt modelId="{0BD6CDA4-EE37-491B-BE9C-F0E690F4DAFA}" type="sibTrans" cxnId="{DC11D914-B987-406B-81B7-DC15ED94912A}">
      <dgm:prSet/>
      <dgm:spPr/>
      <dgm:t>
        <a:bodyPr/>
        <a:lstStyle/>
        <a:p>
          <a:endParaRPr lang="de-DE"/>
        </a:p>
      </dgm:t>
    </dgm:pt>
    <dgm:pt modelId="{81D9D8FF-1D98-4ED2-AF48-06DB4B142F7B}" type="pres">
      <dgm:prSet presAssocID="{2B9B452B-C6FE-400C-AF07-5B2A52D8FC6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7FF3C71-51F9-4ECC-AE29-BACDA31D0384}" type="pres">
      <dgm:prSet presAssocID="{2B9B452B-C6FE-400C-AF07-5B2A52D8FC60}" presName="hierFlow" presStyleCnt="0"/>
      <dgm:spPr/>
    </dgm:pt>
    <dgm:pt modelId="{28140E7C-57E0-4BBF-931F-65B51AB02F32}" type="pres">
      <dgm:prSet presAssocID="{2B9B452B-C6FE-400C-AF07-5B2A52D8FC6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0796363-2783-4D45-ABD1-16441E5884F7}" type="pres">
      <dgm:prSet presAssocID="{85C71537-5A6B-46AB-B86C-FD732EA0B0DC}" presName="Name14" presStyleCnt="0"/>
      <dgm:spPr/>
    </dgm:pt>
    <dgm:pt modelId="{D21B3EF4-7BFC-43EB-B059-6EED41FFABD4}" type="pres">
      <dgm:prSet presAssocID="{85C71537-5A6B-46AB-B86C-FD732EA0B0DC}" presName="level1Shape" presStyleLbl="node0" presStyleIdx="0" presStyleCnt="1">
        <dgm:presLayoutVars>
          <dgm:chPref val="3"/>
        </dgm:presLayoutVars>
      </dgm:prSet>
      <dgm:spPr/>
    </dgm:pt>
    <dgm:pt modelId="{4C0974E5-E66E-40E6-AC80-DEACBAD6328B}" type="pres">
      <dgm:prSet presAssocID="{85C71537-5A6B-46AB-B86C-FD732EA0B0DC}" presName="hierChild2" presStyleCnt="0"/>
      <dgm:spPr/>
    </dgm:pt>
    <dgm:pt modelId="{641813D7-77C3-4A0C-B9BC-3B75FB562172}" type="pres">
      <dgm:prSet presAssocID="{84B40BB5-FDF7-43C1-82A5-E012C43896ED}" presName="Name19" presStyleLbl="parChTrans1D2" presStyleIdx="0" presStyleCnt="4"/>
      <dgm:spPr/>
    </dgm:pt>
    <dgm:pt modelId="{A6794F55-E25E-4C8C-B2FD-9228000B6C48}" type="pres">
      <dgm:prSet presAssocID="{9A11008B-2F33-4D39-86A9-6CAF5B98C112}" presName="Name21" presStyleCnt="0"/>
      <dgm:spPr/>
    </dgm:pt>
    <dgm:pt modelId="{C3ACCFBC-9BFD-493E-87EC-681DF60F5B9B}" type="pres">
      <dgm:prSet presAssocID="{9A11008B-2F33-4D39-86A9-6CAF5B98C112}" presName="level2Shape" presStyleLbl="node2" presStyleIdx="0" presStyleCnt="4"/>
      <dgm:spPr/>
    </dgm:pt>
    <dgm:pt modelId="{D7CAAE45-3032-45D7-B684-EBF5CF98875C}" type="pres">
      <dgm:prSet presAssocID="{9A11008B-2F33-4D39-86A9-6CAF5B98C112}" presName="hierChild3" presStyleCnt="0"/>
      <dgm:spPr/>
    </dgm:pt>
    <dgm:pt modelId="{C5BE97DE-62FA-43B4-8428-C9451488CA6A}" type="pres">
      <dgm:prSet presAssocID="{7B60BE56-8E6A-4BE2-93EB-27DA4B2B748C}" presName="Name19" presStyleLbl="parChTrans1D3" presStyleIdx="0" presStyleCnt="6"/>
      <dgm:spPr/>
    </dgm:pt>
    <dgm:pt modelId="{F2A1D0AE-C6BF-4E72-A1EC-7BBB2F1E9C15}" type="pres">
      <dgm:prSet presAssocID="{709E8AEE-3C98-451D-B788-58CB14BEB597}" presName="Name21" presStyleCnt="0"/>
      <dgm:spPr/>
    </dgm:pt>
    <dgm:pt modelId="{C24C7D49-0D4A-4DFE-9DDB-9F769644A99D}" type="pres">
      <dgm:prSet presAssocID="{709E8AEE-3C98-451D-B788-58CB14BEB597}" presName="level2Shape" presStyleLbl="node3" presStyleIdx="0" presStyleCnt="6"/>
      <dgm:spPr/>
    </dgm:pt>
    <dgm:pt modelId="{E18B08CA-A369-4505-84DE-5C266A71DD0A}" type="pres">
      <dgm:prSet presAssocID="{709E8AEE-3C98-451D-B788-58CB14BEB597}" presName="hierChild3" presStyleCnt="0"/>
      <dgm:spPr/>
    </dgm:pt>
    <dgm:pt modelId="{4942BBF8-6F53-4145-B80D-537E5EF2C028}" type="pres">
      <dgm:prSet presAssocID="{13B6CE07-9371-4E67-A38E-FD1E48D70517}" presName="Name19" presStyleLbl="parChTrans1D3" presStyleIdx="1" presStyleCnt="6"/>
      <dgm:spPr/>
    </dgm:pt>
    <dgm:pt modelId="{8519C804-5B96-417C-B438-5DB50BBA20FF}" type="pres">
      <dgm:prSet presAssocID="{72947402-DB8C-41AE-91B0-4D70EBF8DBA1}" presName="Name21" presStyleCnt="0"/>
      <dgm:spPr/>
    </dgm:pt>
    <dgm:pt modelId="{105A4451-44A3-4A28-9ED2-2206FE3AEA9C}" type="pres">
      <dgm:prSet presAssocID="{72947402-DB8C-41AE-91B0-4D70EBF8DBA1}" presName="level2Shape" presStyleLbl="node3" presStyleIdx="1" presStyleCnt="6"/>
      <dgm:spPr/>
    </dgm:pt>
    <dgm:pt modelId="{AA999909-06DD-420E-A97E-6FD0A01BAB1D}" type="pres">
      <dgm:prSet presAssocID="{72947402-DB8C-41AE-91B0-4D70EBF8DBA1}" presName="hierChild3" presStyleCnt="0"/>
      <dgm:spPr/>
    </dgm:pt>
    <dgm:pt modelId="{54E1D758-881E-4C9F-A2B4-CC04476E34F8}" type="pres">
      <dgm:prSet presAssocID="{B8E2264D-EA84-4095-9DB8-BE7AF509CB53}" presName="Name19" presStyleLbl="parChTrans1D2" presStyleIdx="1" presStyleCnt="4"/>
      <dgm:spPr/>
    </dgm:pt>
    <dgm:pt modelId="{571081EC-03DC-4D4D-999D-0D24A3623A4B}" type="pres">
      <dgm:prSet presAssocID="{4354132E-93F3-4D24-9CA2-6454FC313270}" presName="Name21" presStyleCnt="0"/>
      <dgm:spPr/>
    </dgm:pt>
    <dgm:pt modelId="{F3FCC7C1-A390-4203-BE0E-AEA513157EC8}" type="pres">
      <dgm:prSet presAssocID="{4354132E-93F3-4D24-9CA2-6454FC313270}" presName="level2Shape" presStyleLbl="node2" presStyleIdx="1" presStyleCnt="4"/>
      <dgm:spPr/>
    </dgm:pt>
    <dgm:pt modelId="{56324CD6-53C3-4B5C-94A8-2D71A583E0CA}" type="pres">
      <dgm:prSet presAssocID="{4354132E-93F3-4D24-9CA2-6454FC313270}" presName="hierChild3" presStyleCnt="0"/>
      <dgm:spPr/>
    </dgm:pt>
    <dgm:pt modelId="{DD06D4F4-9A40-4247-9433-8F172B2076BB}" type="pres">
      <dgm:prSet presAssocID="{474DA177-C752-412F-B4D4-416A08CF12BC}" presName="Name19" presStyleLbl="parChTrans1D3" presStyleIdx="2" presStyleCnt="6"/>
      <dgm:spPr/>
    </dgm:pt>
    <dgm:pt modelId="{15F5B35A-C6EF-4ACA-BD72-59E4D590A4DD}" type="pres">
      <dgm:prSet presAssocID="{462528E3-4558-4B85-9905-26A35833529F}" presName="Name21" presStyleCnt="0"/>
      <dgm:spPr/>
    </dgm:pt>
    <dgm:pt modelId="{D90CF1CE-7DDC-4C44-B79D-8AB94EAA3252}" type="pres">
      <dgm:prSet presAssocID="{462528E3-4558-4B85-9905-26A35833529F}" presName="level2Shape" presStyleLbl="node3" presStyleIdx="2" presStyleCnt="6"/>
      <dgm:spPr/>
    </dgm:pt>
    <dgm:pt modelId="{8A3EB4F1-0A83-4153-8E61-BD0CDBC54647}" type="pres">
      <dgm:prSet presAssocID="{462528E3-4558-4B85-9905-26A35833529F}" presName="hierChild3" presStyleCnt="0"/>
      <dgm:spPr/>
    </dgm:pt>
    <dgm:pt modelId="{19D77194-1A8C-46FE-815F-74B1D6E0D75A}" type="pres">
      <dgm:prSet presAssocID="{8121D1A9-D8EB-4942-AC44-B12F9363336A}" presName="Name19" presStyleLbl="parChTrans1D3" presStyleIdx="3" presStyleCnt="6"/>
      <dgm:spPr/>
    </dgm:pt>
    <dgm:pt modelId="{7D054B83-DA20-4B28-981D-F53F4E2EB8AB}" type="pres">
      <dgm:prSet presAssocID="{F4965C6A-EBB6-4377-B3E6-600A685C6795}" presName="Name21" presStyleCnt="0"/>
      <dgm:spPr/>
    </dgm:pt>
    <dgm:pt modelId="{5CA52CCC-BAC3-4539-8C98-50E85BF4BCF4}" type="pres">
      <dgm:prSet presAssocID="{F4965C6A-EBB6-4377-B3E6-600A685C6795}" presName="level2Shape" presStyleLbl="node3" presStyleIdx="3" presStyleCnt="6"/>
      <dgm:spPr/>
    </dgm:pt>
    <dgm:pt modelId="{9A7AD722-296E-4390-929B-A8F827CDB03C}" type="pres">
      <dgm:prSet presAssocID="{F4965C6A-EBB6-4377-B3E6-600A685C6795}" presName="hierChild3" presStyleCnt="0"/>
      <dgm:spPr/>
    </dgm:pt>
    <dgm:pt modelId="{C0BB2DF9-DFFB-498A-B539-7566BA7B2EAC}" type="pres">
      <dgm:prSet presAssocID="{9A892BA0-D547-4097-8202-006C4DE2647E}" presName="Name19" presStyleLbl="parChTrans1D2" presStyleIdx="2" presStyleCnt="4"/>
      <dgm:spPr/>
    </dgm:pt>
    <dgm:pt modelId="{691EAC6C-6997-489B-949D-13AD19FA6E0F}" type="pres">
      <dgm:prSet presAssocID="{48D44790-9122-4900-84C6-98C4EA8351ED}" presName="Name21" presStyleCnt="0"/>
      <dgm:spPr/>
    </dgm:pt>
    <dgm:pt modelId="{39787480-DAB2-4E97-A050-1F6DB79ECE5B}" type="pres">
      <dgm:prSet presAssocID="{48D44790-9122-4900-84C6-98C4EA8351ED}" presName="level2Shape" presStyleLbl="node2" presStyleIdx="2" presStyleCnt="4"/>
      <dgm:spPr/>
    </dgm:pt>
    <dgm:pt modelId="{39B1A2EF-64E2-4D41-8655-E0EDDB58D337}" type="pres">
      <dgm:prSet presAssocID="{48D44790-9122-4900-84C6-98C4EA8351ED}" presName="hierChild3" presStyleCnt="0"/>
      <dgm:spPr/>
    </dgm:pt>
    <dgm:pt modelId="{A23AF584-5C97-4E5B-9E72-6095FB8D27C7}" type="pres">
      <dgm:prSet presAssocID="{3EBF0E99-74F4-48D2-9980-4C1D2A03AECB}" presName="Name19" presStyleLbl="parChTrans1D3" presStyleIdx="4" presStyleCnt="6"/>
      <dgm:spPr/>
    </dgm:pt>
    <dgm:pt modelId="{CD579C9F-C535-4F50-8F7D-AFDBFB751CF5}" type="pres">
      <dgm:prSet presAssocID="{6585E8DA-2810-43E1-A7EB-8F5EED3FA3D1}" presName="Name21" presStyleCnt="0"/>
      <dgm:spPr/>
    </dgm:pt>
    <dgm:pt modelId="{8CFCEC9A-EA22-4004-ABE6-8D34833E8C17}" type="pres">
      <dgm:prSet presAssocID="{6585E8DA-2810-43E1-A7EB-8F5EED3FA3D1}" presName="level2Shape" presStyleLbl="node3" presStyleIdx="4" presStyleCnt="6"/>
      <dgm:spPr/>
    </dgm:pt>
    <dgm:pt modelId="{81D27B60-CDA3-4747-B67F-35FBDFFD732E}" type="pres">
      <dgm:prSet presAssocID="{6585E8DA-2810-43E1-A7EB-8F5EED3FA3D1}" presName="hierChild3" presStyleCnt="0"/>
      <dgm:spPr/>
    </dgm:pt>
    <dgm:pt modelId="{5E9803AA-8DC4-4A67-8BC6-BEE7195892DF}" type="pres">
      <dgm:prSet presAssocID="{A934EF1D-A5FF-4066-9011-C13753C83D0E}" presName="Name19" presStyleLbl="parChTrans1D2" presStyleIdx="3" presStyleCnt="4"/>
      <dgm:spPr/>
    </dgm:pt>
    <dgm:pt modelId="{99BFF637-345C-434B-9574-6449241F3E63}" type="pres">
      <dgm:prSet presAssocID="{5ED43527-A53A-4A9C-9144-76274F64E56C}" presName="Name21" presStyleCnt="0"/>
      <dgm:spPr/>
    </dgm:pt>
    <dgm:pt modelId="{134D9827-E532-4E64-ABBE-03577DC0C9E5}" type="pres">
      <dgm:prSet presAssocID="{5ED43527-A53A-4A9C-9144-76274F64E56C}" presName="level2Shape" presStyleLbl="node2" presStyleIdx="3" presStyleCnt="4"/>
      <dgm:spPr/>
    </dgm:pt>
    <dgm:pt modelId="{82DBBCEA-4400-4DEE-AD77-0405637B4F63}" type="pres">
      <dgm:prSet presAssocID="{5ED43527-A53A-4A9C-9144-76274F64E56C}" presName="hierChild3" presStyleCnt="0"/>
      <dgm:spPr/>
    </dgm:pt>
    <dgm:pt modelId="{FEB6C7C9-44F0-4094-A972-F62E7A095E05}" type="pres">
      <dgm:prSet presAssocID="{5A5E5833-DB42-421B-9DA0-5F2EC09FFBB6}" presName="Name19" presStyleLbl="parChTrans1D3" presStyleIdx="5" presStyleCnt="6"/>
      <dgm:spPr/>
    </dgm:pt>
    <dgm:pt modelId="{AA9B8317-A4EF-4766-9978-F0F8E4D19FA6}" type="pres">
      <dgm:prSet presAssocID="{6FD16087-BCAF-4ED9-B074-B908B4E74724}" presName="Name21" presStyleCnt="0"/>
      <dgm:spPr/>
    </dgm:pt>
    <dgm:pt modelId="{B0064F9A-A255-4E82-B9F5-E650FD683186}" type="pres">
      <dgm:prSet presAssocID="{6FD16087-BCAF-4ED9-B074-B908B4E74724}" presName="level2Shape" presStyleLbl="node3" presStyleIdx="5" presStyleCnt="6"/>
      <dgm:spPr/>
    </dgm:pt>
    <dgm:pt modelId="{71937269-B23E-44EA-8516-0BCC7701BFEE}" type="pres">
      <dgm:prSet presAssocID="{6FD16087-BCAF-4ED9-B074-B908B4E74724}" presName="hierChild3" presStyleCnt="0"/>
      <dgm:spPr/>
    </dgm:pt>
    <dgm:pt modelId="{E0F46348-C710-4092-AB79-FDBA3CE0C758}" type="pres">
      <dgm:prSet presAssocID="{2B9B452B-C6FE-400C-AF07-5B2A52D8FC60}" presName="bgShapesFlow" presStyleCnt="0"/>
      <dgm:spPr/>
    </dgm:pt>
  </dgm:ptLst>
  <dgm:cxnLst>
    <dgm:cxn modelId="{E2F0360B-CF60-44F3-8155-619EB4F0AEE4}" srcId="{9A11008B-2F33-4D39-86A9-6CAF5B98C112}" destId="{709E8AEE-3C98-451D-B788-58CB14BEB597}" srcOrd="0" destOrd="0" parTransId="{7B60BE56-8E6A-4BE2-93EB-27DA4B2B748C}" sibTransId="{C3C45A69-AECB-4B2B-8C53-98BFC2410927}"/>
    <dgm:cxn modelId="{8A5C940D-28AA-402E-8755-588D3F6B7252}" type="presOf" srcId="{B8E2264D-EA84-4095-9DB8-BE7AF509CB53}" destId="{54E1D758-881E-4C9F-A2B4-CC04476E34F8}" srcOrd="0" destOrd="0" presId="urn:microsoft.com/office/officeart/2005/8/layout/hierarchy6"/>
    <dgm:cxn modelId="{2D29500E-F3E8-4B51-985B-1BC241AC6219}" type="presOf" srcId="{2B9B452B-C6FE-400C-AF07-5B2A52D8FC60}" destId="{81D9D8FF-1D98-4ED2-AF48-06DB4B142F7B}" srcOrd="0" destOrd="0" presId="urn:microsoft.com/office/officeart/2005/8/layout/hierarchy6"/>
    <dgm:cxn modelId="{A34EC910-CD5E-4623-9280-5D2DE42E0262}" type="presOf" srcId="{9A892BA0-D547-4097-8202-006C4DE2647E}" destId="{C0BB2DF9-DFFB-498A-B539-7566BA7B2EAC}" srcOrd="0" destOrd="0" presId="urn:microsoft.com/office/officeart/2005/8/layout/hierarchy6"/>
    <dgm:cxn modelId="{DC11D914-B987-406B-81B7-DC15ED94912A}" srcId="{5ED43527-A53A-4A9C-9144-76274F64E56C}" destId="{6FD16087-BCAF-4ED9-B074-B908B4E74724}" srcOrd="0" destOrd="0" parTransId="{5A5E5833-DB42-421B-9DA0-5F2EC09FFBB6}" sibTransId="{0BD6CDA4-EE37-491B-BE9C-F0E690F4DAFA}"/>
    <dgm:cxn modelId="{70992415-3D58-4011-BA94-D058C48526CA}" type="presOf" srcId="{4354132E-93F3-4D24-9CA2-6454FC313270}" destId="{F3FCC7C1-A390-4203-BE0E-AEA513157EC8}" srcOrd="0" destOrd="0" presId="urn:microsoft.com/office/officeart/2005/8/layout/hierarchy6"/>
    <dgm:cxn modelId="{08634423-132D-44D7-A266-69EC468571C1}" srcId="{9A11008B-2F33-4D39-86A9-6CAF5B98C112}" destId="{72947402-DB8C-41AE-91B0-4D70EBF8DBA1}" srcOrd="1" destOrd="0" parTransId="{13B6CE07-9371-4E67-A38E-FD1E48D70517}" sibTransId="{B6465FB8-3C13-4991-AB7D-06572B477994}"/>
    <dgm:cxn modelId="{BE3E442D-335D-42BD-8CF2-457D618E970F}" type="presOf" srcId="{48D44790-9122-4900-84C6-98C4EA8351ED}" destId="{39787480-DAB2-4E97-A050-1F6DB79ECE5B}" srcOrd="0" destOrd="0" presId="urn:microsoft.com/office/officeart/2005/8/layout/hierarchy6"/>
    <dgm:cxn modelId="{A5F40D3F-FA30-4439-A1A4-E9CF2754F70D}" srcId="{85C71537-5A6B-46AB-B86C-FD732EA0B0DC}" destId="{9A11008B-2F33-4D39-86A9-6CAF5B98C112}" srcOrd="0" destOrd="0" parTransId="{84B40BB5-FDF7-43C1-82A5-E012C43896ED}" sibTransId="{59B0C0A3-5B2D-46AF-B2D1-90A1F3F7579B}"/>
    <dgm:cxn modelId="{F8EA8261-4F3E-4949-9B49-74DD2F1D420B}" type="presOf" srcId="{474DA177-C752-412F-B4D4-416A08CF12BC}" destId="{DD06D4F4-9A40-4247-9433-8F172B2076BB}" srcOrd="0" destOrd="0" presId="urn:microsoft.com/office/officeart/2005/8/layout/hierarchy6"/>
    <dgm:cxn modelId="{377BD566-C9BC-4620-A906-DE3AB755F908}" srcId="{4354132E-93F3-4D24-9CA2-6454FC313270}" destId="{F4965C6A-EBB6-4377-B3E6-600A685C6795}" srcOrd="1" destOrd="0" parTransId="{8121D1A9-D8EB-4942-AC44-B12F9363336A}" sibTransId="{2B4C5AEB-DA47-43AA-8F83-47C71056CB86}"/>
    <dgm:cxn modelId="{31371749-AFF1-482C-83D3-5C35BDE033C9}" srcId="{85C71537-5A6B-46AB-B86C-FD732EA0B0DC}" destId="{5ED43527-A53A-4A9C-9144-76274F64E56C}" srcOrd="3" destOrd="0" parTransId="{A934EF1D-A5FF-4066-9011-C13753C83D0E}" sibTransId="{4E9D2C34-FD34-42AC-B61C-E5951B8D5032}"/>
    <dgm:cxn modelId="{5C818A6A-343E-4497-8873-C26F94999CD9}" type="presOf" srcId="{A934EF1D-A5FF-4066-9011-C13753C83D0E}" destId="{5E9803AA-8DC4-4A67-8BC6-BEE7195892DF}" srcOrd="0" destOrd="0" presId="urn:microsoft.com/office/officeart/2005/8/layout/hierarchy6"/>
    <dgm:cxn modelId="{C12B216B-3129-44E4-A518-85306556CE58}" type="presOf" srcId="{6585E8DA-2810-43E1-A7EB-8F5EED3FA3D1}" destId="{8CFCEC9A-EA22-4004-ABE6-8D34833E8C17}" srcOrd="0" destOrd="0" presId="urn:microsoft.com/office/officeart/2005/8/layout/hierarchy6"/>
    <dgm:cxn modelId="{18460E50-77A4-4F99-BA8F-4F5F965E169F}" type="presOf" srcId="{6FD16087-BCAF-4ED9-B074-B908B4E74724}" destId="{B0064F9A-A255-4E82-B9F5-E650FD683186}" srcOrd="0" destOrd="0" presId="urn:microsoft.com/office/officeart/2005/8/layout/hierarchy6"/>
    <dgm:cxn modelId="{B9171B71-0E07-4AA8-8E13-44DABC42B3CF}" type="presOf" srcId="{7B60BE56-8E6A-4BE2-93EB-27DA4B2B748C}" destId="{C5BE97DE-62FA-43B4-8428-C9451488CA6A}" srcOrd="0" destOrd="0" presId="urn:microsoft.com/office/officeart/2005/8/layout/hierarchy6"/>
    <dgm:cxn modelId="{88B70555-2586-4629-AAF2-73979582A8B9}" type="presOf" srcId="{F4965C6A-EBB6-4377-B3E6-600A685C6795}" destId="{5CA52CCC-BAC3-4539-8C98-50E85BF4BCF4}" srcOrd="0" destOrd="0" presId="urn:microsoft.com/office/officeart/2005/8/layout/hierarchy6"/>
    <dgm:cxn modelId="{8ADD7F79-5AB3-4D21-A488-E4F539F02E53}" type="presOf" srcId="{5ED43527-A53A-4A9C-9144-76274F64E56C}" destId="{134D9827-E532-4E64-ABBE-03577DC0C9E5}" srcOrd="0" destOrd="0" presId="urn:microsoft.com/office/officeart/2005/8/layout/hierarchy6"/>
    <dgm:cxn modelId="{08CA8687-9A07-42EB-994B-A0FA95BE5B42}" type="presOf" srcId="{85C71537-5A6B-46AB-B86C-FD732EA0B0DC}" destId="{D21B3EF4-7BFC-43EB-B059-6EED41FFABD4}" srcOrd="0" destOrd="0" presId="urn:microsoft.com/office/officeart/2005/8/layout/hierarchy6"/>
    <dgm:cxn modelId="{A7C0A187-01D0-4383-BC7A-0D049E29E5C1}" type="presOf" srcId="{13B6CE07-9371-4E67-A38E-FD1E48D70517}" destId="{4942BBF8-6F53-4145-B80D-537E5EF2C028}" srcOrd="0" destOrd="0" presId="urn:microsoft.com/office/officeart/2005/8/layout/hierarchy6"/>
    <dgm:cxn modelId="{F3CB2C8A-ABC5-45A1-B9E0-CEE9FFB78918}" type="presOf" srcId="{84B40BB5-FDF7-43C1-82A5-E012C43896ED}" destId="{641813D7-77C3-4A0C-B9BC-3B75FB562172}" srcOrd="0" destOrd="0" presId="urn:microsoft.com/office/officeart/2005/8/layout/hierarchy6"/>
    <dgm:cxn modelId="{86371E90-BA50-4D9C-8A17-5EB639C1C5F6}" srcId="{48D44790-9122-4900-84C6-98C4EA8351ED}" destId="{6585E8DA-2810-43E1-A7EB-8F5EED3FA3D1}" srcOrd="0" destOrd="0" parTransId="{3EBF0E99-74F4-48D2-9980-4C1D2A03AECB}" sibTransId="{6C9D52A7-1C19-4725-85C7-56EEE5A256AF}"/>
    <dgm:cxn modelId="{BF8ED499-DA52-4AEB-9258-F0C925B27277}" type="presOf" srcId="{5A5E5833-DB42-421B-9DA0-5F2EC09FFBB6}" destId="{FEB6C7C9-44F0-4094-A972-F62E7A095E05}" srcOrd="0" destOrd="0" presId="urn:microsoft.com/office/officeart/2005/8/layout/hierarchy6"/>
    <dgm:cxn modelId="{702476A2-51FD-431D-BD86-B16A23CA57AF}" type="presOf" srcId="{462528E3-4558-4B85-9905-26A35833529F}" destId="{D90CF1CE-7DDC-4C44-B79D-8AB94EAA3252}" srcOrd="0" destOrd="0" presId="urn:microsoft.com/office/officeart/2005/8/layout/hierarchy6"/>
    <dgm:cxn modelId="{EDF158A7-0EDC-4322-9FA5-C6E7FE4B8780}" srcId="{2B9B452B-C6FE-400C-AF07-5B2A52D8FC60}" destId="{85C71537-5A6B-46AB-B86C-FD732EA0B0DC}" srcOrd="0" destOrd="0" parTransId="{BAD41815-4812-4E24-B048-66781C189550}" sibTransId="{C2324237-3BB5-4078-A5A7-D6865212B6A3}"/>
    <dgm:cxn modelId="{9BE0A5AF-F1C5-467A-BFA3-FDCD1B005DCC}" type="presOf" srcId="{8121D1A9-D8EB-4942-AC44-B12F9363336A}" destId="{19D77194-1A8C-46FE-815F-74B1D6E0D75A}" srcOrd="0" destOrd="0" presId="urn:microsoft.com/office/officeart/2005/8/layout/hierarchy6"/>
    <dgm:cxn modelId="{EFA132C1-85A8-4370-ADD7-C2734BC45F56}" type="presOf" srcId="{3EBF0E99-74F4-48D2-9980-4C1D2A03AECB}" destId="{A23AF584-5C97-4E5B-9E72-6095FB8D27C7}" srcOrd="0" destOrd="0" presId="urn:microsoft.com/office/officeart/2005/8/layout/hierarchy6"/>
    <dgm:cxn modelId="{92679BC3-11D5-4C94-BA9F-A5D2D45EB55C}" srcId="{4354132E-93F3-4D24-9CA2-6454FC313270}" destId="{462528E3-4558-4B85-9905-26A35833529F}" srcOrd="0" destOrd="0" parTransId="{474DA177-C752-412F-B4D4-416A08CF12BC}" sibTransId="{B537F1BA-7020-420B-8351-F40D8B647A6C}"/>
    <dgm:cxn modelId="{C9EC52D4-E2B7-4321-A06A-E67B8A1A29A0}" srcId="{85C71537-5A6B-46AB-B86C-FD732EA0B0DC}" destId="{4354132E-93F3-4D24-9CA2-6454FC313270}" srcOrd="1" destOrd="0" parTransId="{B8E2264D-EA84-4095-9DB8-BE7AF509CB53}" sibTransId="{50705ADE-9C3B-47D7-8F49-5D2AA58A0BAA}"/>
    <dgm:cxn modelId="{299F9FDB-52A5-4ACF-A5A3-D72C0698815F}" type="presOf" srcId="{72947402-DB8C-41AE-91B0-4D70EBF8DBA1}" destId="{105A4451-44A3-4A28-9ED2-2206FE3AEA9C}" srcOrd="0" destOrd="0" presId="urn:microsoft.com/office/officeart/2005/8/layout/hierarchy6"/>
    <dgm:cxn modelId="{F5EC9CDD-DD22-4DF4-B15D-06734BE1E5CA}" type="presOf" srcId="{9A11008B-2F33-4D39-86A9-6CAF5B98C112}" destId="{C3ACCFBC-9BFD-493E-87EC-681DF60F5B9B}" srcOrd="0" destOrd="0" presId="urn:microsoft.com/office/officeart/2005/8/layout/hierarchy6"/>
    <dgm:cxn modelId="{A26732E4-A995-4F69-A60C-EEB759E8EBCD}" srcId="{85C71537-5A6B-46AB-B86C-FD732EA0B0DC}" destId="{48D44790-9122-4900-84C6-98C4EA8351ED}" srcOrd="2" destOrd="0" parTransId="{9A892BA0-D547-4097-8202-006C4DE2647E}" sibTransId="{B6FD2750-D8F1-411E-9632-3A66CDDA27D6}"/>
    <dgm:cxn modelId="{6C9CB2FB-AAB6-4FE2-9171-5D4B2AAB36CB}" type="presOf" srcId="{709E8AEE-3C98-451D-B788-58CB14BEB597}" destId="{C24C7D49-0D4A-4DFE-9DDB-9F769644A99D}" srcOrd="0" destOrd="0" presId="urn:microsoft.com/office/officeart/2005/8/layout/hierarchy6"/>
    <dgm:cxn modelId="{31995610-A5C1-48EF-8B07-F46EBE172BAF}" type="presParOf" srcId="{81D9D8FF-1D98-4ED2-AF48-06DB4B142F7B}" destId="{C7FF3C71-51F9-4ECC-AE29-BACDA31D0384}" srcOrd="0" destOrd="0" presId="urn:microsoft.com/office/officeart/2005/8/layout/hierarchy6"/>
    <dgm:cxn modelId="{A047AFE1-B232-4F34-B209-DDBCF0F12CB6}" type="presParOf" srcId="{C7FF3C71-51F9-4ECC-AE29-BACDA31D0384}" destId="{28140E7C-57E0-4BBF-931F-65B51AB02F32}" srcOrd="0" destOrd="0" presId="urn:microsoft.com/office/officeart/2005/8/layout/hierarchy6"/>
    <dgm:cxn modelId="{A1C9CD37-7431-49A8-8404-8CF94EAA7155}" type="presParOf" srcId="{28140E7C-57E0-4BBF-931F-65B51AB02F32}" destId="{00796363-2783-4D45-ABD1-16441E5884F7}" srcOrd="0" destOrd="0" presId="urn:microsoft.com/office/officeart/2005/8/layout/hierarchy6"/>
    <dgm:cxn modelId="{60263F55-EBDA-4B1F-AF1A-F81C33192F53}" type="presParOf" srcId="{00796363-2783-4D45-ABD1-16441E5884F7}" destId="{D21B3EF4-7BFC-43EB-B059-6EED41FFABD4}" srcOrd="0" destOrd="0" presId="urn:microsoft.com/office/officeart/2005/8/layout/hierarchy6"/>
    <dgm:cxn modelId="{E5A6313C-FCB2-45CF-95EF-4D37080BDA53}" type="presParOf" srcId="{00796363-2783-4D45-ABD1-16441E5884F7}" destId="{4C0974E5-E66E-40E6-AC80-DEACBAD6328B}" srcOrd="1" destOrd="0" presId="urn:microsoft.com/office/officeart/2005/8/layout/hierarchy6"/>
    <dgm:cxn modelId="{24AC39F8-EB86-4B2C-8809-88C4F5AAB116}" type="presParOf" srcId="{4C0974E5-E66E-40E6-AC80-DEACBAD6328B}" destId="{641813D7-77C3-4A0C-B9BC-3B75FB562172}" srcOrd="0" destOrd="0" presId="urn:microsoft.com/office/officeart/2005/8/layout/hierarchy6"/>
    <dgm:cxn modelId="{C14AC255-28FC-4430-BCAF-14BD8D0C6F68}" type="presParOf" srcId="{4C0974E5-E66E-40E6-AC80-DEACBAD6328B}" destId="{A6794F55-E25E-4C8C-B2FD-9228000B6C48}" srcOrd="1" destOrd="0" presId="urn:microsoft.com/office/officeart/2005/8/layout/hierarchy6"/>
    <dgm:cxn modelId="{1F3805F4-B67A-4BA1-80DA-164A6FF5ED66}" type="presParOf" srcId="{A6794F55-E25E-4C8C-B2FD-9228000B6C48}" destId="{C3ACCFBC-9BFD-493E-87EC-681DF60F5B9B}" srcOrd="0" destOrd="0" presId="urn:microsoft.com/office/officeart/2005/8/layout/hierarchy6"/>
    <dgm:cxn modelId="{896121F5-D459-47C9-9759-7DB8A66F6DC5}" type="presParOf" srcId="{A6794F55-E25E-4C8C-B2FD-9228000B6C48}" destId="{D7CAAE45-3032-45D7-B684-EBF5CF98875C}" srcOrd="1" destOrd="0" presId="urn:microsoft.com/office/officeart/2005/8/layout/hierarchy6"/>
    <dgm:cxn modelId="{93C73F80-40B4-4BA0-8F4B-99B246E4EE7C}" type="presParOf" srcId="{D7CAAE45-3032-45D7-B684-EBF5CF98875C}" destId="{C5BE97DE-62FA-43B4-8428-C9451488CA6A}" srcOrd="0" destOrd="0" presId="urn:microsoft.com/office/officeart/2005/8/layout/hierarchy6"/>
    <dgm:cxn modelId="{66CC9C0A-0415-4953-B07E-6EEBBBD2EAE9}" type="presParOf" srcId="{D7CAAE45-3032-45D7-B684-EBF5CF98875C}" destId="{F2A1D0AE-C6BF-4E72-A1EC-7BBB2F1E9C15}" srcOrd="1" destOrd="0" presId="urn:microsoft.com/office/officeart/2005/8/layout/hierarchy6"/>
    <dgm:cxn modelId="{78307B9E-9F7D-469A-9A31-5D3C27EB1D6E}" type="presParOf" srcId="{F2A1D0AE-C6BF-4E72-A1EC-7BBB2F1E9C15}" destId="{C24C7D49-0D4A-4DFE-9DDB-9F769644A99D}" srcOrd="0" destOrd="0" presId="urn:microsoft.com/office/officeart/2005/8/layout/hierarchy6"/>
    <dgm:cxn modelId="{A9E13763-569E-494E-A13C-493F1D95E1CD}" type="presParOf" srcId="{F2A1D0AE-C6BF-4E72-A1EC-7BBB2F1E9C15}" destId="{E18B08CA-A369-4505-84DE-5C266A71DD0A}" srcOrd="1" destOrd="0" presId="urn:microsoft.com/office/officeart/2005/8/layout/hierarchy6"/>
    <dgm:cxn modelId="{9F99F74D-D7E8-4689-B9B9-FF47B09B0807}" type="presParOf" srcId="{D7CAAE45-3032-45D7-B684-EBF5CF98875C}" destId="{4942BBF8-6F53-4145-B80D-537E5EF2C028}" srcOrd="2" destOrd="0" presId="urn:microsoft.com/office/officeart/2005/8/layout/hierarchy6"/>
    <dgm:cxn modelId="{F36FB396-8841-4C78-A6CB-4C2EE49C315A}" type="presParOf" srcId="{D7CAAE45-3032-45D7-B684-EBF5CF98875C}" destId="{8519C804-5B96-417C-B438-5DB50BBA20FF}" srcOrd="3" destOrd="0" presId="urn:microsoft.com/office/officeart/2005/8/layout/hierarchy6"/>
    <dgm:cxn modelId="{DC278288-BC93-4D45-ACC0-C0C9DC667A96}" type="presParOf" srcId="{8519C804-5B96-417C-B438-5DB50BBA20FF}" destId="{105A4451-44A3-4A28-9ED2-2206FE3AEA9C}" srcOrd="0" destOrd="0" presId="urn:microsoft.com/office/officeart/2005/8/layout/hierarchy6"/>
    <dgm:cxn modelId="{29CE586D-A502-47B0-BD9C-F5EF575F5800}" type="presParOf" srcId="{8519C804-5B96-417C-B438-5DB50BBA20FF}" destId="{AA999909-06DD-420E-A97E-6FD0A01BAB1D}" srcOrd="1" destOrd="0" presId="urn:microsoft.com/office/officeart/2005/8/layout/hierarchy6"/>
    <dgm:cxn modelId="{A84AE0A7-2155-4C99-9407-732F01B487F7}" type="presParOf" srcId="{4C0974E5-E66E-40E6-AC80-DEACBAD6328B}" destId="{54E1D758-881E-4C9F-A2B4-CC04476E34F8}" srcOrd="2" destOrd="0" presId="urn:microsoft.com/office/officeart/2005/8/layout/hierarchy6"/>
    <dgm:cxn modelId="{E703FEC2-77E9-481F-AA85-17300CE5B6DD}" type="presParOf" srcId="{4C0974E5-E66E-40E6-AC80-DEACBAD6328B}" destId="{571081EC-03DC-4D4D-999D-0D24A3623A4B}" srcOrd="3" destOrd="0" presId="urn:microsoft.com/office/officeart/2005/8/layout/hierarchy6"/>
    <dgm:cxn modelId="{A970526F-2A0C-4C9F-9FF4-A2D20A6ACC13}" type="presParOf" srcId="{571081EC-03DC-4D4D-999D-0D24A3623A4B}" destId="{F3FCC7C1-A390-4203-BE0E-AEA513157EC8}" srcOrd="0" destOrd="0" presId="urn:microsoft.com/office/officeart/2005/8/layout/hierarchy6"/>
    <dgm:cxn modelId="{D1415F0D-CAA6-4CC6-AA73-C087606447BA}" type="presParOf" srcId="{571081EC-03DC-4D4D-999D-0D24A3623A4B}" destId="{56324CD6-53C3-4B5C-94A8-2D71A583E0CA}" srcOrd="1" destOrd="0" presId="urn:microsoft.com/office/officeart/2005/8/layout/hierarchy6"/>
    <dgm:cxn modelId="{00C0F511-649E-4E74-B51D-4DE23E83A0BF}" type="presParOf" srcId="{56324CD6-53C3-4B5C-94A8-2D71A583E0CA}" destId="{DD06D4F4-9A40-4247-9433-8F172B2076BB}" srcOrd="0" destOrd="0" presId="urn:microsoft.com/office/officeart/2005/8/layout/hierarchy6"/>
    <dgm:cxn modelId="{FA6EF7E5-E38F-4A0B-BFEE-00FDCD3FD058}" type="presParOf" srcId="{56324CD6-53C3-4B5C-94A8-2D71A583E0CA}" destId="{15F5B35A-C6EF-4ACA-BD72-59E4D590A4DD}" srcOrd="1" destOrd="0" presId="urn:microsoft.com/office/officeart/2005/8/layout/hierarchy6"/>
    <dgm:cxn modelId="{1BCF9C05-55B6-48C8-AC21-072F0FD12C25}" type="presParOf" srcId="{15F5B35A-C6EF-4ACA-BD72-59E4D590A4DD}" destId="{D90CF1CE-7DDC-4C44-B79D-8AB94EAA3252}" srcOrd="0" destOrd="0" presId="urn:microsoft.com/office/officeart/2005/8/layout/hierarchy6"/>
    <dgm:cxn modelId="{0B4B0D28-F121-4627-8886-C3B1838432C0}" type="presParOf" srcId="{15F5B35A-C6EF-4ACA-BD72-59E4D590A4DD}" destId="{8A3EB4F1-0A83-4153-8E61-BD0CDBC54647}" srcOrd="1" destOrd="0" presId="urn:microsoft.com/office/officeart/2005/8/layout/hierarchy6"/>
    <dgm:cxn modelId="{F2F418F6-8D93-44CC-AD7C-F56FBD233347}" type="presParOf" srcId="{56324CD6-53C3-4B5C-94A8-2D71A583E0CA}" destId="{19D77194-1A8C-46FE-815F-74B1D6E0D75A}" srcOrd="2" destOrd="0" presId="urn:microsoft.com/office/officeart/2005/8/layout/hierarchy6"/>
    <dgm:cxn modelId="{A48CEA81-8844-4DBA-A83D-4DB66B13CAA4}" type="presParOf" srcId="{56324CD6-53C3-4B5C-94A8-2D71A583E0CA}" destId="{7D054B83-DA20-4B28-981D-F53F4E2EB8AB}" srcOrd="3" destOrd="0" presId="urn:microsoft.com/office/officeart/2005/8/layout/hierarchy6"/>
    <dgm:cxn modelId="{7B1E6688-6B29-413B-A8A4-327C3DDBE464}" type="presParOf" srcId="{7D054B83-DA20-4B28-981D-F53F4E2EB8AB}" destId="{5CA52CCC-BAC3-4539-8C98-50E85BF4BCF4}" srcOrd="0" destOrd="0" presId="urn:microsoft.com/office/officeart/2005/8/layout/hierarchy6"/>
    <dgm:cxn modelId="{E9264C44-B97C-4D09-818F-BB78A75079B3}" type="presParOf" srcId="{7D054B83-DA20-4B28-981D-F53F4E2EB8AB}" destId="{9A7AD722-296E-4390-929B-A8F827CDB03C}" srcOrd="1" destOrd="0" presId="urn:microsoft.com/office/officeart/2005/8/layout/hierarchy6"/>
    <dgm:cxn modelId="{B1873233-94DA-4372-AA66-BC6A85D82EFB}" type="presParOf" srcId="{4C0974E5-E66E-40E6-AC80-DEACBAD6328B}" destId="{C0BB2DF9-DFFB-498A-B539-7566BA7B2EAC}" srcOrd="4" destOrd="0" presId="urn:microsoft.com/office/officeart/2005/8/layout/hierarchy6"/>
    <dgm:cxn modelId="{1FBE706D-27D2-4ADB-A61C-BA15DBA890C8}" type="presParOf" srcId="{4C0974E5-E66E-40E6-AC80-DEACBAD6328B}" destId="{691EAC6C-6997-489B-949D-13AD19FA6E0F}" srcOrd="5" destOrd="0" presId="urn:microsoft.com/office/officeart/2005/8/layout/hierarchy6"/>
    <dgm:cxn modelId="{97CC3D80-E2F8-4A3F-9AD2-1F790E45BFD6}" type="presParOf" srcId="{691EAC6C-6997-489B-949D-13AD19FA6E0F}" destId="{39787480-DAB2-4E97-A050-1F6DB79ECE5B}" srcOrd="0" destOrd="0" presId="urn:microsoft.com/office/officeart/2005/8/layout/hierarchy6"/>
    <dgm:cxn modelId="{58A7FE89-9B8F-4CFE-BD14-40FCEF61F356}" type="presParOf" srcId="{691EAC6C-6997-489B-949D-13AD19FA6E0F}" destId="{39B1A2EF-64E2-4D41-8655-E0EDDB58D337}" srcOrd="1" destOrd="0" presId="urn:microsoft.com/office/officeart/2005/8/layout/hierarchy6"/>
    <dgm:cxn modelId="{985B2A0D-0EBC-4126-9EF6-EFAC3330204A}" type="presParOf" srcId="{39B1A2EF-64E2-4D41-8655-E0EDDB58D337}" destId="{A23AF584-5C97-4E5B-9E72-6095FB8D27C7}" srcOrd="0" destOrd="0" presId="urn:microsoft.com/office/officeart/2005/8/layout/hierarchy6"/>
    <dgm:cxn modelId="{8A919699-0B54-4590-92AB-7950445E6B42}" type="presParOf" srcId="{39B1A2EF-64E2-4D41-8655-E0EDDB58D337}" destId="{CD579C9F-C535-4F50-8F7D-AFDBFB751CF5}" srcOrd="1" destOrd="0" presId="urn:microsoft.com/office/officeart/2005/8/layout/hierarchy6"/>
    <dgm:cxn modelId="{04112326-0320-4E9D-83E7-C010B8051E44}" type="presParOf" srcId="{CD579C9F-C535-4F50-8F7D-AFDBFB751CF5}" destId="{8CFCEC9A-EA22-4004-ABE6-8D34833E8C17}" srcOrd="0" destOrd="0" presId="urn:microsoft.com/office/officeart/2005/8/layout/hierarchy6"/>
    <dgm:cxn modelId="{758F3850-5C41-4223-A83A-F2DE8978B026}" type="presParOf" srcId="{CD579C9F-C535-4F50-8F7D-AFDBFB751CF5}" destId="{81D27B60-CDA3-4747-B67F-35FBDFFD732E}" srcOrd="1" destOrd="0" presId="urn:microsoft.com/office/officeart/2005/8/layout/hierarchy6"/>
    <dgm:cxn modelId="{5CD98975-43C5-4C64-8075-D6040DAB151B}" type="presParOf" srcId="{4C0974E5-E66E-40E6-AC80-DEACBAD6328B}" destId="{5E9803AA-8DC4-4A67-8BC6-BEE7195892DF}" srcOrd="6" destOrd="0" presId="urn:microsoft.com/office/officeart/2005/8/layout/hierarchy6"/>
    <dgm:cxn modelId="{3C63CA8B-8BAF-440A-88D2-B856B767F5C7}" type="presParOf" srcId="{4C0974E5-E66E-40E6-AC80-DEACBAD6328B}" destId="{99BFF637-345C-434B-9574-6449241F3E63}" srcOrd="7" destOrd="0" presId="urn:microsoft.com/office/officeart/2005/8/layout/hierarchy6"/>
    <dgm:cxn modelId="{CBAA4810-9CD4-4F19-B5F3-4C113E5C1225}" type="presParOf" srcId="{99BFF637-345C-434B-9574-6449241F3E63}" destId="{134D9827-E532-4E64-ABBE-03577DC0C9E5}" srcOrd="0" destOrd="0" presId="urn:microsoft.com/office/officeart/2005/8/layout/hierarchy6"/>
    <dgm:cxn modelId="{44BAB84A-2054-4F40-B8A8-3D9D5B3AA471}" type="presParOf" srcId="{99BFF637-345C-434B-9574-6449241F3E63}" destId="{82DBBCEA-4400-4DEE-AD77-0405637B4F63}" srcOrd="1" destOrd="0" presId="urn:microsoft.com/office/officeart/2005/8/layout/hierarchy6"/>
    <dgm:cxn modelId="{77519A03-12D1-4769-BD4F-47BDA78E0755}" type="presParOf" srcId="{82DBBCEA-4400-4DEE-AD77-0405637B4F63}" destId="{FEB6C7C9-44F0-4094-A972-F62E7A095E05}" srcOrd="0" destOrd="0" presId="urn:microsoft.com/office/officeart/2005/8/layout/hierarchy6"/>
    <dgm:cxn modelId="{814AC6F8-45C8-4BDF-9EBF-D7DDF2F342A5}" type="presParOf" srcId="{82DBBCEA-4400-4DEE-AD77-0405637B4F63}" destId="{AA9B8317-A4EF-4766-9978-F0F8E4D19FA6}" srcOrd="1" destOrd="0" presId="urn:microsoft.com/office/officeart/2005/8/layout/hierarchy6"/>
    <dgm:cxn modelId="{42209668-2B69-45DE-8723-24FF2CE21E1B}" type="presParOf" srcId="{AA9B8317-A4EF-4766-9978-F0F8E4D19FA6}" destId="{B0064F9A-A255-4E82-B9F5-E650FD683186}" srcOrd="0" destOrd="0" presId="urn:microsoft.com/office/officeart/2005/8/layout/hierarchy6"/>
    <dgm:cxn modelId="{32A81A9D-2879-4049-868E-9F03DFE19DCC}" type="presParOf" srcId="{AA9B8317-A4EF-4766-9978-F0F8E4D19FA6}" destId="{71937269-B23E-44EA-8516-0BCC7701BFEE}" srcOrd="1" destOrd="0" presId="urn:microsoft.com/office/officeart/2005/8/layout/hierarchy6"/>
    <dgm:cxn modelId="{03C3652D-3D9D-42FE-B9ED-C44EFA8DD833}" type="presParOf" srcId="{81D9D8FF-1D98-4ED2-AF48-06DB4B142F7B}" destId="{E0F46348-C710-4092-AB79-FDBA3CE0C75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3EF4-7BFC-43EB-B059-6EED41FFABD4}">
      <dsp:nvSpPr>
        <dsp:cNvPr id="0" name=""/>
        <dsp:cNvSpPr/>
      </dsp:nvSpPr>
      <dsp:spPr>
        <a:xfrm>
          <a:off x="5012495" y="400134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Sia-planb.de</a:t>
          </a:r>
        </a:p>
      </dsp:txBody>
      <dsp:txXfrm>
        <a:off x="5039865" y="427504"/>
        <a:ext cx="1346997" cy="879751"/>
      </dsp:txXfrm>
    </dsp:sp>
    <dsp:sp modelId="{641813D7-77C3-4A0C-B9BC-3B75FB562172}">
      <dsp:nvSpPr>
        <dsp:cNvPr id="0" name=""/>
        <dsp:cNvSpPr/>
      </dsp:nvSpPr>
      <dsp:spPr>
        <a:xfrm>
          <a:off x="1613281" y="1334626"/>
          <a:ext cx="4100082" cy="373796"/>
        </a:xfrm>
        <a:custGeom>
          <a:avLst/>
          <a:gdLst/>
          <a:ahLst/>
          <a:cxnLst/>
          <a:rect l="0" t="0" r="0" b="0"/>
          <a:pathLst>
            <a:path>
              <a:moveTo>
                <a:pt x="4100082" y="0"/>
              </a:moveTo>
              <a:lnTo>
                <a:pt x="4100082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CCFBC-9BFD-493E-87EC-681DF60F5B9B}">
      <dsp:nvSpPr>
        <dsp:cNvPr id="0" name=""/>
        <dsp:cNvSpPr/>
      </dsp:nvSpPr>
      <dsp:spPr>
        <a:xfrm>
          <a:off x="912413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member</a:t>
          </a:r>
          <a:endParaRPr lang="de-DE" sz="1500" kern="1200" dirty="0"/>
        </a:p>
      </dsp:txBody>
      <dsp:txXfrm>
        <a:off x="939783" y="1735793"/>
        <a:ext cx="1346997" cy="879751"/>
      </dsp:txXfrm>
    </dsp:sp>
    <dsp:sp modelId="{C5BE97DE-62FA-43B4-8428-C9451488CA6A}">
      <dsp:nvSpPr>
        <dsp:cNvPr id="0" name=""/>
        <dsp:cNvSpPr/>
      </dsp:nvSpPr>
      <dsp:spPr>
        <a:xfrm>
          <a:off x="702152" y="2642914"/>
          <a:ext cx="911129" cy="373796"/>
        </a:xfrm>
        <a:custGeom>
          <a:avLst/>
          <a:gdLst/>
          <a:ahLst/>
          <a:cxnLst/>
          <a:rect l="0" t="0" r="0" b="0"/>
          <a:pathLst>
            <a:path>
              <a:moveTo>
                <a:pt x="911129" y="0"/>
              </a:moveTo>
              <a:lnTo>
                <a:pt x="91112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4C7D49-0D4A-4DFE-9DDB-9F769644A99D}">
      <dsp:nvSpPr>
        <dsp:cNvPr id="0" name=""/>
        <dsp:cNvSpPr/>
      </dsp:nvSpPr>
      <dsp:spPr>
        <a:xfrm>
          <a:off x="1283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Eventmanager</a:t>
          </a:r>
        </a:p>
      </dsp:txBody>
      <dsp:txXfrm>
        <a:off x="28653" y="3044081"/>
        <a:ext cx="1346997" cy="879751"/>
      </dsp:txXfrm>
    </dsp:sp>
    <dsp:sp modelId="{4942BBF8-6F53-4145-B80D-537E5EF2C028}">
      <dsp:nvSpPr>
        <dsp:cNvPr id="0" name=""/>
        <dsp:cNvSpPr/>
      </dsp:nvSpPr>
      <dsp:spPr>
        <a:xfrm>
          <a:off x="1613281" y="2642914"/>
          <a:ext cx="91112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911129" y="186898"/>
              </a:lnTo>
              <a:lnTo>
                <a:pt x="91112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A4451-44A3-4A28-9ED2-2206FE3AEA9C}">
      <dsp:nvSpPr>
        <dsp:cNvPr id="0" name=""/>
        <dsp:cNvSpPr/>
      </dsp:nvSpPr>
      <dsp:spPr>
        <a:xfrm>
          <a:off x="1823542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Tauschbörse</a:t>
          </a:r>
        </a:p>
      </dsp:txBody>
      <dsp:txXfrm>
        <a:off x="1850912" y="3044081"/>
        <a:ext cx="1346997" cy="879751"/>
      </dsp:txXfrm>
    </dsp:sp>
    <dsp:sp modelId="{54E1D758-881E-4C9F-A2B4-CC04476E34F8}">
      <dsp:nvSpPr>
        <dsp:cNvPr id="0" name=""/>
        <dsp:cNvSpPr/>
      </dsp:nvSpPr>
      <dsp:spPr>
        <a:xfrm>
          <a:off x="5257800" y="1334626"/>
          <a:ext cx="455564" cy="373796"/>
        </a:xfrm>
        <a:custGeom>
          <a:avLst/>
          <a:gdLst/>
          <a:ahLst/>
          <a:cxnLst/>
          <a:rect l="0" t="0" r="0" b="0"/>
          <a:pathLst>
            <a:path>
              <a:moveTo>
                <a:pt x="455564" y="0"/>
              </a:moveTo>
              <a:lnTo>
                <a:pt x="455564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CC7C1-A390-4203-BE0E-AEA513157EC8}">
      <dsp:nvSpPr>
        <dsp:cNvPr id="0" name=""/>
        <dsp:cNvSpPr/>
      </dsp:nvSpPr>
      <dsp:spPr>
        <a:xfrm>
          <a:off x="4556931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Admin</a:t>
          </a:r>
        </a:p>
      </dsp:txBody>
      <dsp:txXfrm>
        <a:off x="4584301" y="1735793"/>
        <a:ext cx="1346997" cy="879751"/>
      </dsp:txXfrm>
    </dsp:sp>
    <dsp:sp modelId="{DD06D4F4-9A40-4247-9433-8F172B2076BB}">
      <dsp:nvSpPr>
        <dsp:cNvPr id="0" name=""/>
        <dsp:cNvSpPr/>
      </dsp:nvSpPr>
      <dsp:spPr>
        <a:xfrm>
          <a:off x="4346670" y="2642914"/>
          <a:ext cx="911129" cy="373796"/>
        </a:xfrm>
        <a:custGeom>
          <a:avLst/>
          <a:gdLst/>
          <a:ahLst/>
          <a:cxnLst/>
          <a:rect l="0" t="0" r="0" b="0"/>
          <a:pathLst>
            <a:path>
              <a:moveTo>
                <a:pt x="911129" y="0"/>
              </a:moveTo>
              <a:lnTo>
                <a:pt x="911129" y="186898"/>
              </a:lnTo>
              <a:lnTo>
                <a:pt x="0" y="186898"/>
              </a:lnTo>
              <a:lnTo>
                <a:pt x="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CF1CE-7DDC-4C44-B79D-8AB94EAA3252}">
      <dsp:nvSpPr>
        <dsp:cNvPr id="0" name=""/>
        <dsp:cNvSpPr/>
      </dsp:nvSpPr>
      <dsp:spPr>
        <a:xfrm>
          <a:off x="3645801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Userverwaltung</a:t>
          </a:r>
        </a:p>
      </dsp:txBody>
      <dsp:txXfrm>
        <a:off x="3673171" y="3044081"/>
        <a:ext cx="1346997" cy="879751"/>
      </dsp:txXfrm>
    </dsp:sp>
    <dsp:sp modelId="{19D77194-1A8C-46FE-815F-74B1D6E0D75A}">
      <dsp:nvSpPr>
        <dsp:cNvPr id="0" name=""/>
        <dsp:cNvSpPr/>
      </dsp:nvSpPr>
      <dsp:spPr>
        <a:xfrm>
          <a:off x="5257800" y="2642914"/>
          <a:ext cx="911129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911129" y="186898"/>
              </a:lnTo>
              <a:lnTo>
                <a:pt x="911129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52CCC-BAC3-4539-8C98-50E85BF4BCF4}">
      <dsp:nvSpPr>
        <dsp:cNvPr id="0" name=""/>
        <dsp:cNvSpPr/>
      </dsp:nvSpPr>
      <dsp:spPr>
        <a:xfrm>
          <a:off x="5468060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Eventmanager</a:t>
          </a:r>
        </a:p>
      </dsp:txBody>
      <dsp:txXfrm>
        <a:off x="5495430" y="3044081"/>
        <a:ext cx="1346997" cy="879751"/>
      </dsp:txXfrm>
    </dsp:sp>
    <dsp:sp modelId="{C0BB2DF9-DFFB-498A-B539-7566BA7B2EAC}">
      <dsp:nvSpPr>
        <dsp:cNvPr id="0" name=""/>
        <dsp:cNvSpPr/>
      </dsp:nvSpPr>
      <dsp:spPr>
        <a:xfrm>
          <a:off x="5713364" y="1334626"/>
          <a:ext cx="2277823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2277823" y="186898"/>
              </a:lnTo>
              <a:lnTo>
                <a:pt x="2277823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87480-DAB2-4E97-A050-1F6DB79ECE5B}">
      <dsp:nvSpPr>
        <dsp:cNvPr id="0" name=""/>
        <dsp:cNvSpPr/>
      </dsp:nvSpPr>
      <dsp:spPr>
        <a:xfrm>
          <a:off x="7290319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Alumni</a:t>
          </a:r>
        </a:p>
      </dsp:txBody>
      <dsp:txXfrm>
        <a:off x="7317689" y="1735793"/>
        <a:ext cx="1346997" cy="879751"/>
      </dsp:txXfrm>
    </dsp:sp>
    <dsp:sp modelId="{A23AF584-5C97-4E5B-9E72-6095FB8D27C7}">
      <dsp:nvSpPr>
        <dsp:cNvPr id="0" name=""/>
        <dsp:cNvSpPr/>
      </dsp:nvSpPr>
      <dsp:spPr>
        <a:xfrm>
          <a:off x="7945468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CEC9A-EA22-4004-ABE6-8D34833E8C17}">
      <dsp:nvSpPr>
        <dsp:cNvPr id="0" name=""/>
        <dsp:cNvSpPr/>
      </dsp:nvSpPr>
      <dsp:spPr>
        <a:xfrm>
          <a:off x="7290319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Newsletter</a:t>
          </a:r>
        </a:p>
      </dsp:txBody>
      <dsp:txXfrm>
        <a:off x="7317689" y="3044081"/>
        <a:ext cx="1346997" cy="879751"/>
      </dsp:txXfrm>
    </dsp:sp>
    <dsp:sp modelId="{5E9803AA-8DC4-4A67-8BC6-BEE7195892DF}">
      <dsp:nvSpPr>
        <dsp:cNvPr id="0" name=""/>
        <dsp:cNvSpPr/>
      </dsp:nvSpPr>
      <dsp:spPr>
        <a:xfrm>
          <a:off x="5713364" y="1334626"/>
          <a:ext cx="4100082" cy="37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898"/>
              </a:lnTo>
              <a:lnTo>
                <a:pt x="4100082" y="186898"/>
              </a:lnTo>
              <a:lnTo>
                <a:pt x="4100082" y="373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D9827-E532-4E64-ABBE-03577DC0C9E5}">
      <dsp:nvSpPr>
        <dsp:cNvPr id="0" name=""/>
        <dsp:cNvSpPr/>
      </dsp:nvSpPr>
      <dsp:spPr>
        <a:xfrm>
          <a:off x="9112578" y="1708423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guest</a:t>
          </a:r>
          <a:endParaRPr lang="de-DE" sz="1500" kern="1200" dirty="0"/>
        </a:p>
      </dsp:txBody>
      <dsp:txXfrm>
        <a:off x="9139948" y="1735793"/>
        <a:ext cx="1346997" cy="879751"/>
      </dsp:txXfrm>
    </dsp:sp>
    <dsp:sp modelId="{FEB6C7C9-44F0-4094-A972-F62E7A095E05}">
      <dsp:nvSpPr>
        <dsp:cNvPr id="0" name=""/>
        <dsp:cNvSpPr/>
      </dsp:nvSpPr>
      <dsp:spPr>
        <a:xfrm>
          <a:off x="9767727" y="2642914"/>
          <a:ext cx="91440" cy="3737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7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64F9A-A255-4E82-B9F5-E650FD683186}">
      <dsp:nvSpPr>
        <dsp:cNvPr id="0" name=""/>
        <dsp:cNvSpPr/>
      </dsp:nvSpPr>
      <dsp:spPr>
        <a:xfrm>
          <a:off x="9112578" y="3016711"/>
          <a:ext cx="1401737" cy="934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Mietanfrage</a:t>
          </a:r>
        </a:p>
      </dsp:txBody>
      <dsp:txXfrm>
        <a:off x="9139948" y="3044081"/>
        <a:ext cx="1346997" cy="879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40418-F4F3-4285-A9DD-4C8301B2A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A61188-22E8-4CC6-B567-7FA9B8A5E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10FA18-01E8-4677-9308-E0F3B42D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BF31C-5445-4FE3-9B70-3230083E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384043-B4A9-4814-AE93-18BEEB78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746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68876-5B86-4252-A0FB-84BBE2B6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B53E99-06E4-480D-AAB1-595983284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BF053-71AD-4CEE-840C-409953B2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766F9-F25E-4509-8B71-6EC9B8D8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B20E92-861C-4110-B27D-4021DA92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64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359070A-EC16-4CCB-9C66-592EF8A21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0E43EE-4957-4F0C-8FCB-B6AC05DDB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120E82-0465-4DF7-9CD0-71F758A11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6D716-FE82-48BA-A91D-250FB14B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C2710E-7D7C-4673-BE42-81921BA6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682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C737A-AD2A-4BBD-A9DB-908B60F3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66166-ED21-430D-ADF4-07395140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F5A292-349E-42AF-A434-9E5B511E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75BBC-17B1-4971-9634-23DEF763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4033DF-6236-4790-AD12-BD0B8D66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1653AE-7A11-4E6F-9E2F-B23C8B6B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0A85EE-BCFF-404A-94A1-2204921F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9C3912-3E76-4D63-907C-A34661A6D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C7855-CBE0-43ED-BA9F-57071EBB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1182ED-16FB-4C23-AAE6-1057E144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99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90AA9-6FD6-4E96-A939-207C9625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C375EF-6C55-4B24-8451-5B6DC1169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FD6C8D-5F37-448F-A27C-F0A3A9763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EF7878-FBDB-4218-BAEA-9267B2C1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E63831-FCA6-4E4E-85CD-FF081DCA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B739FF-1D13-44DD-B136-4B113823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63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7CE57-EEEE-45E5-8903-5D0FCB60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2A20B0-B13F-41CE-8D12-68532E8B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7DB311-665A-43DA-847B-6EE17BEAE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AE9746-E72B-44C2-800D-F87BF9D66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E4C6801-3379-4280-9A3C-EB01316EB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72A9C0-E0D3-4F28-BB85-6EAC2DAA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374EB7-739A-44DF-B8CE-4E64380A3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2E217A-6F31-4280-B146-D638B1B1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945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CDB7F-7853-4ED9-ABD1-41CF8307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F72003-88AB-4C85-9E04-E4A9D41F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720E4-E941-4642-B584-A9D88890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D9A34A-095E-40D0-8CDB-BAB1788A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54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CB7689-D8FC-4BE9-986D-B549D6C5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29F5C8-6F31-4C9B-AB8B-84FE6422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77AB34-7042-4013-BAC3-948D983E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71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BA6B8-E31A-45AB-A2AD-F33C5E06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D6974D-506F-4A63-A209-19969EA9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FE136F-0728-48CD-B8B8-1E2235F39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C1A72D-1CCA-45D7-A654-6A6A6EE70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DF3549-78EA-495D-ABBA-43E054FA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098995-EA3B-4AA5-A92A-F2685D91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3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59B8F-6713-46B5-AA35-E3AB126A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3EE04C-0850-4381-8CB9-771CEBB04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1C5A9A-5EB7-4DDE-BD91-0852376E5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0E5551-F95B-4B71-98F8-14B14BC6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7C289-B234-4354-BA99-4965FBA2809A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319BD3-7211-4AF4-92B3-64DCAA2A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71845B-F607-46DA-86CF-048E2F15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8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42B845-90E7-4A5A-BC3E-A4B0653A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2322CF-D58F-47E0-A648-54967AA13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48789-546E-4A40-B5D8-7075419D2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7C289-B234-4354-BA99-4965FBA2809A}" type="datetimeFigureOut">
              <a:rPr lang="de-DE" smtClean="0"/>
              <a:t>15.10.2024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BF5E65-2495-44A2-932B-E557D2129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423BD-69AC-46F7-B3EB-1860F3CB5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26D0-B1E6-48E2-8010-57A7BD2120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72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comments" Target="../comments/comment1.xml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C95D5-C112-4DC6-8209-1FF741223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Sia-plan.de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8E04A7-DA47-4C26-BE88-3DFB34079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0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6C0E8-3990-49A3-9CAB-521A45A0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Infrastruktur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2C6249-BE51-4629-8410-2D506E891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276" y="3561042"/>
            <a:ext cx="760806" cy="760806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F9B939A-058F-42E9-9290-689279F8476A}"/>
              </a:ext>
            </a:extLst>
          </p:cNvPr>
          <p:cNvSpPr/>
          <p:nvPr/>
        </p:nvSpPr>
        <p:spPr>
          <a:xfrm>
            <a:off x="3029447" y="1470991"/>
            <a:ext cx="8523798" cy="490595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1523F24-B23C-4685-8978-86B455CC8910}"/>
              </a:ext>
            </a:extLst>
          </p:cNvPr>
          <p:cNvSpPr/>
          <p:nvPr/>
        </p:nvSpPr>
        <p:spPr>
          <a:xfrm>
            <a:off x="6194066" y="1690687"/>
            <a:ext cx="5159734" cy="446362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746673-5A62-43AF-BEDB-09BF6E70B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786" y="3790611"/>
            <a:ext cx="1528695" cy="32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3B98EB1-959A-496D-A833-0DFBAB63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80" y="3699528"/>
            <a:ext cx="1289602" cy="50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1C74251-B407-4D4F-A565-6E6DDBE351D3}"/>
              </a:ext>
            </a:extLst>
          </p:cNvPr>
          <p:cNvSpPr txBox="1"/>
          <p:nvPr/>
        </p:nvSpPr>
        <p:spPr>
          <a:xfrm>
            <a:off x="7090244" y="3662454"/>
            <a:ext cx="1317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uWSGI</a:t>
            </a:r>
            <a:endParaRPr lang="de-DE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EAADCBF-5417-47DA-A5AE-2284B2D26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635" y="5288196"/>
            <a:ext cx="1234166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14C1779-5BD1-48F2-8390-53BA55C17F09}"/>
              </a:ext>
            </a:extLst>
          </p:cNvPr>
          <p:cNvCxnSpPr/>
          <p:nvPr/>
        </p:nvCxnSpPr>
        <p:spPr>
          <a:xfrm flipH="1">
            <a:off x="8529543" y="3951841"/>
            <a:ext cx="8348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CF4DED3-D463-4B6E-8A69-0701B55E49BC}"/>
              </a:ext>
            </a:extLst>
          </p:cNvPr>
          <p:cNvCxnSpPr/>
          <p:nvPr/>
        </p:nvCxnSpPr>
        <p:spPr>
          <a:xfrm>
            <a:off x="10311381" y="4335246"/>
            <a:ext cx="0" cy="8517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32D77C4-89CE-4024-A3B6-A92427EE0DD7}"/>
              </a:ext>
            </a:extLst>
          </p:cNvPr>
          <p:cNvSpPr/>
          <p:nvPr/>
        </p:nvSpPr>
        <p:spPr>
          <a:xfrm>
            <a:off x="6085905" y="2905270"/>
            <a:ext cx="231307" cy="209914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7" name="Gerade Verbindung mit Pfeil 16" descr="5">
            <a:extLst>
              <a:ext uri="{FF2B5EF4-FFF2-40B4-BE49-F238E27FC236}">
                <a16:creationId xmlns:a16="http://schemas.microsoft.com/office/drawing/2014/main" id="{BBE205EF-2C01-4D05-9598-532D71EA3F09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>
            <a:off x="6317212" y="3954842"/>
            <a:ext cx="7730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3A16616-766D-4F97-9734-1AA15AAC36EC}"/>
              </a:ext>
            </a:extLst>
          </p:cNvPr>
          <p:cNvCxnSpPr>
            <a:stCxn id="1026" idx="3"/>
            <a:endCxn id="13" idx="1"/>
          </p:cNvCxnSpPr>
          <p:nvPr/>
        </p:nvCxnSpPr>
        <p:spPr>
          <a:xfrm>
            <a:off x="5058481" y="3951841"/>
            <a:ext cx="1027424" cy="3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7DC58EC-0E75-4AB9-9E98-CCA5C3A1BFB1}"/>
              </a:ext>
            </a:extLst>
          </p:cNvPr>
          <p:cNvCxnSpPr>
            <a:stCxn id="1026" idx="1"/>
            <a:endCxn id="5" idx="3"/>
          </p:cNvCxnSpPr>
          <p:nvPr/>
        </p:nvCxnSpPr>
        <p:spPr>
          <a:xfrm flipH="1" flipV="1">
            <a:off x="2400082" y="3941445"/>
            <a:ext cx="1129704" cy="10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DF35E5F-750C-4A63-B03F-E1952E63AA8F}"/>
              </a:ext>
            </a:extLst>
          </p:cNvPr>
          <p:cNvSpPr txBox="1"/>
          <p:nvPr/>
        </p:nvSpPr>
        <p:spPr>
          <a:xfrm>
            <a:off x="6377356" y="35926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5000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BF28222-9BDA-45F7-88FB-D3F5EC9A5A0B}"/>
              </a:ext>
            </a:extLst>
          </p:cNvPr>
          <p:cNvSpPr txBox="1"/>
          <p:nvPr/>
        </p:nvSpPr>
        <p:spPr>
          <a:xfrm>
            <a:off x="5417767" y="35926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5000</a:t>
            </a:r>
          </a:p>
        </p:txBody>
      </p:sp>
    </p:spTree>
    <p:extLst>
      <p:ext uri="{BB962C8B-B14F-4D97-AF65-F5344CB8AC3E}">
        <p14:creationId xmlns:p14="http://schemas.microsoft.com/office/powerpoint/2010/main" val="72685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75A0C-DE75-4743-A7BC-80BFE866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DCF6F57-A309-4449-BC9A-0B01E5927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563" y="3871739"/>
            <a:ext cx="952956" cy="952956"/>
          </a:xfr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F55D3FB-83A8-4167-A76E-F1968510FEA7}"/>
              </a:ext>
            </a:extLst>
          </p:cNvPr>
          <p:cNvSpPr txBox="1"/>
          <p:nvPr/>
        </p:nvSpPr>
        <p:spPr>
          <a:xfrm>
            <a:off x="838200" y="6453522"/>
            <a:ext cx="219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Icons </a:t>
            </a:r>
            <a:r>
              <a:rPr lang="de-DE" b="0" i="0" dirty="0" err="1">
                <a:solidFill>
                  <a:srgbClr val="374957"/>
                </a:solidFill>
                <a:effectLst/>
                <a:latin typeface="Inter"/>
              </a:rPr>
              <a:t>by</a:t>
            </a:r>
            <a:r>
              <a:rPr lang="de-DE" b="0" i="0" dirty="0">
                <a:solidFill>
                  <a:srgbClr val="374957"/>
                </a:solidFill>
                <a:effectLst/>
                <a:latin typeface="Inter"/>
              </a:rPr>
              <a:t> Flaticon.com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9DBC06-CFBD-4CF6-B9A7-40AFF1DE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63" y="2238400"/>
            <a:ext cx="957468" cy="95746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F6977B4-E4CE-470A-9E86-404FFD396771}"/>
              </a:ext>
            </a:extLst>
          </p:cNvPr>
          <p:cNvSpPr txBox="1"/>
          <p:nvPr/>
        </p:nvSpPr>
        <p:spPr>
          <a:xfrm>
            <a:off x="1057522" y="3497895"/>
            <a:ext cx="1535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Eventmanager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62EC60-860F-4723-92F1-67B064AC1877}"/>
              </a:ext>
            </a:extLst>
          </p:cNvPr>
          <p:cNvSpPr txBox="1"/>
          <p:nvPr/>
        </p:nvSpPr>
        <p:spPr>
          <a:xfrm>
            <a:off x="1095534" y="1869068"/>
            <a:ext cx="145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Mietanfragen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A53F76-DD19-4957-BCFA-CC058E9C904A}"/>
              </a:ext>
            </a:extLst>
          </p:cNvPr>
          <p:cNvSpPr txBox="1"/>
          <p:nvPr/>
        </p:nvSpPr>
        <p:spPr>
          <a:xfrm>
            <a:off x="3904091" y="18690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News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CF6F2A-6751-45A8-AEDA-12EB8E23F4F5}"/>
              </a:ext>
            </a:extLst>
          </p:cNvPr>
          <p:cNvSpPr txBox="1"/>
          <p:nvPr/>
        </p:nvSpPr>
        <p:spPr>
          <a:xfrm>
            <a:off x="6001639" y="1869068"/>
            <a:ext cx="199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Erstie</a:t>
            </a:r>
            <a:r>
              <a:rPr lang="de-DE" dirty="0"/>
              <a:t> Landing Page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BC3DA3B-12EE-46AF-AB86-E779131BD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078" y="2323543"/>
            <a:ext cx="787179" cy="78717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FD8A411-6573-48BB-8E84-6A1279E7B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4373" y="2195779"/>
            <a:ext cx="1042705" cy="104270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30962FA-040D-4FAB-BB6F-6892544AC7A4}"/>
              </a:ext>
            </a:extLst>
          </p:cNvPr>
          <p:cNvSpPr txBox="1"/>
          <p:nvPr/>
        </p:nvSpPr>
        <p:spPr>
          <a:xfrm>
            <a:off x="9392233" y="1869068"/>
            <a:ext cx="194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Wissensdatenbank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6DFADE8-2879-4982-85C0-2184D1E88A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4238" y="2234254"/>
            <a:ext cx="965754" cy="965754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7D70D09-ABDE-4D33-810D-970832E39273}"/>
              </a:ext>
            </a:extLst>
          </p:cNvPr>
          <p:cNvSpPr txBox="1"/>
          <p:nvPr/>
        </p:nvSpPr>
        <p:spPr>
          <a:xfrm>
            <a:off x="3581662" y="3497895"/>
            <a:ext cx="134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Tauschbörse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BD910D7A-38CD-494A-95C7-0F5CE1EF7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8027" y="3867227"/>
            <a:ext cx="952957" cy="952957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62863B6-FBBE-4028-9A4E-8910812286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1722" y="3867227"/>
            <a:ext cx="888006" cy="88800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D9B1FB85-8B51-4396-B6F4-193935C4ACED}"/>
              </a:ext>
            </a:extLst>
          </p:cNvPr>
          <p:cNvSpPr txBox="1"/>
          <p:nvPr/>
        </p:nvSpPr>
        <p:spPr>
          <a:xfrm>
            <a:off x="6194749" y="3497895"/>
            <a:ext cx="17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Project Manager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A7C9AC9-4351-4A22-A528-25A92522D0DB}"/>
              </a:ext>
            </a:extLst>
          </p:cNvPr>
          <p:cNvSpPr txBox="1"/>
          <p:nvPr/>
        </p:nvSpPr>
        <p:spPr>
          <a:xfrm>
            <a:off x="9941355" y="349789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Alumni</a:t>
            </a:r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2B11ABAB-9516-4087-B09A-D7F73FD7ED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2623" y="3876872"/>
            <a:ext cx="1128981" cy="9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0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B246A-EC07-45F8-BFDF-AF8A1355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EA2719A0-257E-4C3B-B151-E210A5290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5679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24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2F678-E7DF-4ADB-BF82-67B1FE34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F1FCC0-613C-43FA-A253-EB89469CA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Als Member möchte ich den Eventmanager nutzen mich für Events zu registrieren </a:t>
            </a:r>
          </a:p>
          <a:p>
            <a:r>
              <a:rPr lang="de-DE" dirty="0"/>
              <a:t>Als Member möchte ich die Tauschbörse nutzen um Gesuche zu erstellen und Angebote zu sehen</a:t>
            </a:r>
          </a:p>
          <a:p>
            <a:r>
              <a:rPr lang="de-DE" dirty="0"/>
              <a:t>Als Admin möchte ich den Eventmanager nutzen um Events anzulegen</a:t>
            </a:r>
          </a:p>
          <a:p>
            <a:r>
              <a:rPr lang="de-DE" dirty="0"/>
              <a:t>Als Admin möchte ich Zugriff auf eine Userverwaltung haben um Rechte zu Verwalten</a:t>
            </a:r>
          </a:p>
          <a:p>
            <a:r>
              <a:rPr lang="de-DE" dirty="0"/>
              <a:t> Als Gast möchte ich Zugriff auf ein Formular haben um eine Mietanfrage zu stellen</a:t>
            </a:r>
          </a:p>
          <a:p>
            <a:r>
              <a:rPr lang="de-DE" dirty="0"/>
              <a:t>Als Alumni möchte ich eine Auswahl haben um mich für Newsletter einzutragen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61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Breitbild</PresentationFormat>
  <Paragraphs>34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Inter</vt:lpstr>
      <vt:lpstr>Office</vt:lpstr>
      <vt:lpstr>Sia-plan.de</vt:lpstr>
      <vt:lpstr>Infrastruktur</vt:lpstr>
      <vt:lpstr>Funktionen</vt:lpstr>
      <vt:lpstr>User Stories</vt:lpstr>
      <vt:lpstr>User Stories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Sia-plan.de</dc:title>
  <dc:creator>Silas Feuerherdt</dc:creator>
  <cp:lastModifiedBy>Silas Feuerherdt</cp:lastModifiedBy>
  <cp:revision>12</cp:revision>
  <dcterms:created xsi:type="dcterms:W3CDTF">2024-10-09T08:32:14Z</dcterms:created>
  <dcterms:modified xsi:type="dcterms:W3CDTF">2024-10-15T14:44:23Z</dcterms:modified>
</cp:coreProperties>
</file>