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9129-FBC5-4FF7-9C08-DBC5B9909FC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6070-6F0E-4644-9BB0-F206664B2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29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AngularJS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" y="57153"/>
            <a:ext cx="1524000" cy="50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684" y="82304"/>
            <a:ext cx="1856436" cy="523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930" y="697230"/>
            <a:ext cx="1112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lient structural </a:t>
            </a:r>
            <a:r>
              <a:rPr lang="en-US" sz="2400" dirty="0"/>
              <a:t>framework for dynamic web </a:t>
            </a:r>
            <a:r>
              <a:rPr lang="en-US" sz="2400" dirty="0" smtClean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as </a:t>
            </a:r>
            <a:r>
              <a:rPr lang="en-US" sz="2400" dirty="0" smtClean="0"/>
              <a:t>template </a:t>
            </a:r>
            <a:r>
              <a:rPr lang="en-US" sz="2400" dirty="0"/>
              <a:t>a</a:t>
            </a:r>
            <a:r>
              <a:rPr lang="en-US" sz="2400" dirty="0" smtClean="0"/>
              <a:t>nd extend </a:t>
            </a:r>
            <a:r>
              <a:rPr lang="en-US" sz="2400" dirty="0"/>
              <a:t>HTML's syntax to express </a:t>
            </a:r>
            <a:r>
              <a:rPr lang="en-US" sz="2400" dirty="0" smtClean="0"/>
              <a:t>application's components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binding and dependency injection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28" y="2393202"/>
            <a:ext cx="113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ng-app	ng-model</a:t>
            </a:r>
            <a:r>
              <a:rPr lang="en-US" dirty="0" smtClean="0"/>
              <a:t> 	</a:t>
            </a:r>
            <a:r>
              <a:rPr lang="en-US" b="1" dirty="0" smtClean="0"/>
              <a:t>ng-bind 	ng-</a:t>
            </a:r>
            <a:r>
              <a:rPr lang="en-US" b="1" dirty="0" err="1" smtClean="0"/>
              <a:t>init</a:t>
            </a:r>
            <a:r>
              <a:rPr lang="en-US" dirty="0" smtClean="0"/>
              <a:t> 	</a:t>
            </a:r>
            <a:r>
              <a:rPr lang="en-US" b="1" dirty="0" smtClean="0"/>
              <a:t>ng-controller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27" y="2947156"/>
            <a:ext cx="5742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div</a:t>
            </a:r>
            <a:r>
              <a:rPr lang="en-US" sz="1600" dirty="0">
                <a:solidFill>
                  <a:srgbClr val="FF0000"/>
                </a:solidFill>
              </a:rPr>
              <a:t> ng-app</a:t>
            </a:r>
            <a:r>
              <a:rPr lang="en-US" sz="1600" dirty="0">
                <a:solidFill>
                  <a:srgbClr val="0000CD"/>
                </a:solidFill>
              </a:rPr>
              <a:t>=""&gt;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p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>Name: </a:t>
            </a: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input</a:t>
            </a:r>
            <a:r>
              <a:rPr lang="en-US" sz="1600" dirty="0">
                <a:solidFill>
                  <a:srgbClr val="FF0000"/>
                </a:solidFill>
              </a:rPr>
              <a:t> type</a:t>
            </a:r>
            <a:r>
              <a:rPr lang="en-US" sz="1600" dirty="0">
                <a:solidFill>
                  <a:srgbClr val="0000CD"/>
                </a:solidFill>
              </a:rPr>
              <a:t>="text"</a:t>
            </a:r>
            <a:r>
              <a:rPr lang="en-US" sz="1600" dirty="0">
                <a:solidFill>
                  <a:srgbClr val="FF0000"/>
                </a:solidFill>
              </a:rPr>
              <a:t> ng-model</a:t>
            </a:r>
            <a:r>
              <a:rPr lang="en-US" sz="1600" dirty="0">
                <a:solidFill>
                  <a:srgbClr val="0000CD"/>
                </a:solidFill>
              </a:rPr>
              <a:t>="name"&gt;&lt;</a:t>
            </a:r>
            <a:r>
              <a:rPr lang="en-US" sz="1600" dirty="0">
                <a:solidFill>
                  <a:srgbClr val="A52A2A"/>
                </a:solidFill>
              </a:rPr>
              <a:t>/p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 </a:t>
            </a: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p</a:t>
            </a:r>
            <a:r>
              <a:rPr lang="en-US" sz="1600" dirty="0">
                <a:solidFill>
                  <a:srgbClr val="FF0000"/>
                </a:solidFill>
              </a:rPr>
              <a:t> ng-bind</a:t>
            </a:r>
            <a:r>
              <a:rPr lang="en-US" sz="1600" dirty="0">
                <a:solidFill>
                  <a:srgbClr val="0000CD"/>
                </a:solidFill>
              </a:rPr>
              <a:t>="name"&gt;&lt;</a:t>
            </a:r>
            <a:r>
              <a:rPr lang="en-US" sz="1600" dirty="0">
                <a:solidFill>
                  <a:srgbClr val="A52A2A"/>
                </a:solidFill>
              </a:rPr>
              <a:t>/p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</a:rPr>
              <a:t>&lt;</a:t>
            </a:r>
            <a:r>
              <a:rPr lang="en-US" sz="1600" dirty="0">
                <a:solidFill>
                  <a:srgbClr val="A52A2A"/>
                </a:solidFill>
              </a:rPr>
              <a:t>/div</a:t>
            </a:r>
            <a:r>
              <a:rPr lang="en-US" sz="1600" dirty="0">
                <a:solidFill>
                  <a:srgbClr val="0000CD"/>
                </a:solidFill>
              </a:rPr>
              <a:t>&gt;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82927" y="4158915"/>
            <a:ext cx="5697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CD"/>
                </a:solidFill>
              </a:rPr>
              <a:t>&lt;</a:t>
            </a:r>
            <a:r>
              <a:rPr lang="en-US" sz="1400" dirty="0">
                <a:solidFill>
                  <a:srgbClr val="0000CD"/>
                </a:solidFill>
              </a:rPr>
              <a:t>div ng-app ng-</a:t>
            </a:r>
            <a:r>
              <a:rPr lang="en-US" sz="1400" dirty="0" err="1">
                <a:solidFill>
                  <a:srgbClr val="0000CD"/>
                </a:solidFill>
              </a:rPr>
              <a:t>init</a:t>
            </a:r>
            <a:r>
              <a:rPr lang="en-US" sz="1400" dirty="0">
                <a:solidFill>
                  <a:srgbClr val="0000CD"/>
                </a:solidFill>
              </a:rPr>
              <a:t>="</a:t>
            </a:r>
            <a:r>
              <a:rPr lang="en-US" sz="1400" dirty="0" err="1">
                <a:solidFill>
                  <a:srgbClr val="0000CD"/>
                </a:solidFill>
              </a:rPr>
              <a:t>qty</a:t>
            </a:r>
            <a:r>
              <a:rPr lang="en-US" sz="1400" dirty="0">
                <a:solidFill>
                  <a:srgbClr val="0000CD"/>
                </a:solidFill>
              </a:rPr>
              <a:t>=1;cost=2"&gt;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&lt;b&gt;Invoice:&lt;/b&gt;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  Quantity: &lt;input type="number" min="0" ng-model="</a:t>
            </a:r>
            <a:r>
              <a:rPr lang="en-US" sz="1400" dirty="0" err="1">
                <a:solidFill>
                  <a:srgbClr val="0000CD"/>
                </a:solidFill>
              </a:rPr>
              <a:t>qty</a:t>
            </a:r>
            <a:r>
              <a:rPr lang="en-US" sz="1400" dirty="0">
                <a:solidFill>
                  <a:srgbClr val="0000CD"/>
                </a:solidFill>
              </a:rPr>
              <a:t>"&gt;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&lt;/div&gt;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  Costs: &lt;input type="number" min="0" ng-model="cost"&gt;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&lt;/div&gt;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  &lt;b&gt;Total:&lt;/b&gt; {{</a:t>
            </a:r>
            <a:r>
              <a:rPr lang="en-US" sz="1400" dirty="0" err="1">
                <a:solidFill>
                  <a:srgbClr val="0000CD"/>
                </a:solidFill>
              </a:rPr>
              <a:t>qty</a:t>
            </a:r>
            <a:r>
              <a:rPr lang="en-US" sz="1400" dirty="0">
                <a:solidFill>
                  <a:srgbClr val="0000CD"/>
                </a:solidFill>
              </a:rPr>
              <a:t> * cost | currency}}</a:t>
            </a:r>
          </a:p>
          <a:p>
            <a:r>
              <a:rPr lang="en-US" sz="1400" dirty="0">
                <a:solidFill>
                  <a:srgbClr val="0000CD"/>
                </a:solidFill>
              </a:rPr>
              <a:t>  &lt;/div&gt;</a:t>
            </a:r>
          </a:p>
          <a:p>
            <a:r>
              <a:rPr lang="en-US" sz="1400" dirty="0">
                <a:solidFill>
                  <a:srgbClr val="0000CD"/>
                </a:solidFill>
              </a:rPr>
              <a:t>&lt;/div&gt;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229350" y="3164681"/>
            <a:ext cx="5962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FF0000"/>
                </a:solidFill>
              </a:rPr>
              <a:t> ng-app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b="1" dirty="0" err="1">
                <a:solidFill>
                  <a:srgbClr val="0000CD"/>
                </a:solidFill>
              </a:rPr>
              <a:t>myApp</a:t>
            </a:r>
            <a:r>
              <a:rPr lang="en-US" dirty="0">
                <a:solidFill>
                  <a:srgbClr val="0000CD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 ng-controller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b="1" dirty="0" err="1">
                <a:solidFill>
                  <a:srgbClr val="0000CD"/>
                </a:solidFill>
              </a:rPr>
              <a:t>myCtrl</a:t>
            </a:r>
            <a:r>
              <a:rPr lang="en-US" dirty="0">
                <a:solidFill>
                  <a:srgbClr val="0000CD"/>
                </a:solidFill>
              </a:rPr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First </a:t>
            </a:r>
            <a:r>
              <a:rPr lang="en-US" dirty="0"/>
              <a:t>Name: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 type</a:t>
            </a:r>
            <a:r>
              <a:rPr lang="en-US" dirty="0">
                <a:solidFill>
                  <a:srgbClr val="0000CD"/>
                </a:solidFill>
              </a:rPr>
              <a:t>="text"</a:t>
            </a:r>
            <a:r>
              <a:rPr lang="en-US" dirty="0">
                <a:solidFill>
                  <a:srgbClr val="FF0000"/>
                </a:solidFill>
              </a:rPr>
              <a:t> ng-model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firstName</a:t>
            </a:r>
            <a:r>
              <a:rPr lang="en-US" dirty="0">
                <a:solidFill>
                  <a:srgbClr val="0000CD"/>
                </a:solidFill>
              </a:rPr>
              <a:t>"&gt;&lt;</a:t>
            </a:r>
            <a:r>
              <a:rPr lang="en-US" dirty="0" err="1">
                <a:solidFill>
                  <a:srgbClr val="A52A2A"/>
                </a:solidFill>
              </a:rPr>
              <a:t>br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Last Name: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 type</a:t>
            </a:r>
            <a:r>
              <a:rPr lang="en-US" dirty="0">
                <a:solidFill>
                  <a:srgbClr val="0000CD"/>
                </a:solidFill>
              </a:rPr>
              <a:t>="text"</a:t>
            </a:r>
            <a:r>
              <a:rPr lang="en-US" dirty="0">
                <a:solidFill>
                  <a:srgbClr val="FF0000"/>
                </a:solidFill>
              </a:rPr>
              <a:t> ng-model</a:t>
            </a:r>
            <a:r>
              <a:rPr lang="en-US" dirty="0">
                <a:solidFill>
                  <a:srgbClr val="0000CD"/>
                </a:solidFill>
              </a:rPr>
              <a:t>="</a:t>
            </a:r>
            <a:r>
              <a:rPr lang="en-US" dirty="0" err="1">
                <a:solidFill>
                  <a:srgbClr val="0000CD"/>
                </a:solidFill>
              </a:rPr>
              <a:t>lastName</a:t>
            </a:r>
            <a:r>
              <a:rPr lang="en-US" dirty="0">
                <a:solidFill>
                  <a:srgbClr val="0000CD"/>
                </a:solidFill>
              </a:rPr>
              <a:t>"&gt;&lt;</a:t>
            </a:r>
            <a:r>
              <a:rPr lang="en-US" dirty="0" err="1">
                <a:solidFill>
                  <a:srgbClr val="A52A2A"/>
                </a:solidFill>
              </a:rPr>
              <a:t>br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err="1">
                <a:solidFill>
                  <a:srgbClr val="A52A2A"/>
                </a:solidFill>
              </a:rPr>
              <a:t>br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Full Name: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 + " " + 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}}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/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script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app = </a:t>
            </a:r>
            <a:r>
              <a:rPr lang="en-US" dirty="0" err="1">
                <a:solidFill>
                  <a:srgbClr val="000000"/>
                </a:solidFill>
              </a:rPr>
              <a:t>angular.module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'</a:t>
            </a:r>
            <a:r>
              <a:rPr lang="en-US" b="1" dirty="0" err="1">
                <a:solidFill>
                  <a:srgbClr val="A52A2A"/>
                </a:solidFill>
              </a:rPr>
              <a:t>myApp</a:t>
            </a:r>
            <a:r>
              <a:rPr lang="en-US" dirty="0">
                <a:solidFill>
                  <a:srgbClr val="A52A2A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[]);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app.controller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'</a:t>
            </a:r>
            <a:r>
              <a:rPr lang="en-US" b="1" dirty="0" err="1">
                <a:solidFill>
                  <a:srgbClr val="A52A2A"/>
                </a:solidFill>
              </a:rPr>
              <a:t>myCtrl</a:t>
            </a:r>
            <a:r>
              <a:rPr lang="en-US" dirty="0">
                <a:solidFill>
                  <a:srgbClr val="A52A2A"/>
                </a:solidFill>
              </a:rPr>
              <a:t>'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CD"/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($scope)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$</a:t>
            </a:r>
            <a:r>
              <a:rPr lang="en-US" dirty="0" err="1">
                <a:solidFill>
                  <a:srgbClr val="000000"/>
                </a:solidFill>
              </a:rPr>
              <a:t>scope.firstName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$</a:t>
            </a:r>
            <a:r>
              <a:rPr lang="en-US" dirty="0" err="1">
                <a:solidFill>
                  <a:srgbClr val="000000"/>
                </a:solidFill>
              </a:rPr>
              <a:t>scope.lastName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/script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929" y="2040562"/>
            <a:ext cx="11485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0000CD"/>
                </a:solidFill>
              </a:rPr>
              <a:t>="http://ajax.googleapis.com/ajax/libs/</a:t>
            </a:r>
            <a:r>
              <a:rPr lang="en-US" dirty="0" err="1">
                <a:solidFill>
                  <a:srgbClr val="0000CD"/>
                </a:solidFill>
              </a:rPr>
              <a:t>angularjs</a:t>
            </a:r>
            <a:r>
              <a:rPr lang="en-US" dirty="0">
                <a:solidFill>
                  <a:srgbClr val="0000CD"/>
                </a:solidFill>
              </a:rPr>
              <a:t>/1.4.8/angular.min.js"&gt;&lt;</a:t>
            </a:r>
            <a:r>
              <a:rPr lang="en-US" dirty="0">
                <a:solidFill>
                  <a:srgbClr val="A52A2A"/>
                </a:solidFill>
              </a:rPr>
              <a:t>/script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AngularJS – Conceptual Overview</a:t>
            </a:r>
            <a:r>
              <a:rPr lang="en-US" sz="3600" b="1" dirty="0" smtClean="0"/>
              <a:t> 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" y="57153"/>
            <a:ext cx="1524000" cy="50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9" y="1524884"/>
            <a:ext cx="3945411" cy="2327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61" y="1524884"/>
            <a:ext cx="5876058" cy="36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AngularJS – Best Practices &amp; Folder Structure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" y="57153"/>
            <a:ext cx="1524000" cy="50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75" y="1770936"/>
            <a:ext cx="3897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app/</a:t>
            </a:r>
          </a:p>
          <a:p>
            <a:r>
              <a:rPr lang="en-US" dirty="0"/>
              <a:t>----- controllers/</a:t>
            </a:r>
          </a:p>
          <a:p>
            <a:r>
              <a:rPr lang="en-US" dirty="0"/>
              <a:t>---------- mainController.js</a:t>
            </a:r>
          </a:p>
          <a:p>
            <a:r>
              <a:rPr lang="en-US" dirty="0"/>
              <a:t>---------- otherController.js</a:t>
            </a:r>
          </a:p>
          <a:p>
            <a:r>
              <a:rPr lang="en-US" dirty="0"/>
              <a:t>----- directives/</a:t>
            </a:r>
          </a:p>
          <a:p>
            <a:r>
              <a:rPr lang="en-US" dirty="0"/>
              <a:t>---------- mainDirective.js</a:t>
            </a:r>
          </a:p>
          <a:p>
            <a:r>
              <a:rPr lang="en-US" dirty="0"/>
              <a:t>---------- otherDirective.js</a:t>
            </a:r>
          </a:p>
          <a:p>
            <a:r>
              <a:rPr lang="en-US" dirty="0"/>
              <a:t>----- services/</a:t>
            </a:r>
          </a:p>
          <a:p>
            <a:r>
              <a:rPr lang="en-US" dirty="0"/>
              <a:t>---------- userService.js</a:t>
            </a:r>
          </a:p>
          <a:p>
            <a:r>
              <a:rPr lang="en-US" dirty="0"/>
              <a:t>---------- itemService.js</a:t>
            </a:r>
          </a:p>
          <a:p>
            <a:r>
              <a:rPr lang="en-US" dirty="0"/>
              <a:t>----- 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r>
              <a:rPr lang="en-US" dirty="0"/>
              <a:t>---------- bootstrap.js</a:t>
            </a:r>
          </a:p>
          <a:p>
            <a:r>
              <a:rPr lang="en-US" dirty="0"/>
              <a:t>---------- jquery.js</a:t>
            </a:r>
          </a:p>
          <a:p>
            <a:r>
              <a:rPr lang="en-US" dirty="0"/>
              <a:t>----- app.js</a:t>
            </a:r>
          </a:p>
          <a:p>
            <a:r>
              <a:rPr lang="en-US" dirty="0"/>
              <a:t>views/</a:t>
            </a:r>
          </a:p>
          <a:p>
            <a:r>
              <a:rPr lang="en-US" dirty="0"/>
              <a:t>----- mainView.html</a:t>
            </a:r>
          </a:p>
          <a:p>
            <a:r>
              <a:rPr lang="en-US" dirty="0"/>
              <a:t>----- otherView.html</a:t>
            </a:r>
          </a:p>
          <a:p>
            <a:r>
              <a:rPr lang="en-US" dirty="0"/>
              <a:t>----- index.html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7740" y="1894046"/>
            <a:ext cx="74142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app/</a:t>
            </a:r>
          </a:p>
          <a:p>
            <a:r>
              <a:rPr lang="en-US" sz="1400" dirty="0"/>
              <a:t>----- shared/   // acts as reusable components or partials of our site</a:t>
            </a:r>
          </a:p>
          <a:p>
            <a:r>
              <a:rPr lang="en-US" sz="1400" dirty="0" smtClean="0"/>
              <a:t>---------- </a:t>
            </a:r>
            <a:r>
              <a:rPr lang="en-US" sz="1400" dirty="0"/>
              <a:t>article/</a:t>
            </a:r>
          </a:p>
          <a:p>
            <a:r>
              <a:rPr lang="en-US" sz="1400" dirty="0"/>
              <a:t>--------------- articleDirective.js</a:t>
            </a:r>
          </a:p>
          <a:p>
            <a:r>
              <a:rPr lang="en-US" sz="1400" dirty="0"/>
              <a:t>--------------- articleView.html</a:t>
            </a:r>
          </a:p>
          <a:p>
            <a:r>
              <a:rPr lang="en-US" sz="1400" dirty="0"/>
              <a:t>----- components/   // each component is treated as a mini Angular app</a:t>
            </a:r>
          </a:p>
          <a:p>
            <a:r>
              <a:rPr lang="en-US" sz="1400" dirty="0"/>
              <a:t>---------- home/</a:t>
            </a:r>
          </a:p>
          <a:p>
            <a:r>
              <a:rPr lang="en-US" sz="1400" dirty="0"/>
              <a:t>--------------- homeController.js</a:t>
            </a:r>
          </a:p>
          <a:p>
            <a:r>
              <a:rPr lang="en-US" sz="1400" dirty="0"/>
              <a:t>--------------- homeService.js</a:t>
            </a:r>
          </a:p>
          <a:p>
            <a:r>
              <a:rPr lang="en-US" sz="1400" dirty="0"/>
              <a:t>--------------- homeView.html</a:t>
            </a:r>
          </a:p>
          <a:p>
            <a:r>
              <a:rPr lang="en-US" sz="1400" dirty="0"/>
              <a:t>---------- blog/</a:t>
            </a:r>
          </a:p>
          <a:p>
            <a:r>
              <a:rPr lang="en-US" sz="1400" dirty="0"/>
              <a:t>--------------- blogController.js</a:t>
            </a:r>
          </a:p>
          <a:p>
            <a:r>
              <a:rPr lang="en-US" sz="1400" dirty="0"/>
              <a:t>--------------- blogService.js</a:t>
            </a:r>
          </a:p>
          <a:p>
            <a:r>
              <a:rPr lang="en-US" sz="1400" dirty="0"/>
              <a:t>--------------- blogView.html</a:t>
            </a:r>
          </a:p>
          <a:p>
            <a:r>
              <a:rPr lang="en-US" sz="1400" dirty="0"/>
              <a:t>----- app.module.js</a:t>
            </a:r>
          </a:p>
          <a:p>
            <a:r>
              <a:rPr lang="en-US" sz="1400" dirty="0"/>
              <a:t>----- app.routes.js</a:t>
            </a:r>
          </a:p>
          <a:p>
            <a:r>
              <a:rPr lang="en-US" sz="1400" dirty="0"/>
              <a:t>assets/</a:t>
            </a:r>
          </a:p>
          <a:p>
            <a:r>
              <a:rPr lang="en-US" sz="1400" dirty="0"/>
              <a:t>----- </a:t>
            </a:r>
            <a:r>
              <a:rPr lang="en-US" sz="1400" dirty="0" err="1"/>
              <a:t>img</a:t>
            </a:r>
            <a:r>
              <a:rPr lang="en-US" sz="1400" dirty="0"/>
              <a:t>/      // Images and icons for your app</a:t>
            </a:r>
          </a:p>
          <a:p>
            <a:r>
              <a:rPr lang="en-US" sz="1400" dirty="0"/>
              <a:t>----- </a:t>
            </a:r>
            <a:r>
              <a:rPr lang="en-US" sz="1400" dirty="0" err="1"/>
              <a:t>css</a:t>
            </a:r>
            <a:r>
              <a:rPr lang="en-US" sz="1400" dirty="0"/>
              <a:t>/      // All styles and style related files (SCSS or LESS files)</a:t>
            </a:r>
          </a:p>
          <a:p>
            <a:r>
              <a:rPr lang="en-US" sz="1400" dirty="0"/>
              <a:t>----- </a:t>
            </a:r>
            <a:r>
              <a:rPr lang="en-US" sz="1400" dirty="0" err="1"/>
              <a:t>js</a:t>
            </a:r>
            <a:r>
              <a:rPr lang="en-US" sz="1400" dirty="0"/>
              <a:t>/       // JavaScript files written for your app that are not for angular</a:t>
            </a:r>
          </a:p>
          <a:p>
            <a:r>
              <a:rPr lang="en-US" sz="1400" dirty="0"/>
              <a:t>----- libs/     // Third-party libraries such as jQuery, Moment, Underscore, etc.</a:t>
            </a:r>
          </a:p>
          <a:p>
            <a:r>
              <a:rPr lang="en-US" sz="1400" dirty="0"/>
              <a:t>index.html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275" y="1303817"/>
            <a:ext cx="26603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adapted to MVC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3985" y="1303817"/>
            <a:ext cx="26603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Modularized by functions</a:t>
            </a:r>
          </a:p>
        </p:txBody>
      </p:sp>
    </p:spTree>
    <p:extLst>
      <p:ext uri="{BB962C8B-B14F-4D97-AF65-F5344CB8AC3E}">
        <p14:creationId xmlns:p14="http://schemas.microsoft.com/office/powerpoint/2010/main" val="408097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AngularJS – Best Practices &amp; Folder Structure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" y="57153"/>
            <a:ext cx="152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318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AngularJS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</dc:title>
  <dc:creator>tunwinthant</dc:creator>
  <cp:lastModifiedBy>tunwinthant</cp:lastModifiedBy>
  <cp:revision>31</cp:revision>
  <dcterms:created xsi:type="dcterms:W3CDTF">2016-05-11T10:09:12Z</dcterms:created>
  <dcterms:modified xsi:type="dcterms:W3CDTF">2016-05-11T11:42:10Z</dcterms:modified>
</cp:coreProperties>
</file>