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9A3189-3764-4F37-863F-C9EDDB970F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1869480"/>
            <a:ext cx="403992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D6638-BDD4-451A-8B47-8FFB3297CE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186948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527560" y="186948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9F53DC-9F4B-4A6A-BA76-1222804CA9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823400" y="153504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189240" y="153504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186948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823400" y="186948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189240" y="186948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8F7717-A1E3-4DD1-BB48-9FB82E7F64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8A894B-4802-45A6-B763-C8A19BB301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398960"/>
            <a:ext cx="4039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FD7BD7-A460-4753-ACA7-43FD9F19C3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8D4702-A972-4222-BF02-F1912391D7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FB545F-377D-447B-8D44-BE70400B60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47A41F-4EF3-4A93-9169-74219753AA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0F685A-6C57-4B33-AC37-34CDBA6CFD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186948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91244C-D573-4A84-944D-5BFC4CB363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98960"/>
            <a:ext cx="4039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8293B-48BD-4054-816B-DA34BA05A3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2527560" y="186948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A33B35-6747-4960-B012-1B564D9E2B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1869480"/>
            <a:ext cx="403992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9F0602-6268-4235-ACA7-423B2AC61A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1869480"/>
            <a:ext cx="403992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F3CEA3-2FB2-4D37-834D-8E7E925E3B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186948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2527560" y="186948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D343A2-3804-4E23-AD96-5536115513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823400" y="153504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3189240" y="153504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186948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1823400" y="186948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3189240" y="1869480"/>
            <a:ext cx="130068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BF8310-B798-43D8-AFF9-36C6C91D9D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D3F05A-2A9D-4397-BA0D-65DD953577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50DFF7-9751-46C2-9D36-4CE236BB8A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C0D79F-73B7-4A11-B914-EE8C2AC105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4F22C8-F510-4E6C-8842-95060FAB7B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186948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0B7DB0-5A51-4848-AEDB-3BD91EA4EE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527560" y="186948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2E9025-C887-4194-BCE4-67A97DEB0F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527560" y="1535040"/>
            <a:ext cx="197136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1869480"/>
            <a:ext cx="403992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593DAD-D662-471B-9E42-46E1CB982E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AC538F-FE27-427E-BF78-2782ABE0A1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7A9DAD-A469-443D-82C5-26BA345210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Das Augsburger Interim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8b8b8b"/>
                </a:solidFill>
                <a:latin typeface="Calibri"/>
              </a:rPr>
              <a:t>Auswertungen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ch_09.xml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ch_10.xml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ch_11.xml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ch_12.xml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ch_13.xml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ch_14.xml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ch_15.xml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ch_16.xml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ch_17.xml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ch_18.xml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ch_01.xml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ch_19.xml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ch_20.xml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ch_21.xml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ch_22.xml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ch_23.xml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ch_24.xml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ch_25.xml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ch_26.xml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ch_02.xml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ch_03.xml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ch_04.xml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ch_05.xml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ch_06.xml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ch_07.xml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ch_08.xml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de-DE</dc:language>
  <cp:lastModifiedBy/>
  <dcterms:modified xsi:type="dcterms:W3CDTF">2022-11-24T17:47:11Z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