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 Augsburger Interim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Auswertungen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" y="50"/>
            <a:ext cx="200" cy="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  <a:p>
            <a:r>
              <a:t>['Anzahl an erfassten Bibelstellen: 283', 'wörtliche Zitate: 114', 'Gesamtlänge: 204612', 'Zitatlänge :9713', 'Prozentualer Anteil: 4.747033409575196']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ch_09.xml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ch_10.xml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ch_11.xml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ch_12.xml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ch_13.xml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ch_14.xml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ch_15.xml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ch_16.xml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ch_17.xml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ch_18.xml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ch_01.xml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ch_19.xml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ch_20.xml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ch_21.xml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ch_22.xml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ch_23.xml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ch_24.xml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ch_25.xml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ch_26.xml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ch_02.xml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ch_03.xml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ch_04.xml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ch_05.xml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ch_06.xml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ch_07.xml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ch_08.xml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