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Tang" userId="0c7b90fe1af10b5b" providerId="LiveId" clId="{AC86B71A-BDF0-4648-83E6-E299E8A84A10}"/>
    <pc:docChg chg="modSld">
      <pc:chgData name="Wang Tang" userId="0c7b90fe1af10b5b" providerId="LiveId" clId="{AC86B71A-BDF0-4648-83E6-E299E8A84A10}" dt="2023-02-20T06:36:17.812" v="3"/>
      <pc:docMkLst>
        <pc:docMk/>
      </pc:docMkLst>
      <pc:sldChg chg="modSp mod">
        <pc:chgData name="Wang Tang" userId="0c7b90fe1af10b5b" providerId="LiveId" clId="{AC86B71A-BDF0-4648-83E6-E299E8A84A10}" dt="2023-02-20T06:36:17.812" v="3"/>
        <pc:sldMkLst>
          <pc:docMk/>
          <pc:sldMk cId="2643616433" sldId="257"/>
        </pc:sldMkLst>
        <pc:spChg chg="mod">
          <ac:chgData name="Wang Tang" userId="0c7b90fe1af10b5b" providerId="LiveId" clId="{AC86B71A-BDF0-4648-83E6-E299E8A84A10}" dt="2023-02-20T06:36:17.812" v="3"/>
          <ac:spMkLst>
            <pc:docMk/>
            <pc:sldMk cId="2643616433" sldId="257"/>
            <ac:spMk id="5" creationId="{7D378089-FAEF-4C3E-B782-A9AACBEAB27A}"/>
          </ac:spMkLst>
        </pc:spChg>
      </pc:sldChg>
    </pc:docChg>
  </pc:docChgLst>
  <pc:docChgLst>
    <pc:chgData name="Wang Tang" userId="0c7b90fe1af10b5b" providerId="LiveId" clId="{C7782021-CA30-4044-9E50-6C853233516E}"/>
    <pc:docChg chg="undo custSel addSld delSld modSld sldOrd">
      <pc:chgData name="Wang Tang" userId="0c7b90fe1af10b5b" providerId="LiveId" clId="{C7782021-CA30-4044-9E50-6C853233516E}" dt="2022-07-13T13:13:45.410" v="866" actId="1076"/>
      <pc:docMkLst>
        <pc:docMk/>
      </pc:docMkLst>
      <pc:sldChg chg="addSp delSp modSp mod">
        <pc:chgData name="Wang Tang" userId="0c7b90fe1af10b5b" providerId="LiveId" clId="{C7782021-CA30-4044-9E50-6C853233516E}" dt="2022-07-13T13:02:40.661" v="865" actId="1076"/>
        <pc:sldMkLst>
          <pc:docMk/>
          <pc:sldMk cId="3478505137" sldId="256"/>
        </pc:sldMkLst>
        <pc:spChg chg="mod">
          <ac:chgData name="Wang Tang" userId="0c7b90fe1af10b5b" providerId="LiveId" clId="{C7782021-CA30-4044-9E50-6C853233516E}" dt="2022-07-08T00:56:59.737" v="309" actId="1037"/>
          <ac:spMkLst>
            <pc:docMk/>
            <pc:sldMk cId="3478505137" sldId="256"/>
            <ac:spMk id="2" creationId="{2DCD1AE5-A4F7-4D42-952C-FAA987EC6AEF}"/>
          </ac:spMkLst>
        </pc:spChg>
        <pc:spChg chg="mod">
          <ac:chgData name="Wang Tang" userId="0c7b90fe1af10b5b" providerId="LiveId" clId="{C7782021-CA30-4044-9E50-6C853233516E}" dt="2022-07-08T01:05:45.951" v="530" actId="20577"/>
          <ac:spMkLst>
            <pc:docMk/>
            <pc:sldMk cId="3478505137" sldId="256"/>
            <ac:spMk id="4" creationId="{30FC2072-5CEE-4A70-B9BF-C0DDDAE7CE92}"/>
          </ac:spMkLst>
        </pc:spChg>
        <pc:spChg chg="mod">
          <ac:chgData name="Wang Tang" userId="0c7b90fe1af10b5b" providerId="LiveId" clId="{C7782021-CA30-4044-9E50-6C853233516E}" dt="2022-07-10T03:21:17.680" v="593" actId="20577"/>
          <ac:spMkLst>
            <pc:docMk/>
            <pc:sldMk cId="3478505137" sldId="256"/>
            <ac:spMk id="12" creationId="{69FAA79B-FBD0-48B9-84F2-04D7273F690C}"/>
          </ac:spMkLst>
        </pc:spChg>
        <pc:graphicFrameChg chg="add del mod">
          <ac:chgData name="Wang Tang" userId="0c7b90fe1af10b5b" providerId="LiveId" clId="{C7782021-CA30-4044-9E50-6C853233516E}" dt="2022-07-08T01:03:37.071" v="457" actId="478"/>
          <ac:graphicFrameMkLst>
            <pc:docMk/>
            <pc:sldMk cId="3478505137" sldId="256"/>
            <ac:graphicFrameMk id="10" creationId="{C7239DE4-E892-7B4C-D301-143C6C3D4F64}"/>
          </ac:graphicFrameMkLst>
        </pc:graphicFrameChg>
        <pc:picChg chg="add mod">
          <ac:chgData name="Wang Tang" userId="0c7b90fe1af10b5b" providerId="LiveId" clId="{C7782021-CA30-4044-9E50-6C853233516E}" dt="2022-07-13T13:02:40.661" v="865" actId="1076"/>
          <ac:picMkLst>
            <pc:docMk/>
            <pc:sldMk cId="3478505137" sldId="256"/>
            <ac:picMk id="3" creationId="{ED74D05D-A908-8191-682D-96B66DE7AEFE}"/>
          </ac:picMkLst>
        </pc:picChg>
        <pc:picChg chg="mod">
          <ac:chgData name="Wang Tang" userId="0c7b90fe1af10b5b" providerId="LiveId" clId="{C7782021-CA30-4044-9E50-6C853233516E}" dt="2022-07-08T00:56:48.442" v="270" actId="1037"/>
          <ac:picMkLst>
            <pc:docMk/>
            <pc:sldMk cId="3478505137" sldId="256"/>
            <ac:picMk id="7" creationId="{2AE0F6D5-BDB6-489A-B99F-9C228965A745}"/>
          </ac:picMkLst>
        </pc:picChg>
        <pc:picChg chg="mod">
          <ac:chgData name="Wang Tang" userId="0c7b90fe1af10b5b" providerId="LiveId" clId="{C7782021-CA30-4044-9E50-6C853233516E}" dt="2022-07-08T00:56:48.442" v="270" actId="1037"/>
          <ac:picMkLst>
            <pc:docMk/>
            <pc:sldMk cId="3478505137" sldId="256"/>
            <ac:picMk id="9" creationId="{BF0677BA-5852-4E30-9163-9338397F8876}"/>
          </ac:picMkLst>
        </pc:picChg>
        <pc:picChg chg="mod">
          <ac:chgData name="Wang Tang" userId="0c7b90fe1af10b5b" providerId="LiveId" clId="{C7782021-CA30-4044-9E50-6C853233516E}" dt="2022-07-08T00:56:48.442" v="270" actId="1037"/>
          <ac:picMkLst>
            <pc:docMk/>
            <pc:sldMk cId="3478505137" sldId="256"/>
            <ac:picMk id="11" creationId="{F358BF44-A85C-4C78-A0BA-E5845092C4CA}"/>
          </ac:picMkLst>
        </pc:picChg>
      </pc:sldChg>
      <pc:sldChg chg="modSp mod">
        <pc:chgData name="Wang Tang" userId="0c7b90fe1af10b5b" providerId="LiveId" clId="{C7782021-CA30-4044-9E50-6C853233516E}" dt="2022-07-13T13:13:45.410" v="866" actId="1076"/>
        <pc:sldMkLst>
          <pc:docMk/>
          <pc:sldMk cId="2643616433" sldId="257"/>
        </pc:sldMkLst>
        <pc:picChg chg="mod">
          <ac:chgData name="Wang Tang" userId="0c7b90fe1af10b5b" providerId="LiveId" clId="{C7782021-CA30-4044-9E50-6C853233516E}" dt="2022-07-13T13:13:45.410" v="866" actId="1076"/>
          <ac:picMkLst>
            <pc:docMk/>
            <pc:sldMk cId="2643616433" sldId="257"/>
            <ac:picMk id="4" creationId="{1FB33CAC-F30C-4EAB-ABD0-6E26653C587C}"/>
          </ac:picMkLst>
        </pc:picChg>
      </pc:sldChg>
      <pc:sldChg chg="addSp delSp modSp add del mod">
        <pc:chgData name="Wang Tang" userId="0c7b90fe1af10b5b" providerId="LiveId" clId="{C7782021-CA30-4044-9E50-6C853233516E}" dt="2022-07-11T01:18:28.223" v="727"/>
        <pc:sldMkLst>
          <pc:docMk/>
          <pc:sldMk cId="2724330124" sldId="258"/>
        </pc:sldMkLst>
        <pc:spChg chg="mod">
          <ac:chgData name="Wang Tang" userId="0c7b90fe1af10b5b" providerId="LiveId" clId="{C7782021-CA30-4044-9E50-6C853233516E}" dt="2022-07-10T03:21:21.691" v="595"/>
          <ac:spMkLst>
            <pc:docMk/>
            <pc:sldMk cId="2724330124" sldId="258"/>
            <ac:spMk id="7" creationId="{68603F8A-9A63-45CD-884A-7488C6C703DB}"/>
          </ac:spMkLst>
        </pc:spChg>
        <pc:spChg chg="del">
          <ac:chgData name="Wang Tang" userId="0c7b90fe1af10b5b" providerId="LiveId" clId="{C7782021-CA30-4044-9E50-6C853233516E}" dt="2022-07-08T00:58:50.620" v="360" actId="478"/>
          <ac:spMkLst>
            <pc:docMk/>
            <pc:sldMk cId="2724330124" sldId="258"/>
            <ac:spMk id="9" creationId="{AF4E6946-C85A-4A59-99B2-3319CBB49CF6}"/>
          </ac:spMkLst>
        </pc:spChg>
        <pc:spChg chg="add del mod">
          <ac:chgData name="Wang Tang" userId="0c7b90fe1af10b5b" providerId="LiveId" clId="{C7782021-CA30-4044-9E50-6C853233516E}" dt="2022-07-08T01:04:10.146" v="469" actId="478"/>
          <ac:spMkLst>
            <pc:docMk/>
            <pc:sldMk cId="2724330124" sldId="258"/>
            <ac:spMk id="18" creationId="{F43FC0C6-523D-6312-83F4-1B561390A6EC}"/>
          </ac:spMkLst>
        </pc:spChg>
        <pc:spChg chg="add mod">
          <ac:chgData name="Wang Tang" userId="0c7b90fe1af10b5b" providerId="LiveId" clId="{C7782021-CA30-4044-9E50-6C853233516E}" dt="2022-07-11T01:18:28.223" v="727"/>
          <ac:spMkLst>
            <pc:docMk/>
            <pc:sldMk cId="2724330124" sldId="258"/>
            <ac:spMk id="21" creationId="{14269961-9F86-A2AE-DEE9-5C29A4E47576}"/>
          </ac:spMkLst>
        </pc:spChg>
        <pc:graphicFrameChg chg="add del mod">
          <ac:chgData name="Wang Tang" userId="0c7b90fe1af10b5b" providerId="LiveId" clId="{C7782021-CA30-4044-9E50-6C853233516E}" dt="2022-07-08T00:57:43.542" v="326"/>
          <ac:graphicFrameMkLst>
            <pc:docMk/>
            <pc:sldMk cId="2724330124" sldId="258"/>
            <ac:graphicFrameMk id="2" creationId="{1D1B3AD7-4C30-96D5-4D9F-E0F2E9621569}"/>
          </ac:graphicFrameMkLst>
        </pc:graphicFrameChg>
        <pc:graphicFrameChg chg="add del mod">
          <ac:chgData name="Wang Tang" userId="0c7b90fe1af10b5b" providerId="LiveId" clId="{C7782021-CA30-4044-9E50-6C853233516E}" dt="2022-07-10T03:21:08.128" v="591"/>
          <ac:graphicFrameMkLst>
            <pc:docMk/>
            <pc:sldMk cId="2724330124" sldId="258"/>
            <ac:graphicFrameMk id="2" creationId="{9313381C-34E3-1864-7791-38FDAA984C02}"/>
          </ac:graphicFrameMkLst>
        </pc:graphicFrameChg>
        <pc:graphicFrameChg chg="add mod modGraphic">
          <ac:chgData name="Wang Tang" userId="0c7b90fe1af10b5b" providerId="LiveId" clId="{C7782021-CA30-4044-9E50-6C853233516E}" dt="2022-07-11T01:15:19.354" v="665" actId="207"/>
          <ac:graphicFrameMkLst>
            <pc:docMk/>
            <pc:sldMk cId="2724330124" sldId="258"/>
            <ac:graphicFrameMk id="19" creationId="{E9DF7861-D7DB-34FB-14A7-65C49B25E406}"/>
          </ac:graphicFrameMkLst>
        </pc:graphicFrameChg>
        <pc:picChg chg="add mod">
          <ac:chgData name="Wang Tang" userId="0c7b90fe1af10b5b" providerId="LiveId" clId="{C7782021-CA30-4044-9E50-6C853233516E}" dt="2022-07-08T00:58:48.838" v="359" actId="1076"/>
          <ac:picMkLst>
            <pc:docMk/>
            <pc:sldMk cId="2724330124" sldId="258"/>
            <ac:picMk id="4" creationId="{EDDD99CB-8393-BA93-40A0-D9B7EA71BCFE}"/>
          </ac:picMkLst>
        </pc:picChg>
        <pc:picChg chg="add mod">
          <ac:chgData name="Wang Tang" userId="0c7b90fe1af10b5b" providerId="LiveId" clId="{C7782021-CA30-4044-9E50-6C853233516E}" dt="2022-07-08T00:57:55.377" v="343" actId="1076"/>
          <ac:picMkLst>
            <pc:docMk/>
            <pc:sldMk cId="2724330124" sldId="258"/>
            <ac:picMk id="6" creationId="{A7F62B9F-6776-54E4-72C1-ED7F882A33F2}"/>
          </ac:picMkLst>
        </pc:picChg>
        <pc:picChg chg="add mod">
          <ac:chgData name="Wang Tang" userId="0c7b90fe1af10b5b" providerId="LiveId" clId="{C7782021-CA30-4044-9E50-6C853233516E}" dt="2022-07-08T00:59:27.561" v="362" actId="1076"/>
          <ac:picMkLst>
            <pc:docMk/>
            <pc:sldMk cId="2724330124" sldId="258"/>
            <ac:picMk id="10" creationId="{21D0E9C7-4338-84B1-E235-2F79B3CC0B83}"/>
          </ac:picMkLst>
        </pc:picChg>
        <pc:picChg chg="add mod">
          <ac:chgData name="Wang Tang" userId="0c7b90fe1af10b5b" providerId="LiveId" clId="{C7782021-CA30-4044-9E50-6C853233516E}" dt="2022-07-08T00:59:36.853" v="363" actId="1076"/>
          <ac:picMkLst>
            <pc:docMk/>
            <pc:sldMk cId="2724330124" sldId="258"/>
            <ac:picMk id="12" creationId="{C0DB6B6D-618F-8A65-F7AC-9CC255917F27}"/>
          </ac:picMkLst>
        </pc:picChg>
        <pc:picChg chg="del mod">
          <ac:chgData name="Wang Tang" userId="0c7b90fe1af10b5b" providerId="LiveId" clId="{C7782021-CA30-4044-9E50-6C853233516E}" dt="2022-07-08T00:57:41.902" v="321" actId="478"/>
          <ac:picMkLst>
            <pc:docMk/>
            <pc:sldMk cId="2724330124" sldId="258"/>
            <ac:picMk id="13" creationId="{DE3EFF3F-D12B-4195-B991-5A05AD617B4F}"/>
          </ac:picMkLst>
        </pc:picChg>
        <pc:picChg chg="del mod">
          <ac:chgData name="Wang Tang" userId="0c7b90fe1af10b5b" providerId="LiveId" clId="{C7782021-CA30-4044-9E50-6C853233516E}" dt="2022-07-08T00:57:41.430" v="320" actId="478"/>
          <ac:picMkLst>
            <pc:docMk/>
            <pc:sldMk cId="2724330124" sldId="258"/>
            <ac:picMk id="15" creationId="{516CCA2D-7BFC-468B-B448-6AD7813A331C}"/>
          </ac:picMkLst>
        </pc:picChg>
        <pc:picChg chg="del mod">
          <ac:chgData name="Wang Tang" userId="0c7b90fe1af10b5b" providerId="LiveId" clId="{C7782021-CA30-4044-9E50-6C853233516E}" dt="2022-07-08T00:57:42.374" v="322" actId="478"/>
          <ac:picMkLst>
            <pc:docMk/>
            <pc:sldMk cId="2724330124" sldId="258"/>
            <ac:picMk id="17" creationId="{72E5D5EB-6B6F-4AD6-AE0C-4D45CA0C137B}"/>
          </ac:picMkLst>
        </pc:picChg>
        <pc:picChg chg="del mod">
          <ac:chgData name="Wang Tang" userId="0c7b90fe1af10b5b" providerId="LiveId" clId="{C7782021-CA30-4044-9E50-6C853233516E}" dt="2022-07-08T00:57:42.780" v="323" actId="478"/>
          <ac:picMkLst>
            <pc:docMk/>
            <pc:sldMk cId="2724330124" sldId="258"/>
            <ac:picMk id="20" creationId="{28C643C5-A2CC-4C02-A6D5-EB0FB4418840}"/>
          </ac:picMkLst>
        </pc:picChg>
      </pc:sldChg>
      <pc:sldChg chg="addSp delSp modSp add mod ord">
        <pc:chgData name="Wang Tang" userId="0c7b90fe1af10b5b" providerId="LiveId" clId="{C7782021-CA30-4044-9E50-6C853233516E}" dt="2022-07-11T01:17:52.862" v="707"/>
        <pc:sldMkLst>
          <pc:docMk/>
          <pc:sldMk cId="982916408" sldId="259"/>
        </pc:sldMkLst>
        <pc:spChg chg="mod">
          <ac:chgData name="Wang Tang" userId="0c7b90fe1af10b5b" providerId="LiveId" clId="{C7782021-CA30-4044-9E50-6C853233516E}" dt="2022-07-10T03:21:34.157" v="598" actId="20577"/>
          <ac:spMkLst>
            <pc:docMk/>
            <pc:sldMk cId="982916408" sldId="259"/>
            <ac:spMk id="7" creationId="{68603F8A-9A63-45CD-884A-7488C6C703DB}"/>
          </ac:spMkLst>
        </pc:spChg>
        <pc:spChg chg="mod">
          <ac:chgData name="Wang Tang" userId="0c7b90fe1af10b5b" providerId="LiveId" clId="{C7782021-CA30-4044-9E50-6C853233516E}" dt="2022-07-08T00:56:21.109" v="176" actId="1076"/>
          <ac:spMkLst>
            <pc:docMk/>
            <pc:sldMk cId="982916408" sldId="259"/>
            <ac:spMk id="9" creationId="{AF4E6946-C85A-4A59-99B2-3319CBB49CF6}"/>
          </ac:spMkLst>
        </pc:spChg>
        <pc:spChg chg="add mod">
          <ac:chgData name="Wang Tang" userId="0c7b90fe1af10b5b" providerId="LiveId" clId="{C7782021-CA30-4044-9E50-6C853233516E}" dt="2022-07-11T01:17:52.862" v="707"/>
          <ac:spMkLst>
            <pc:docMk/>
            <pc:sldMk cId="982916408" sldId="259"/>
            <ac:spMk id="10" creationId="{971AEF11-A086-ADEB-4C42-27B671357DF9}"/>
          </ac:spMkLst>
        </pc:spChg>
        <pc:spChg chg="add del mod">
          <ac:chgData name="Wang Tang" userId="0c7b90fe1af10b5b" providerId="LiveId" clId="{C7782021-CA30-4044-9E50-6C853233516E}" dt="2022-07-08T01:03:13.715" v="453" actId="478"/>
          <ac:spMkLst>
            <pc:docMk/>
            <pc:sldMk cId="982916408" sldId="259"/>
            <ac:spMk id="10" creationId="{ADC00517-861A-8E3A-921A-808060958B92}"/>
          </ac:spMkLst>
        </pc:spChg>
        <pc:graphicFrameChg chg="add del mod">
          <ac:chgData name="Wang Tang" userId="0c7b90fe1af10b5b" providerId="LiveId" clId="{C7782021-CA30-4044-9E50-6C853233516E}" dt="2022-07-11T01:17:07.527" v="698"/>
          <ac:graphicFrameMkLst>
            <pc:docMk/>
            <pc:sldMk cId="982916408" sldId="259"/>
            <ac:graphicFrameMk id="2" creationId="{332C2543-C686-3BA1-FAD9-EDD40F6A9469}"/>
          </ac:graphicFrameMkLst>
        </pc:graphicFrameChg>
        <pc:graphicFrameChg chg="add mod modGraphic">
          <ac:chgData name="Wang Tang" userId="0c7b90fe1af10b5b" providerId="LiveId" clId="{C7782021-CA30-4044-9E50-6C853233516E}" dt="2022-07-10T03:28:04.797" v="629" actId="2711"/>
          <ac:graphicFrameMkLst>
            <pc:docMk/>
            <pc:sldMk cId="982916408" sldId="259"/>
            <ac:graphicFrameMk id="3" creationId="{B52850B6-C1AC-1862-5B1F-49D4FF6213D5}"/>
          </ac:graphicFrameMkLst>
        </pc:graphicFrameChg>
        <pc:picChg chg="mod">
          <ac:chgData name="Wang Tang" userId="0c7b90fe1af10b5b" providerId="LiveId" clId="{C7782021-CA30-4044-9E50-6C853233516E}" dt="2022-07-08T00:56:13.881" v="131" actId="1037"/>
          <ac:picMkLst>
            <pc:docMk/>
            <pc:sldMk cId="982916408" sldId="259"/>
            <ac:picMk id="13" creationId="{DE3EFF3F-D12B-4195-B991-5A05AD617B4F}"/>
          </ac:picMkLst>
        </pc:picChg>
        <pc:picChg chg="mod">
          <ac:chgData name="Wang Tang" userId="0c7b90fe1af10b5b" providerId="LiveId" clId="{C7782021-CA30-4044-9E50-6C853233516E}" dt="2022-07-08T00:56:13.881" v="131" actId="1037"/>
          <ac:picMkLst>
            <pc:docMk/>
            <pc:sldMk cId="982916408" sldId="259"/>
            <ac:picMk id="15" creationId="{516CCA2D-7BFC-468B-B448-6AD7813A331C}"/>
          </ac:picMkLst>
        </pc:picChg>
        <pc:picChg chg="mod">
          <ac:chgData name="Wang Tang" userId="0c7b90fe1af10b5b" providerId="LiveId" clId="{C7782021-CA30-4044-9E50-6C853233516E}" dt="2022-07-08T00:56:13.881" v="131" actId="1037"/>
          <ac:picMkLst>
            <pc:docMk/>
            <pc:sldMk cId="982916408" sldId="259"/>
            <ac:picMk id="17" creationId="{72E5D5EB-6B6F-4AD6-AE0C-4D45CA0C137B}"/>
          </ac:picMkLst>
        </pc:picChg>
        <pc:picChg chg="mod">
          <ac:chgData name="Wang Tang" userId="0c7b90fe1af10b5b" providerId="LiveId" clId="{C7782021-CA30-4044-9E50-6C853233516E}" dt="2022-07-08T00:56:13.881" v="131" actId="1037"/>
          <ac:picMkLst>
            <pc:docMk/>
            <pc:sldMk cId="982916408" sldId="259"/>
            <ac:picMk id="20" creationId="{28C643C5-A2CC-4C02-A6D5-EB0FB4418840}"/>
          </ac:picMkLst>
        </pc:picChg>
      </pc:sldChg>
      <pc:sldChg chg="addSp delSp modSp add mod">
        <pc:chgData name="Wang Tang" userId="0c7b90fe1af10b5b" providerId="LiveId" clId="{C7782021-CA30-4044-9E50-6C853233516E}" dt="2022-07-11T01:16:35.164" v="695" actId="14100"/>
        <pc:sldMkLst>
          <pc:docMk/>
          <pc:sldMk cId="4016232261" sldId="260"/>
        </pc:sldMkLst>
        <pc:spChg chg="mod">
          <ac:chgData name="Wang Tang" userId="0c7b90fe1af10b5b" providerId="LiveId" clId="{C7782021-CA30-4044-9E50-6C853233516E}" dt="2022-07-10T03:21:24.103" v="597"/>
          <ac:spMkLst>
            <pc:docMk/>
            <pc:sldMk cId="4016232261" sldId="260"/>
            <ac:spMk id="7" creationId="{68603F8A-9A63-45CD-884A-7488C6C703DB}"/>
          </ac:spMkLst>
        </pc:spChg>
        <pc:spChg chg="mod">
          <ac:chgData name="Wang Tang" userId="0c7b90fe1af10b5b" providerId="LiveId" clId="{C7782021-CA30-4044-9E50-6C853233516E}" dt="2022-07-11T01:16:35.164" v="695" actId="14100"/>
          <ac:spMkLst>
            <pc:docMk/>
            <pc:sldMk cId="4016232261" sldId="260"/>
            <ac:spMk id="21" creationId="{14269961-9F86-A2AE-DEE9-5C29A4E47576}"/>
          </ac:spMkLst>
        </pc:spChg>
        <pc:graphicFrameChg chg="mod modGraphic">
          <ac:chgData name="Wang Tang" userId="0c7b90fe1af10b5b" providerId="LiveId" clId="{C7782021-CA30-4044-9E50-6C853233516E}" dt="2022-07-11T01:15:27.536" v="666" actId="207"/>
          <ac:graphicFrameMkLst>
            <pc:docMk/>
            <pc:sldMk cId="4016232261" sldId="260"/>
            <ac:graphicFrameMk id="19" creationId="{E9DF7861-D7DB-34FB-14A7-65C49B25E406}"/>
          </ac:graphicFrameMkLst>
        </pc:graphicFrameChg>
        <pc:picChg chg="add mod modCrop">
          <ac:chgData name="Wang Tang" userId="0c7b90fe1af10b5b" providerId="LiveId" clId="{C7782021-CA30-4044-9E50-6C853233516E}" dt="2022-07-10T03:22:01.900" v="605" actId="14100"/>
          <ac:picMkLst>
            <pc:docMk/>
            <pc:sldMk cId="4016232261" sldId="260"/>
            <ac:picMk id="3" creationId="{18ED9C5B-565E-A25B-2143-BC4FB7F23D4E}"/>
          </ac:picMkLst>
        </pc:picChg>
        <pc:picChg chg="add del mod">
          <ac:chgData name="Wang Tang" userId="0c7b90fe1af10b5b" providerId="LiveId" clId="{C7782021-CA30-4044-9E50-6C853233516E}" dt="2022-07-11T01:11:52.017" v="634"/>
          <ac:picMkLst>
            <pc:docMk/>
            <pc:sldMk cId="4016232261" sldId="260"/>
            <ac:picMk id="4" creationId="{287DF901-4C5F-A904-6A18-71815B74E6EF}"/>
          </ac:picMkLst>
        </pc:picChg>
        <pc:picChg chg="del">
          <ac:chgData name="Wang Tang" userId="0c7b90fe1af10b5b" providerId="LiveId" clId="{C7782021-CA30-4044-9E50-6C853233516E}" dt="2022-07-10T03:19:55.764" v="569" actId="478"/>
          <ac:picMkLst>
            <pc:docMk/>
            <pc:sldMk cId="4016232261" sldId="260"/>
            <ac:picMk id="4" creationId="{EDDD99CB-8393-BA93-40A0-D9B7EA71BCFE}"/>
          </ac:picMkLst>
        </pc:picChg>
        <pc:picChg chg="del">
          <ac:chgData name="Wang Tang" userId="0c7b90fe1af10b5b" providerId="LiveId" clId="{C7782021-CA30-4044-9E50-6C853233516E}" dt="2022-07-10T03:19:55.764" v="569" actId="478"/>
          <ac:picMkLst>
            <pc:docMk/>
            <pc:sldMk cId="4016232261" sldId="260"/>
            <ac:picMk id="6" creationId="{A7F62B9F-6776-54E4-72C1-ED7F882A33F2}"/>
          </ac:picMkLst>
        </pc:picChg>
        <pc:picChg chg="del">
          <ac:chgData name="Wang Tang" userId="0c7b90fe1af10b5b" providerId="LiveId" clId="{C7782021-CA30-4044-9E50-6C853233516E}" dt="2022-07-10T03:19:55.764" v="569" actId="478"/>
          <ac:picMkLst>
            <pc:docMk/>
            <pc:sldMk cId="4016232261" sldId="260"/>
            <ac:picMk id="10" creationId="{21D0E9C7-4338-84B1-E235-2F79B3CC0B83}"/>
          </ac:picMkLst>
        </pc:picChg>
        <pc:picChg chg="del">
          <ac:chgData name="Wang Tang" userId="0c7b90fe1af10b5b" providerId="LiveId" clId="{C7782021-CA30-4044-9E50-6C853233516E}" dt="2022-07-10T03:19:55.764" v="569" actId="478"/>
          <ac:picMkLst>
            <pc:docMk/>
            <pc:sldMk cId="4016232261" sldId="260"/>
            <ac:picMk id="12" creationId="{C0DB6B6D-618F-8A65-F7AC-9CC255917F27}"/>
          </ac:picMkLst>
        </pc:picChg>
      </pc:sldChg>
      <pc:sldChg chg="addSp delSp modSp add mod">
        <pc:chgData name="Wang Tang" userId="0c7b90fe1af10b5b" providerId="LiveId" clId="{C7782021-CA30-4044-9E50-6C853233516E}" dt="2022-07-11T14:49:32.500" v="781" actId="20577"/>
        <pc:sldMkLst>
          <pc:docMk/>
          <pc:sldMk cId="1627829972" sldId="261"/>
        </pc:sldMkLst>
        <pc:spChg chg="mod">
          <ac:chgData name="Wang Tang" userId="0c7b90fe1af10b5b" providerId="LiveId" clId="{C7782021-CA30-4044-9E50-6C853233516E}" dt="2022-07-11T14:49:32.500" v="781" actId="20577"/>
          <ac:spMkLst>
            <pc:docMk/>
            <pc:sldMk cId="1627829972" sldId="261"/>
            <ac:spMk id="7" creationId="{68603F8A-9A63-45CD-884A-7488C6C703DB}"/>
          </ac:spMkLst>
        </pc:spChg>
        <pc:spChg chg="del">
          <ac:chgData name="Wang Tang" userId="0c7b90fe1af10b5b" providerId="LiveId" clId="{C7782021-CA30-4044-9E50-6C853233516E}" dt="2022-07-11T01:26:42.554" v="728" actId="478"/>
          <ac:spMkLst>
            <pc:docMk/>
            <pc:sldMk cId="1627829972" sldId="261"/>
            <ac:spMk id="21" creationId="{14269961-9F86-A2AE-DEE9-5C29A4E47576}"/>
          </ac:spMkLst>
        </pc:spChg>
        <pc:graphicFrameChg chg="mod modGraphic">
          <ac:chgData name="Wang Tang" userId="0c7b90fe1af10b5b" providerId="LiveId" clId="{C7782021-CA30-4044-9E50-6C853233516E}" dt="2022-07-11T01:15:14.522" v="664" actId="20577"/>
          <ac:graphicFrameMkLst>
            <pc:docMk/>
            <pc:sldMk cId="1627829972" sldId="261"/>
            <ac:graphicFrameMk id="19" creationId="{E9DF7861-D7DB-34FB-14A7-65C49B25E406}"/>
          </ac:graphicFrameMkLst>
        </pc:graphicFrameChg>
        <pc:picChg chg="del">
          <ac:chgData name="Wang Tang" userId="0c7b90fe1af10b5b" providerId="LiveId" clId="{C7782021-CA30-4044-9E50-6C853233516E}" dt="2022-07-11T01:11:57.033" v="636" actId="478"/>
          <ac:picMkLst>
            <pc:docMk/>
            <pc:sldMk cId="1627829972" sldId="261"/>
            <ac:picMk id="3" creationId="{18ED9C5B-565E-A25B-2143-BC4FB7F23D4E}"/>
          </ac:picMkLst>
        </pc:picChg>
        <pc:picChg chg="add mod modCrop">
          <ac:chgData name="Wang Tang" userId="0c7b90fe1af10b5b" providerId="LiveId" clId="{C7782021-CA30-4044-9E50-6C853233516E}" dt="2022-07-11T01:12:26.026" v="649" actId="14100"/>
          <ac:picMkLst>
            <pc:docMk/>
            <pc:sldMk cId="1627829972" sldId="261"/>
            <ac:picMk id="4" creationId="{9ACBE53B-47BD-6205-351C-17179687E742}"/>
          </ac:picMkLst>
        </pc:picChg>
      </pc:sldChg>
      <pc:sldChg chg="add del">
        <pc:chgData name="Wang Tang" userId="0c7b90fe1af10b5b" providerId="LiveId" clId="{C7782021-CA30-4044-9E50-6C853233516E}" dt="2022-07-10T03:21:08.128" v="591"/>
        <pc:sldMkLst>
          <pc:docMk/>
          <pc:sldMk cId="2760938054" sldId="261"/>
        </pc:sldMkLst>
      </pc:sldChg>
      <pc:sldChg chg="add del">
        <pc:chgData name="Wang Tang" userId="0c7b90fe1af10b5b" providerId="LiveId" clId="{C7782021-CA30-4044-9E50-6C853233516E}" dt="2022-07-11T01:17:28.472" v="700" actId="47"/>
        <pc:sldMkLst>
          <pc:docMk/>
          <pc:sldMk cId="410164916" sldId="262"/>
        </pc:sldMkLst>
      </pc:sldChg>
      <pc:sldChg chg="addSp delSp modSp add del mod">
        <pc:chgData name="Wang Tang" userId="0c7b90fe1af10b5b" providerId="LiveId" clId="{C7782021-CA30-4044-9E50-6C853233516E}" dt="2022-07-11T14:51:12.230" v="792" actId="207"/>
        <pc:sldMkLst>
          <pc:docMk/>
          <pc:sldMk cId="3971421562" sldId="262"/>
        </pc:sldMkLst>
        <pc:spChg chg="mod">
          <ac:chgData name="Wang Tang" userId="0c7b90fe1af10b5b" providerId="LiveId" clId="{C7782021-CA30-4044-9E50-6C853233516E}" dt="2022-07-11T14:49:37.837" v="784" actId="20577"/>
          <ac:spMkLst>
            <pc:docMk/>
            <pc:sldMk cId="3971421562" sldId="262"/>
            <ac:spMk id="7" creationId="{68603F8A-9A63-45CD-884A-7488C6C703DB}"/>
          </ac:spMkLst>
        </pc:spChg>
        <pc:graphicFrameChg chg="mod modGraphic">
          <ac:chgData name="Wang Tang" userId="0c7b90fe1af10b5b" providerId="LiveId" clId="{C7782021-CA30-4044-9E50-6C853233516E}" dt="2022-07-11T14:51:12.230" v="792" actId="207"/>
          <ac:graphicFrameMkLst>
            <pc:docMk/>
            <pc:sldMk cId="3971421562" sldId="262"/>
            <ac:graphicFrameMk id="19" creationId="{E9DF7861-D7DB-34FB-14A7-65C49B25E406}"/>
          </ac:graphicFrameMkLst>
        </pc:graphicFrameChg>
        <pc:picChg chg="add mod modCrop">
          <ac:chgData name="Wang Tang" userId="0c7b90fe1af10b5b" providerId="LiveId" clId="{C7782021-CA30-4044-9E50-6C853233516E}" dt="2022-07-11T14:44:08.062" v="746" actId="1076"/>
          <ac:picMkLst>
            <pc:docMk/>
            <pc:sldMk cId="3971421562" sldId="262"/>
            <ac:picMk id="3" creationId="{F9E46AAE-7B95-AFC4-7E3A-534318BC6BCF}"/>
          </ac:picMkLst>
        </pc:picChg>
        <pc:picChg chg="del">
          <ac:chgData name="Wang Tang" userId="0c7b90fe1af10b5b" providerId="LiveId" clId="{C7782021-CA30-4044-9E50-6C853233516E}" dt="2022-07-11T14:43:28.365" v="732" actId="478"/>
          <ac:picMkLst>
            <pc:docMk/>
            <pc:sldMk cId="3971421562" sldId="262"/>
            <ac:picMk id="4" creationId="{9ACBE53B-47BD-6205-351C-17179687E742}"/>
          </ac:picMkLst>
        </pc:picChg>
      </pc:sldChg>
      <pc:sldChg chg="addSp delSp modSp add mod">
        <pc:chgData name="Wang Tang" userId="0c7b90fe1af10b5b" providerId="LiveId" clId="{C7782021-CA30-4044-9E50-6C853233516E}" dt="2022-07-13T12:58:48.717" v="830" actId="478"/>
        <pc:sldMkLst>
          <pc:docMk/>
          <pc:sldMk cId="3843117620" sldId="263"/>
        </pc:sldMkLst>
        <pc:spChg chg="mod">
          <ac:chgData name="Wang Tang" userId="0c7b90fe1af10b5b" providerId="LiveId" clId="{C7782021-CA30-4044-9E50-6C853233516E}" dt="2022-07-13T00:32:27.170" v="824" actId="20577"/>
          <ac:spMkLst>
            <pc:docMk/>
            <pc:sldMk cId="3843117620" sldId="263"/>
            <ac:spMk id="7" creationId="{68603F8A-9A63-45CD-884A-7488C6C703DB}"/>
          </ac:spMkLst>
        </pc:spChg>
        <pc:graphicFrameChg chg="mod modGraphic">
          <ac:chgData name="Wang Tang" userId="0c7b90fe1af10b5b" providerId="LiveId" clId="{C7782021-CA30-4044-9E50-6C853233516E}" dt="2022-07-13T00:32:24.356" v="822" actId="207"/>
          <ac:graphicFrameMkLst>
            <pc:docMk/>
            <pc:sldMk cId="3843117620" sldId="263"/>
            <ac:graphicFrameMk id="19" creationId="{E9DF7861-D7DB-34FB-14A7-65C49B25E406}"/>
          </ac:graphicFrameMkLst>
        </pc:graphicFrameChg>
        <pc:picChg chg="add del mod">
          <ac:chgData name="Wang Tang" userId="0c7b90fe1af10b5b" providerId="LiveId" clId="{C7782021-CA30-4044-9E50-6C853233516E}" dt="2022-07-13T12:58:48.717" v="830" actId="478"/>
          <ac:picMkLst>
            <pc:docMk/>
            <pc:sldMk cId="3843117620" sldId="263"/>
            <ac:picMk id="3" creationId="{668417FA-C709-9402-6335-FEF7F66EFA10}"/>
          </ac:picMkLst>
        </pc:picChg>
        <pc:picChg chg="del">
          <ac:chgData name="Wang Tang" userId="0c7b90fe1af10b5b" providerId="LiveId" clId="{C7782021-CA30-4044-9E50-6C853233516E}" dt="2022-07-13T00:30:30.453" v="794" actId="478"/>
          <ac:picMkLst>
            <pc:docMk/>
            <pc:sldMk cId="3843117620" sldId="263"/>
            <ac:picMk id="3" creationId="{F9E46AAE-7B95-AFC4-7E3A-534318BC6BCF}"/>
          </ac:picMkLst>
        </pc:picChg>
        <pc:picChg chg="add mod modCrop">
          <ac:chgData name="Wang Tang" userId="0c7b90fe1af10b5b" providerId="LiveId" clId="{C7782021-CA30-4044-9E50-6C853233516E}" dt="2022-07-13T00:31:02.507" v="807" actId="14100"/>
          <ac:picMkLst>
            <pc:docMk/>
            <pc:sldMk cId="3843117620" sldId="263"/>
            <ac:picMk id="4" creationId="{38E072D6-73E7-94E5-29CA-4FA7B7387906}"/>
          </ac:picMkLst>
        </pc:picChg>
      </pc:sldChg>
      <pc:sldChg chg="new del">
        <pc:chgData name="Wang Tang" userId="0c7b90fe1af10b5b" providerId="LiveId" clId="{C7782021-CA30-4044-9E50-6C853233516E}" dt="2022-07-13T12:58:46.231" v="826" actId="47"/>
        <pc:sldMkLst>
          <pc:docMk/>
          <pc:sldMk cId="681970970" sldId="264"/>
        </pc:sldMkLst>
      </pc:sldChg>
      <pc:sldChg chg="addSp delSp modSp add mod">
        <pc:chgData name="Wang Tang" userId="0c7b90fe1af10b5b" providerId="LiveId" clId="{C7782021-CA30-4044-9E50-6C853233516E}" dt="2022-07-13T13:00:07.850" v="864" actId="20577"/>
        <pc:sldMkLst>
          <pc:docMk/>
          <pc:sldMk cId="4233364636" sldId="264"/>
        </pc:sldMkLst>
        <pc:spChg chg="mod">
          <ac:chgData name="Wang Tang" userId="0c7b90fe1af10b5b" providerId="LiveId" clId="{C7782021-CA30-4044-9E50-6C853233516E}" dt="2022-07-13T13:00:07.850" v="864" actId="20577"/>
          <ac:spMkLst>
            <pc:docMk/>
            <pc:sldMk cId="4233364636" sldId="264"/>
            <ac:spMk id="7" creationId="{68603F8A-9A63-45CD-884A-7488C6C703DB}"/>
          </ac:spMkLst>
        </pc:spChg>
        <pc:graphicFrameChg chg="add del mod">
          <ac:chgData name="Wang Tang" userId="0c7b90fe1af10b5b" providerId="LiveId" clId="{C7782021-CA30-4044-9E50-6C853233516E}" dt="2022-07-13T12:58:58.833" v="835"/>
          <ac:graphicFrameMkLst>
            <pc:docMk/>
            <pc:sldMk cId="4233364636" sldId="264"/>
            <ac:graphicFrameMk id="2" creationId="{32243508-152F-1C17-F8EE-64916F94671B}"/>
          </ac:graphicFrameMkLst>
        </pc:graphicFrameChg>
        <pc:graphicFrameChg chg="mod modGraphic">
          <ac:chgData name="Wang Tang" userId="0c7b90fe1af10b5b" providerId="LiveId" clId="{C7782021-CA30-4044-9E50-6C853233516E}" dt="2022-07-13T12:59:53.168" v="861" actId="207"/>
          <ac:graphicFrameMkLst>
            <pc:docMk/>
            <pc:sldMk cId="4233364636" sldId="264"/>
            <ac:graphicFrameMk id="19" creationId="{E9DF7861-D7DB-34FB-14A7-65C49B25E406}"/>
          </ac:graphicFrameMkLst>
        </pc:graphicFrameChg>
        <pc:picChg chg="del">
          <ac:chgData name="Wang Tang" userId="0c7b90fe1af10b5b" providerId="LiveId" clId="{C7782021-CA30-4044-9E50-6C853233516E}" dt="2022-07-13T12:58:53.193" v="832" actId="478"/>
          <ac:picMkLst>
            <pc:docMk/>
            <pc:sldMk cId="4233364636" sldId="264"/>
            <ac:picMk id="4" creationId="{38E072D6-73E7-94E5-29CA-4FA7B7387906}"/>
          </ac:picMkLst>
        </pc:picChg>
        <pc:picChg chg="add mod modCrop">
          <ac:chgData name="Wang Tang" userId="0c7b90fe1af10b5b" providerId="LiveId" clId="{C7782021-CA30-4044-9E50-6C853233516E}" dt="2022-07-13T12:59:22.561" v="848" actId="14100"/>
          <ac:picMkLst>
            <pc:docMk/>
            <pc:sldMk cId="4233364636" sldId="264"/>
            <ac:picMk id="5" creationId="{E812FB70-E1E1-9E12-CED4-E4B62DC120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31A46-B7B2-4CE1-8502-144AD9349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97CF9E-B444-43BC-ABC8-2D47420E2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DF3026-3E41-4F03-BD47-D52745BA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4483-16F5-41D4-B210-21097346EE28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A09A2-B403-4010-8AE5-B76F2A74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56EC3-0FBF-403F-AA03-4B904BE2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0F7A-021B-43F8-B853-95322F344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00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2652F-A19D-48D5-84E5-54E2B5D4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4D6345-7453-4945-8478-88F8C2432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875202-99B0-4089-A6A1-7DDFD068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4483-16F5-41D4-B210-21097346EE28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06B17-F8C6-4F90-9EFB-27C4CF1E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24C90-DCB8-42D6-A023-BA27A2CA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0F7A-021B-43F8-B853-95322F344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01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C12284-B0C5-4177-AFE3-0EF965AA9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A32014-74E5-4EBF-9060-D03F40B9F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6A083-7909-4A17-8CD6-B31F6AFE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4483-16F5-41D4-B210-21097346EE28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C6A63-5B9A-451A-8AD3-1FE427E6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C0039-15C4-49DC-9B8C-119D74D7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0F7A-021B-43F8-B853-95322F344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66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438E2-BE77-4DFA-8A92-54040250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7867C8-CF4F-463B-B77A-60752082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556AC-1C93-450C-A198-5984CEC4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4483-16F5-41D4-B210-21097346EE28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C1433-FB97-4454-8A6F-0DC97383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F1F57-2154-481E-B6F1-D6349333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0F7A-021B-43F8-B853-95322F344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98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F9A13-03E0-4C64-A431-89128B46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FED6E-F665-47C4-A680-9D9F69E3F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F617C-FFEE-4F5E-A0D1-9B98AD39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4483-16F5-41D4-B210-21097346EE28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D65AD-DD17-4D3C-867A-9E2891B8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0D899-DC7B-4F4B-8C59-488A1EEA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0F7A-021B-43F8-B853-95322F344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29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57904-B501-487D-ADD2-99824DA3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50072-DB88-42CA-B6D7-1470A1333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4CB12-4A78-4524-939E-4F484BA29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2C3F97-487E-42DC-97A4-6C0DB0F0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4483-16F5-41D4-B210-21097346EE28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F7C5D1-A49A-40BB-9D87-9D27CC54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A4C725-D1CD-4303-AB6C-ED0B5B45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0F7A-021B-43F8-B853-95322F344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66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162CF-F443-4EE5-80E5-2FD07ABC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426163-635C-4B01-B93F-810495061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582D6C-B925-4569-97BF-A00A72B51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BBE566-F9D8-446B-96F8-933D2E223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BC076A-29E1-4911-BCE0-11A528BC2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CAEAF5-2CE6-45B9-99D4-D95DAFCB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4483-16F5-41D4-B210-21097346EE28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96B631-6DAF-4D94-B38E-B7ED6B03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ECC76A-2193-4FF4-B193-D2A65449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0F7A-021B-43F8-B853-95322F344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29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41257-42A2-4BE3-AA33-B0751463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1FB29D-F2DB-4DA0-B658-4924CC8F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4483-16F5-41D4-B210-21097346EE28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4E8223-C56C-4C39-9311-B3F849BA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F9CB31-3020-4CC6-AC57-76B73B25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0F7A-021B-43F8-B853-95322F344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58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1DA9BA-A8BC-45D1-8109-483D058D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4483-16F5-41D4-B210-21097346EE28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E32760-EE9F-46D2-89EB-9BAF2481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462CD-D808-4685-BFB6-4E32386E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0F7A-021B-43F8-B853-95322F344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C1D6A-BD0F-4A0C-AF6C-A73BA700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C39AA-6503-42AA-8324-98CDC75E7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90150F-0986-4853-BF15-EEE2E5677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E6ED9B-DF8E-4FB1-97ED-59EE6555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4483-16F5-41D4-B210-21097346EE28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38182-657E-4A88-B259-AAC51D01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16DEA2-D31B-4FE4-A65F-13A3AA2E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0F7A-021B-43F8-B853-95322F344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62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0C460-56CA-418E-8AD9-B5B878E5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BC7541-DEEA-44AF-82CF-66054805B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F651FF-F6F3-4B05-BBD9-97D077F04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99C571-2C6D-482F-B7D7-4102E26B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4483-16F5-41D4-B210-21097346EE28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042D29-B0A9-4A61-933E-C640C063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EDBFF0-7D05-409A-ABBF-C52F8EF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0F7A-021B-43F8-B853-95322F344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90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5489B8-4E22-4B2D-B3A2-F0583E092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AA89D4-53BB-48F5-8154-1BC31458C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8101E-E416-477A-9E9D-B9154D82C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A4483-16F5-41D4-B210-21097346EE28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9B5EC5-ACA0-4445-860D-412446A52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A8998-9222-4CF6-87D2-5EF1AF60E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10F7A-021B-43F8-B853-95322F344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7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E3D3F-D3A3-4224-9918-C6215DCB1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86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VulSeeker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AUC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值和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值分别为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88.49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％和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81.3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B33CAC-F30C-4EAB-ABD0-6E26653C5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282" y="1959345"/>
            <a:ext cx="8171428" cy="33619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D378089-FAEF-4C3E-B782-A9AACBEAB27A}"/>
              </a:ext>
            </a:extLst>
          </p:cNvPr>
          <p:cNvSpPr txBox="1"/>
          <p:nvPr/>
        </p:nvSpPr>
        <p:spPr>
          <a:xfrm>
            <a:off x="491299" y="350175"/>
            <a:ext cx="340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Vulseeker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训练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结果参考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61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AE0F6D5-BDB6-489A-B99F-9C228965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32" y="650699"/>
            <a:ext cx="3842335" cy="30738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0677BA-5852-4E30-9163-9338397F8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567" y="650699"/>
            <a:ext cx="3842335" cy="30738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358BF44-A85C-4C78-A0BA-E5845092C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32" y="3724567"/>
            <a:ext cx="3842335" cy="307386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9FAA79B-FBD0-48B9-84F2-04D7273F690C}"/>
              </a:ext>
            </a:extLst>
          </p:cNvPr>
          <p:cNvSpPr txBox="1"/>
          <p:nvPr/>
        </p:nvSpPr>
        <p:spPr>
          <a:xfrm>
            <a:off x="491299" y="350175"/>
            <a:ext cx="6173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Tensorflow2.3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版本重构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Vulseeker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训练结果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图表&#10;&#10;描述已自动生成">
            <a:extLst>
              <a:ext uri="{FF2B5EF4-FFF2-40B4-BE49-F238E27FC236}">
                <a16:creationId xmlns:a16="http://schemas.microsoft.com/office/drawing/2014/main" id="{ED74D05D-A908-8191-682D-96B66DE7AE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687" y="3724567"/>
            <a:ext cx="4098491" cy="307386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DCD1AE5-A4F7-4D42-952C-FAA987EC6AEF}"/>
              </a:ext>
            </a:extLst>
          </p:cNvPr>
          <p:cNvSpPr txBox="1"/>
          <p:nvPr/>
        </p:nvSpPr>
        <p:spPr>
          <a:xfrm>
            <a:off x="5686313" y="3872348"/>
            <a:ext cx="18004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ROC curve on test set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FC2072-5CEE-4A70-B9BF-C0DDDAE7CE92}"/>
              </a:ext>
            </a:extLst>
          </p:cNvPr>
          <p:cNvSpPr/>
          <p:nvPr/>
        </p:nvSpPr>
        <p:spPr>
          <a:xfrm>
            <a:off x="8438269" y="942021"/>
            <a:ext cx="25215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AUC 值和 ACC 值分别为 8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％和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78.11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％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Batch size: 10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Buffer size: 1000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Learning rate: 0.0001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50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28C643C5-A2CC-4C02-A6D5-EB0FB4418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310" y="3871620"/>
            <a:ext cx="3835441" cy="28765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8603F8A-9A63-45CD-884A-7488C6C703DB}"/>
              </a:ext>
            </a:extLst>
          </p:cNvPr>
          <p:cNvSpPr txBox="1"/>
          <p:nvPr/>
        </p:nvSpPr>
        <p:spPr>
          <a:xfrm>
            <a:off x="491299" y="350175"/>
            <a:ext cx="6173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Tensorflow2.3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版本重构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Vulseeker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训练结果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4E6946-C85A-4A59-99B2-3319CBB49CF6}"/>
              </a:ext>
            </a:extLst>
          </p:cNvPr>
          <p:cNvSpPr txBox="1"/>
          <p:nvPr/>
        </p:nvSpPr>
        <p:spPr>
          <a:xfrm>
            <a:off x="5243784" y="3983185"/>
            <a:ext cx="18004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ROC curve on test set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E3EFF3F-D12B-4195-B991-5A05AD617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95" y="910848"/>
            <a:ext cx="3594815" cy="287585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16CCA2D-7BFC-468B-B448-6AD7813A33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310" y="910848"/>
            <a:ext cx="3594815" cy="287585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2E5D5EB-6B6F-4AD6-AE0C-4D45CA0C13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94" y="3872348"/>
            <a:ext cx="3594817" cy="2875853"/>
          </a:xfrm>
          <a:prstGeom prst="rect">
            <a:avLst/>
          </a:prstGeom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52850B6-C1AC-1862-5B1F-49D4FF621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09004"/>
              </p:ext>
            </p:extLst>
          </p:nvPr>
        </p:nvGraphicFramePr>
        <p:xfrm>
          <a:off x="7704434" y="1236254"/>
          <a:ext cx="42771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2595">
                  <a:extLst>
                    <a:ext uri="{9D8B030D-6E8A-4147-A177-3AD203B41FA5}">
                      <a16:colId xmlns:a16="http://schemas.microsoft.com/office/drawing/2014/main" val="1317102695"/>
                    </a:ext>
                  </a:extLst>
                </a:gridCol>
                <a:gridCol w="2554514">
                  <a:extLst>
                    <a:ext uri="{9D8B030D-6E8A-4147-A177-3AD203B41FA5}">
                      <a16:colId xmlns:a16="http://schemas.microsoft.com/office/drawing/2014/main" val="404460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Buffersize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9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Batchsize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120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77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Learning Rate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0.0001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0.0001*12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166603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971AEF11-A086-ADEB-4C42-27B671357DF9}"/>
              </a:ext>
            </a:extLst>
          </p:cNvPr>
          <p:cNvSpPr/>
          <p:nvPr/>
        </p:nvSpPr>
        <p:spPr>
          <a:xfrm>
            <a:off x="7939312" y="4062593"/>
            <a:ext cx="3216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过拟合</a:t>
            </a:r>
          </a:p>
        </p:txBody>
      </p:sp>
    </p:spTree>
    <p:extLst>
      <p:ext uri="{BB962C8B-B14F-4D97-AF65-F5344CB8AC3E}">
        <p14:creationId xmlns:p14="http://schemas.microsoft.com/office/powerpoint/2010/main" val="98291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8603F8A-9A63-45CD-884A-7488C6C703DB}"/>
              </a:ext>
            </a:extLst>
          </p:cNvPr>
          <p:cNvSpPr txBox="1"/>
          <p:nvPr/>
        </p:nvSpPr>
        <p:spPr>
          <a:xfrm>
            <a:off x="491299" y="350175"/>
            <a:ext cx="594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Tensorflow2.3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版本重构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Vulseeker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训练结果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 descr="图表&#10;&#10;描述已自动生成">
            <a:extLst>
              <a:ext uri="{FF2B5EF4-FFF2-40B4-BE49-F238E27FC236}">
                <a16:creationId xmlns:a16="http://schemas.microsoft.com/office/drawing/2014/main" id="{EDDD99CB-8393-BA93-40A0-D9B7EA71B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689" y="3729215"/>
            <a:ext cx="3831774" cy="2873831"/>
          </a:xfrm>
          <a:prstGeom prst="rect">
            <a:avLst/>
          </a:prstGeom>
        </p:spPr>
      </p:pic>
      <p:pic>
        <p:nvPicPr>
          <p:cNvPr id="6" name="图片 5" descr="图表, 折线图, 直方图&#10;&#10;描述已自动生成">
            <a:extLst>
              <a:ext uri="{FF2B5EF4-FFF2-40B4-BE49-F238E27FC236}">
                <a16:creationId xmlns:a16="http://schemas.microsoft.com/office/drawing/2014/main" id="{A7F62B9F-6776-54E4-72C1-ED7F882A3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833612"/>
            <a:ext cx="3592289" cy="2873831"/>
          </a:xfrm>
          <a:prstGeom prst="rect">
            <a:avLst/>
          </a:prstGeom>
        </p:spPr>
      </p:pic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21D0E9C7-4338-84B1-E235-2F79B3CC0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55" y="855384"/>
            <a:ext cx="3592289" cy="2873831"/>
          </a:xfrm>
          <a:prstGeom prst="rect">
            <a:avLst/>
          </a:prstGeom>
        </p:spPr>
      </p:pic>
      <p:pic>
        <p:nvPicPr>
          <p:cNvPr id="12" name="图片 11" descr="图表, 直方图&#10;&#10;描述已自动生成">
            <a:extLst>
              <a:ext uri="{FF2B5EF4-FFF2-40B4-BE49-F238E27FC236}">
                <a16:creationId xmlns:a16="http://schemas.microsoft.com/office/drawing/2014/main" id="{C0DB6B6D-618F-8A65-F7AC-9CC255917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3729214"/>
            <a:ext cx="3592289" cy="2873831"/>
          </a:xfrm>
          <a:prstGeom prst="rect">
            <a:avLst/>
          </a:prstGeom>
        </p:spPr>
      </p:pic>
      <p:graphicFrame>
        <p:nvGraphicFramePr>
          <p:cNvPr id="19" name="表格 3">
            <a:extLst>
              <a:ext uri="{FF2B5EF4-FFF2-40B4-BE49-F238E27FC236}">
                <a16:creationId xmlns:a16="http://schemas.microsoft.com/office/drawing/2014/main" id="{E9DF7861-D7DB-34FB-14A7-65C49B25E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469"/>
              </p:ext>
            </p:extLst>
          </p:nvPr>
        </p:nvGraphicFramePr>
        <p:xfrm>
          <a:off x="7776188" y="1179779"/>
          <a:ext cx="422184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0321">
                  <a:extLst>
                    <a:ext uri="{9D8B030D-6E8A-4147-A177-3AD203B41FA5}">
                      <a16:colId xmlns:a16="http://schemas.microsoft.com/office/drawing/2014/main" val="1317102695"/>
                    </a:ext>
                  </a:extLst>
                </a:gridCol>
                <a:gridCol w="2521527">
                  <a:extLst>
                    <a:ext uri="{9D8B030D-6E8A-4147-A177-3AD203B41FA5}">
                      <a16:colId xmlns:a16="http://schemas.microsoft.com/office/drawing/2014/main" val="404460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dropout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0.9</a:t>
                      </a:r>
                      <a:endParaRPr lang="en-US" altLang="zh-CN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9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Batch size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77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Learning Rate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0.0001*12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0.0001*10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166603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14269961-9F86-A2AE-DEE9-5C29A4E47576}"/>
              </a:ext>
            </a:extLst>
          </p:cNvPr>
          <p:cNvSpPr/>
          <p:nvPr/>
        </p:nvSpPr>
        <p:spPr>
          <a:xfrm>
            <a:off x="7939312" y="4062593"/>
            <a:ext cx="3524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dropout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，过拟合缓解，但曲线振荡严重，推测是学习率太大导致</a:t>
            </a:r>
          </a:p>
        </p:txBody>
      </p:sp>
    </p:spTree>
    <p:extLst>
      <p:ext uri="{BB962C8B-B14F-4D97-AF65-F5344CB8AC3E}">
        <p14:creationId xmlns:p14="http://schemas.microsoft.com/office/powerpoint/2010/main" val="272433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8603F8A-9A63-45CD-884A-7488C6C703DB}"/>
              </a:ext>
            </a:extLst>
          </p:cNvPr>
          <p:cNvSpPr txBox="1"/>
          <p:nvPr/>
        </p:nvSpPr>
        <p:spPr>
          <a:xfrm>
            <a:off x="491299" y="350175"/>
            <a:ext cx="594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Tensorflow2.3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版本重构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Vulseeker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训练结果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9" name="表格 3">
            <a:extLst>
              <a:ext uri="{FF2B5EF4-FFF2-40B4-BE49-F238E27FC236}">
                <a16:creationId xmlns:a16="http://schemas.microsoft.com/office/drawing/2014/main" id="{E9DF7861-D7DB-34FB-14A7-65C49B25E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185037"/>
              </p:ext>
            </p:extLst>
          </p:nvPr>
        </p:nvGraphicFramePr>
        <p:xfrm>
          <a:off x="7776188" y="1179779"/>
          <a:ext cx="424032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0321">
                  <a:extLst>
                    <a:ext uri="{9D8B030D-6E8A-4147-A177-3AD203B41FA5}">
                      <a16:colId xmlns:a16="http://schemas.microsoft.com/office/drawing/2014/main" val="1317102695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404460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dropout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0.9</a:t>
                      </a:r>
                      <a:endParaRPr lang="en-US" altLang="zh-CN" sz="1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9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Batch size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77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Learning Rate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0.0001*10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16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decay_steps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630</a:t>
                      </a:r>
                      <a:endParaRPr lang="en-US" altLang="zh-CN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43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decay_rate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0.96</a:t>
                      </a:r>
                      <a:endParaRPr lang="en-US" altLang="zh-CN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442175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14269961-9F86-A2AE-DEE9-5C29A4E47576}"/>
              </a:ext>
            </a:extLst>
          </p:cNvPr>
          <p:cNvSpPr/>
          <p:nvPr/>
        </p:nvSpPr>
        <p:spPr>
          <a:xfrm>
            <a:off x="7939313" y="4062593"/>
            <a:ext cx="340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加入学习率衰减机制，振荡有所减缓</a:t>
            </a:r>
          </a:p>
        </p:txBody>
      </p:sp>
      <p:pic>
        <p:nvPicPr>
          <p:cNvPr id="3" name="图片 2" descr="图表, 直方图&#10;&#10;描述已自动生成">
            <a:extLst>
              <a:ext uri="{FF2B5EF4-FFF2-40B4-BE49-F238E27FC236}">
                <a16:creationId xmlns:a16="http://schemas.microsoft.com/office/drawing/2014/main" id="{18ED9C5B-565E-A25B-2143-BC4FB7F23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" t="7677" r="6996" b="5505"/>
          <a:stretch/>
        </p:blipFill>
        <p:spPr>
          <a:xfrm>
            <a:off x="683491" y="811840"/>
            <a:ext cx="6804864" cy="562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3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8603F8A-9A63-45CD-884A-7488C6C703DB}"/>
              </a:ext>
            </a:extLst>
          </p:cNvPr>
          <p:cNvSpPr txBox="1"/>
          <p:nvPr/>
        </p:nvSpPr>
        <p:spPr>
          <a:xfrm>
            <a:off x="491299" y="350175"/>
            <a:ext cx="6257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Tensorflow2.3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版本重构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Vulseeker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训练结果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3.1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9" name="表格 3">
            <a:extLst>
              <a:ext uri="{FF2B5EF4-FFF2-40B4-BE49-F238E27FC236}">
                <a16:creationId xmlns:a16="http://schemas.microsoft.com/office/drawing/2014/main" id="{E9DF7861-D7DB-34FB-14A7-65C49B25E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113548"/>
              </p:ext>
            </p:extLst>
          </p:nvPr>
        </p:nvGraphicFramePr>
        <p:xfrm>
          <a:off x="7776188" y="1179779"/>
          <a:ext cx="424032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0321">
                  <a:extLst>
                    <a:ext uri="{9D8B030D-6E8A-4147-A177-3AD203B41FA5}">
                      <a16:colId xmlns:a16="http://schemas.microsoft.com/office/drawing/2014/main" val="1317102695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404460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dropout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0.9</a:t>
                      </a:r>
                      <a:endParaRPr lang="en-US" altLang="zh-CN" sz="1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9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Batch size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77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Learning Rate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0.0001*10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16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decay_steps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630</a:t>
                      </a:r>
                      <a:endPara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43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decay_rate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0.96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0.80</a:t>
                      </a:r>
                      <a:endParaRPr lang="en-US" altLang="zh-CN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442175"/>
                  </a:ext>
                </a:extLst>
              </a:tr>
            </a:tbl>
          </a:graphicData>
        </a:graphic>
      </p:graphicFrame>
      <p:pic>
        <p:nvPicPr>
          <p:cNvPr id="4" name="图片 3" descr="图表, 直方图&#10;&#10;描述已自动生成">
            <a:extLst>
              <a:ext uri="{FF2B5EF4-FFF2-40B4-BE49-F238E27FC236}">
                <a16:creationId xmlns:a16="http://schemas.microsoft.com/office/drawing/2014/main" id="{9ACBE53B-47BD-6205-351C-17179687E7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4" t="6459" r="5094" b="5429"/>
          <a:stretch/>
        </p:blipFill>
        <p:spPr>
          <a:xfrm>
            <a:off x="491299" y="811840"/>
            <a:ext cx="7045282" cy="576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2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8603F8A-9A63-45CD-884A-7488C6C703DB}"/>
              </a:ext>
            </a:extLst>
          </p:cNvPr>
          <p:cNvSpPr txBox="1"/>
          <p:nvPr/>
        </p:nvSpPr>
        <p:spPr>
          <a:xfrm>
            <a:off x="491299" y="350175"/>
            <a:ext cx="6257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Tensorflow2.3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版本重构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Vulseeker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训练结果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3.2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9" name="表格 3">
            <a:extLst>
              <a:ext uri="{FF2B5EF4-FFF2-40B4-BE49-F238E27FC236}">
                <a16:creationId xmlns:a16="http://schemas.microsoft.com/office/drawing/2014/main" id="{E9DF7861-D7DB-34FB-14A7-65C49B25E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155422"/>
              </p:ext>
            </p:extLst>
          </p:nvPr>
        </p:nvGraphicFramePr>
        <p:xfrm>
          <a:off x="7776188" y="1179779"/>
          <a:ext cx="424032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0321">
                  <a:extLst>
                    <a:ext uri="{9D8B030D-6E8A-4147-A177-3AD203B41FA5}">
                      <a16:colId xmlns:a16="http://schemas.microsoft.com/office/drawing/2014/main" val="1317102695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404460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dropout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0.9</a:t>
                      </a:r>
                      <a:endParaRPr lang="en-US" altLang="zh-CN" sz="1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9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Batch size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77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Learning Rate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0.0001*10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16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decay_steps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630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440</a:t>
                      </a:r>
                      <a:endParaRPr lang="en-US" altLang="zh-CN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43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decay_rate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442175"/>
                  </a:ext>
                </a:extLst>
              </a:tr>
            </a:tbl>
          </a:graphicData>
        </a:graphic>
      </p:graphicFrame>
      <p:pic>
        <p:nvPicPr>
          <p:cNvPr id="3" name="图片 2" descr="图表, 直方图&#10;&#10;描述已自动生成">
            <a:extLst>
              <a:ext uri="{FF2B5EF4-FFF2-40B4-BE49-F238E27FC236}">
                <a16:creationId xmlns:a16="http://schemas.microsoft.com/office/drawing/2014/main" id="{F9E46AAE-7B95-AFC4-7E3A-534318BC6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4" t="7988" r="6322" b="2896"/>
          <a:stretch/>
        </p:blipFill>
        <p:spPr>
          <a:xfrm>
            <a:off x="491299" y="811840"/>
            <a:ext cx="6937144" cy="589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2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8603F8A-9A63-45CD-884A-7488C6C703DB}"/>
              </a:ext>
            </a:extLst>
          </p:cNvPr>
          <p:cNvSpPr txBox="1"/>
          <p:nvPr/>
        </p:nvSpPr>
        <p:spPr>
          <a:xfrm>
            <a:off x="491299" y="350175"/>
            <a:ext cx="6257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Tensorflow2.3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版本重构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Vulseeker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训练结果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3.3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9" name="表格 3">
            <a:extLst>
              <a:ext uri="{FF2B5EF4-FFF2-40B4-BE49-F238E27FC236}">
                <a16:creationId xmlns:a16="http://schemas.microsoft.com/office/drawing/2014/main" id="{E9DF7861-D7DB-34FB-14A7-65C49B25E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026940"/>
              </p:ext>
            </p:extLst>
          </p:nvPr>
        </p:nvGraphicFramePr>
        <p:xfrm>
          <a:off x="7776188" y="1179779"/>
          <a:ext cx="424032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0321">
                  <a:extLst>
                    <a:ext uri="{9D8B030D-6E8A-4147-A177-3AD203B41FA5}">
                      <a16:colId xmlns:a16="http://schemas.microsoft.com/office/drawing/2014/main" val="1317102695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404460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dropout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0.9</a:t>
                      </a:r>
                      <a:endParaRPr lang="en-US" altLang="zh-CN" sz="1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9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Batch size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77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Learning Rate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0.0001*10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16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decay_steps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440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630</a:t>
                      </a:r>
                      <a:endParaRPr lang="en-US" altLang="zh-CN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43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decay_rate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442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输入归一化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</a:t>
                      </a:r>
                      <a:endParaRPr lang="en-US" altLang="zh-CN" b="1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23562"/>
                  </a:ext>
                </a:extLst>
              </a:tr>
            </a:tbl>
          </a:graphicData>
        </a:graphic>
      </p:graphicFrame>
      <p:pic>
        <p:nvPicPr>
          <p:cNvPr id="4" name="图片 3" descr="图表, 折线图, 直方图&#10;&#10;描述已自动生成">
            <a:extLst>
              <a:ext uri="{FF2B5EF4-FFF2-40B4-BE49-F238E27FC236}">
                <a16:creationId xmlns:a16="http://schemas.microsoft.com/office/drawing/2014/main" id="{38E072D6-73E7-94E5-29CA-4FA7B73879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5" t="6686" r="5500" b="5678"/>
          <a:stretch/>
        </p:blipFill>
        <p:spPr>
          <a:xfrm>
            <a:off x="596765" y="811840"/>
            <a:ext cx="6910940" cy="571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1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8603F8A-9A63-45CD-884A-7488C6C703DB}"/>
              </a:ext>
            </a:extLst>
          </p:cNvPr>
          <p:cNvSpPr txBox="1"/>
          <p:nvPr/>
        </p:nvSpPr>
        <p:spPr>
          <a:xfrm>
            <a:off x="491299" y="350175"/>
            <a:ext cx="6257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Tensorflow2.3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版本重构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Vulseeker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训练结果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3.4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9" name="表格 3">
            <a:extLst>
              <a:ext uri="{FF2B5EF4-FFF2-40B4-BE49-F238E27FC236}">
                <a16:creationId xmlns:a16="http://schemas.microsoft.com/office/drawing/2014/main" id="{E9DF7861-D7DB-34FB-14A7-65C49B25E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474246"/>
              </p:ext>
            </p:extLst>
          </p:nvPr>
        </p:nvGraphicFramePr>
        <p:xfrm>
          <a:off x="7776188" y="1179779"/>
          <a:ext cx="4240321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0321">
                  <a:extLst>
                    <a:ext uri="{9D8B030D-6E8A-4147-A177-3AD203B41FA5}">
                      <a16:colId xmlns:a16="http://schemas.microsoft.com/office/drawing/2014/main" val="1317102695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404460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dropout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0.9</a:t>
                      </a:r>
                      <a:endParaRPr lang="en-US" altLang="zh-CN" sz="1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9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Batch size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77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Learning Rate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0.0001*10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16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decay_steps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630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43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decay_rate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442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输入归一化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b="1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2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层归一化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</a:t>
                      </a:r>
                      <a:endParaRPr lang="en-US" altLang="zh-CN" b="1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355520"/>
                  </a:ext>
                </a:extLst>
              </a:tr>
            </a:tbl>
          </a:graphicData>
        </a:graphic>
      </p:graphicFrame>
      <p:pic>
        <p:nvPicPr>
          <p:cNvPr id="5" name="图片 4" descr="图表, 直方图&#10;&#10;描述已自动生成">
            <a:extLst>
              <a:ext uri="{FF2B5EF4-FFF2-40B4-BE49-F238E27FC236}">
                <a16:creationId xmlns:a16="http://schemas.microsoft.com/office/drawing/2014/main" id="{E812FB70-E1E1-9E12-CED4-E4B62DC120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6270" r="6784" b="5577"/>
          <a:stretch/>
        </p:blipFill>
        <p:spPr>
          <a:xfrm>
            <a:off x="491299" y="811840"/>
            <a:ext cx="7029155" cy="581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6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265</Words>
  <Application>Microsoft Office PowerPoint</Application>
  <PresentationFormat>宽屏</PresentationFormat>
  <Paragraphs>88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汪汤</dc:creator>
  <cp:lastModifiedBy>Wang Tang</cp:lastModifiedBy>
  <cp:revision>9</cp:revision>
  <dcterms:created xsi:type="dcterms:W3CDTF">2022-07-06T01:20:16Z</dcterms:created>
  <dcterms:modified xsi:type="dcterms:W3CDTF">2023-02-20T06:36:18Z</dcterms:modified>
</cp:coreProperties>
</file>