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6838950" cy="287655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2032000" y="800100"/>
            <a:ext cx="2755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正则表达式匹配网址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27100" y="812800"/>
            <a:ext cx="4978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\w*\:\/\/\w+\.\w*\.\w+\/,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这样混合使用也是可以的。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18034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18034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18034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18034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18034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18034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18034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27100" y="812800"/>
            <a:ext cx="50927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\w{4}\:\/\/\w+\.\w*\.\w{3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}\/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，这种更加复杂，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不过匹配的时候就更加精准了，熟练的可以使用。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27100" y="774700"/>
            <a:ext cx="129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							</a:tabLst>
            </a:pPr>
            <a:r>
              <a:rPr lang="en-US" altLang="zh-CN" sz="52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zbc5e</a:t>
            </a:r>
            <a:r>
              <a:rPr lang="en-US" altLang="zh-CN" sz="52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2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网址之家</a:t>
            </a:r>
            <a:r>
              <a:rPr lang="en-US" altLang="zh-CN" sz="52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27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http://www.hao268.com/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1003300"/>
            <a:ext cx="49784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经常要查找网址或者检索网址时，会用到匹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配，当然说的就是正则表达式，这里讲说下最基础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的正则知识，没有语言基础的人都可以看懂，以前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27100" y="812800"/>
            <a:ext cx="50927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被吓到我，相信很多刚入门也是遇到这样的问题，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下面就拿最基础的来说，然后多试验几次，就可以。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正则表达式入门基础教程：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384300" y="812800"/>
            <a:ext cx="452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第一，匹配字母的表达式：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\w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，这表示匹配一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1206500"/>
            <a:ext cx="297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个字母，大小写都可以匹配。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1803400"/>
            <a:ext cx="450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第二，匹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配数字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的表达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式：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\d,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这表示匹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配一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27100" y="812800"/>
            <a:ext cx="313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个数字，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之间的任意一个。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1397000"/>
            <a:ext cx="4965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第三，明白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转义符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号“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”，如”，就需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要使用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转义字符来匹配，分别是“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\: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”“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\/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”“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\.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27100" y="812800"/>
            <a:ext cx="49784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第四，上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面说过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\w,\d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，只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能匹配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一个，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多个数字和字母，那岂不是要写很多，这样就很繁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琐，可以用简化的方法来做：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27100" y="812800"/>
            <a:ext cx="49784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个到无数多个；②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个到无数多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个。这是万能的匹配方式，当然还有其他的，就不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说了，先学会这个就可以了，学多了会混淆。怎么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27100" y="812800"/>
            <a:ext cx="251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用正则表达式匹配网址：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1397000"/>
            <a:ext cx="297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如百度经验这个地址：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baidu/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384300" y="812800"/>
            <a:ext cx="429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正则表达式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\w*\:\/\/\w*\.\w*\.\w*\/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1397000"/>
            <a:ext cx="429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正则表达式</a:t>
            </a:r>
            <a:r>
              <a:rPr lang="en-US" altLang="zh-CN" sz="1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\w+\:\/\/\w+\.\w+\.\w+\/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