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99" r:id="rId2"/>
  </p:sldIdLst>
  <p:sldSz cx="9144000" cy="5143500" type="screen16x9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0">
          <p15:clr>
            <a:srgbClr val="A4A3A4"/>
          </p15:clr>
        </p15:guide>
        <p15:guide id="2" orient="horz" pos="1030">
          <p15:clr>
            <a:srgbClr val="A4A3A4"/>
          </p15:clr>
        </p15:guide>
        <p15:guide id="3" pos="2835">
          <p15:clr>
            <a:srgbClr val="A4A3A4"/>
          </p15:clr>
        </p15:guide>
        <p15:guide id="4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33">
          <p15:clr>
            <a:srgbClr val="A4A3A4"/>
          </p15:clr>
        </p15:guide>
        <p15:guide id="2" pos="210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刘晓光" initials="LX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4D4D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4" autoAdjust="0"/>
    <p:restoredTop sz="85451" autoAdjust="0"/>
  </p:normalViewPr>
  <p:slideViewPr>
    <p:cSldViewPr>
      <p:cViewPr varScale="1">
        <p:scale>
          <a:sx n="41" d="100"/>
          <a:sy n="41" d="100"/>
        </p:scale>
        <p:origin x="66" y="570"/>
      </p:cViewPr>
      <p:guideLst>
        <p:guide orient="horz" pos="2210"/>
        <p:guide orient="horz" pos="1030"/>
        <p:guide pos="2835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4026" y="102"/>
      </p:cViewPr>
      <p:guideLst>
        <p:guide orient="horz" pos="3233"/>
        <p:guide pos="210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9DB1A-DEA3-4644-8C38-11A62D603651}" type="datetimeFigureOut">
              <a:rPr lang="zh-CN" altLang="en-US" smtClean="0"/>
              <a:pPr/>
              <a:t>2019/3/29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D297F-B591-4FF8-8805-4B9593F248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756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884A0-1B06-4797-81B7-C9C5CFE6F3AC}" type="datetimeFigureOut">
              <a:rPr lang="zh-CN" altLang="en-US" smtClean="0"/>
              <a:pPr/>
              <a:t>2019/3/29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46125"/>
            <a:ext cx="662463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1A01A-C094-4AB6-AC54-0F2016C3FC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553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380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ctrTitle" hasCustomPrompt="1"/>
          </p:nvPr>
        </p:nvSpPr>
        <p:spPr>
          <a:xfrm>
            <a:off x="1421312" y="1597819"/>
            <a:ext cx="6247033" cy="1102519"/>
          </a:xfrm>
        </p:spPr>
        <p:txBody>
          <a:bodyPr/>
          <a:lstStyle>
            <a:lvl1pPr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标题位置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107111" y="2914650"/>
            <a:ext cx="5144616" cy="1314450"/>
          </a:xfrm>
        </p:spPr>
        <p:txBody>
          <a:bodyPr>
            <a:normAutofit/>
          </a:bodyPr>
          <a:lstStyle>
            <a:lvl1pPr marL="0" indent="0" algn="ctr" eaLnBrk="1" hangingPunct="1">
              <a:buNone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公司：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部门科室：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职务：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姓名：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427142" y="232918"/>
            <a:ext cx="4936947" cy="448622"/>
          </a:xfrm>
        </p:spPr>
        <p:txBody>
          <a:bodyPr>
            <a:noAutofit/>
          </a:bodyPr>
          <a:lstStyle>
            <a:lvl1pPr algn="l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项目标题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" hasCustomPrompt="1"/>
          </p:nvPr>
        </p:nvSpPr>
        <p:spPr>
          <a:xfrm>
            <a:off x="427140" y="789552"/>
            <a:ext cx="7097187" cy="3888432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此处文字为微软雅黑</a:t>
            </a:r>
            <a:endParaRPr lang="en-US" altLang="zh-CN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此处文字为微软雅黑</a:t>
            </a:r>
            <a:endParaRPr lang="en-US" altLang="zh-CN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此处文字为微软雅黑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zh-CN" altLang="en-US" dirty="0"/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427142" y="681540"/>
            <a:ext cx="6881163" cy="0"/>
          </a:xfrm>
          <a:prstGeom prst="line">
            <a:avLst/>
          </a:prstGeom>
          <a:ln w="12700">
            <a:solidFill>
              <a:srgbClr val="4D4D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00003473\Desktop\用心改变生活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730" y="4461960"/>
            <a:ext cx="1900759" cy="100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接连接符 17"/>
          <p:cNvCxnSpPr/>
          <p:nvPr userDrawn="1"/>
        </p:nvCxnSpPr>
        <p:spPr>
          <a:xfrm>
            <a:off x="427142" y="4785996"/>
            <a:ext cx="8261983" cy="0"/>
          </a:xfrm>
          <a:prstGeom prst="line">
            <a:avLst/>
          </a:prstGeom>
          <a:ln w="12700">
            <a:solidFill>
              <a:srgbClr val="4D4D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2019/3/29</a:t>
            </a:fld>
            <a:endParaRPr lang="zh-CN" altLang="en-US"/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7142" y="4785996"/>
            <a:ext cx="8261983" cy="0"/>
          </a:xfrm>
          <a:prstGeom prst="line">
            <a:avLst/>
          </a:prstGeom>
          <a:ln w="12700">
            <a:solidFill>
              <a:srgbClr val="4D4D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27140" y="789552"/>
            <a:ext cx="7097187" cy="3888432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defRPr sz="2000"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此处文字为微软雅黑</a:t>
            </a:r>
            <a:endParaRPr lang="en-US" altLang="zh-CN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zh-CN" altLang="en-US" dirty="0"/>
              <a:t>此处文字为微软雅黑</a:t>
            </a:r>
            <a:endParaRPr lang="en-US" altLang="zh-CN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zh-CN" altLang="en-US" dirty="0"/>
              <a:t>此处文字为微软雅黑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zh-CN" altLang="en-US" dirty="0"/>
          </a:p>
        </p:txBody>
      </p:sp>
      <p:pic>
        <p:nvPicPr>
          <p:cNvPr id="11" name="Picture 2" descr="C:\Users\00003473\Desktop\用心改变生活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732" y="4461960"/>
            <a:ext cx="1900759" cy="100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内容占位符 2"/>
          <p:cNvSpPr>
            <a:spLocks noGrp="1"/>
          </p:cNvSpPr>
          <p:nvPr>
            <p:ph idx="10" hasCustomPrompt="1"/>
          </p:nvPr>
        </p:nvSpPr>
        <p:spPr>
          <a:xfrm>
            <a:off x="427140" y="789552"/>
            <a:ext cx="7097187" cy="3888432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此处文字为微软雅黑</a:t>
            </a:r>
            <a:endParaRPr lang="en-US" altLang="zh-CN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此处文字为微软雅黑</a:t>
            </a:r>
            <a:endParaRPr lang="en-US" altLang="zh-CN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此处文字为微软雅黑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zh-CN" altLang="en-US" dirty="0"/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427142" y="681540"/>
            <a:ext cx="6881163" cy="0"/>
          </a:xfrm>
          <a:prstGeom prst="line">
            <a:avLst/>
          </a:prstGeom>
          <a:ln w="12700">
            <a:solidFill>
              <a:srgbClr val="4D4D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00003473\Desktop\用心改变生活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730" y="4461960"/>
            <a:ext cx="1900759" cy="100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接连接符 17"/>
          <p:cNvCxnSpPr/>
          <p:nvPr userDrawn="1"/>
        </p:nvCxnSpPr>
        <p:spPr>
          <a:xfrm>
            <a:off x="427142" y="4785996"/>
            <a:ext cx="8261983" cy="0"/>
          </a:xfrm>
          <a:prstGeom prst="line">
            <a:avLst/>
          </a:prstGeom>
          <a:ln w="12700">
            <a:solidFill>
              <a:srgbClr val="4D4D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77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F12AB-DCC5-4625-A7F5-0623728CC984}" type="datetimeFigureOut">
              <a:rPr lang="zh-CN" altLang="en-US" smtClean="0"/>
              <a:pPr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0A0B7-5C61-4C3A-A10A-08938F54DA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标题 3"/>
          <p:cNvSpPr txBox="1"/>
          <p:nvPr/>
        </p:nvSpPr>
        <p:spPr>
          <a:xfrm>
            <a:off x="395537" y="208853"/>
            <a:ext cx="6192687" cy="4486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Rvkol——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基本页面展示</a:t>
            </a:r>
          </a:p>
        </p:txBody>
      </p:sp>
      <p:sp>
        <p:nvSpPr>
          <p:cNvPr id="8" name="矩形 7"/>
          <p:cNvSpPr/>
          <p:nvPr/>
        </p:nvSpPr>
        <p:spPr>
          <a:xfrm>
            <a:off x="635" y="820420"/>
            <a:ext cx="9142095" cy="668020"/>
          </a:xfrm>
          <a:prstGeom prst="rect">
            <a:avLst/>
          </a:prstGeom>
          <a:solidFill>
            <a:srgbClr val="0070C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  <a:cs typeface="方正宋黑简体" panose="02000000000000000000" charset="-122"/>
                <a:sym typeface="+mn-ea"/>
              </a:rPr>
              <a:t>技术栈：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  <a:cs typeface="方正宋黑简体" panose="02000000000000000000" charset="-122"/>
                <a:sym typeface="+mn-ea"/>
              </a:rPr>
              <a:t>Nodejs Koa2 Nginx Bootstrap MySQL</a:t>
            </a:r>
            <a:endParaRPr lang="zh-CN" sz="24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  <a:cs typeface="方正宋黑简体" panose="02000000000000000000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EAD2F6-813F-477B-BC95-9DB02DCDB60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9" b="3817"/>
          <a:stretch/>
        </p:blipFill>
        <p:spPr>
          <a:xfrm>
            <a:off x="2279621" y="1841914"/>
            <a:ext cx="1368152" cy="21643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37A806B-DDBC-401D-A85F-46D86E269BA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5" b="7163"/>
          <a:stretch/>
        </p:blipFill>
        <p:spPr>
          <a:xfrm>
            <a:off x="539552" y="1851670"/>
            <a:ext cx="1412454" cy="21448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4F637F9-5149-45F9-B790-97EE881BEE5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7" b="4253"/>
          <a:stretch/>
        </p:blipFill>
        <p:spPr>
          <a:xfrm>
            <a:off x="3877331" y="1851670"/>
            <a:ext cx="1388701" cy="21826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BE35B9A-C7C0-4E55-9F19-D154706AB5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5590" y="1847974"/>
            <a:ext cx="3676236" cy="217991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950EAD3-8827-4E9C-9A03-9C4C304BEC44}"/>
              </a:ext>
            </a:extLst>
          </p:cNvPr>
          <p:cNvSpPr/>
          <p:nvPr/>
        </p:nvSpPr>
        <p:spPr>
          <a:xfrm>
            <a:off x="3543367" y="4293408"/>
            <a:ext cx="1681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www.Rvkol.com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92301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|14.2|5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6263</TotalTime>
  <Words>18</Words>
  <Application>Microsoft Office PowerPoint</Application>
  <PresentationFormat>全屏显示(16:9)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微软雅黑</vt:lpstr>
      <vt:lpstr>Arial</vt:lpstr>
      <vt:lpstr>Calibri</vt:lpstr>
      <vt:lpstr>Office 主题​​</vt:lpstr>
      <vt:lpstr>PowerPoint 演示文稿</vt:lpstr>
    </vt:vector>
  </TitlesOfParts>
  <Company>Lenovo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刘晓光</dc:creator>
  <cp:lastModifiedBy>潇 谷</cp:lastModifiedBy>
  <cp:revision>518</cp:revision>
  <cp:lastPrinted>2019-03-28T08:24:47Z</cp:lastPrinted>
  <dcterms:created xsi:type="dcterms:W3CDTF">2014-09-15T01:06:00Z</dcterms:created>
  <dcterms:modified xsi:type="dcterms:W3CDTF">2019-03-29T06:27:50Z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