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69" r:id="rId3"/>
    <p:sldId id="312" r:id="rId4"/>
    <p:sldId id="428" r:id="rId5"/>
    <p:sldId id="327" r:id="rId6"/>
    <p:sldId id="429" r:id="rId7"/>
    <p:sldId id="328" r:id="rId8"/>
    <p:sldId id="366" r:id="rId9"/>
    <p:sldId id="329" r:id="rId10"/>
    <p:sldId id="435" r:id="rId11"/>
    <p:sldId id="411" r:id="rId12"/>
  </p:sldIdLst>
  <p:sldSz cx="9144000" cy="5143500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0" i="0" u="none" kern="1200" baseline="0">
        <a:solidFill>
          <a:srgbClr val="FFFFFF"/>
        </a:solidFill>
        <a:latin typeface="Gill Sans" charset="0"/>
        <a:ea typeface="宋体" panose="02010600030101010101" pitchFamily="2" charset="-122"/>
        <a:sym typeface="Heiti SC Light" charset="0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0" i="0" u="none" kern="1200" baseline="0">
        <a:solidFill>
          <a:srgbClr val="FFFFFF"/>
        </a:solidFill>
        <a:latin typeface="Gill Sans" charset="0"/>
        <a:ea typeface="宋体" panose="02010600030101010101" pitchFamily="2" charset="-122"/>
        <a:sym typeface="Heiti SC Light" charset="0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0" i="0" u="none" kern="1200" baseline="0">
        <a:solidFill>
          <a:srgbClr val="FFFFFF"/>
        </a:solidFill>
        <a:latin typeface="Gill Sans" charset="0"/>
        <a:ea typeface="宋体" panose="02010600030101010101" pitchFamily="2" charset="-122"/>
        <a:sym typeface="Heiti SC Light" charset="0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0" i="0" u="none" kern="1200" baseline="0">
        <a:solidFill>
          <a:srgbClr val="FFFFFF"/>
        </a:solidFill>
        <a:latin typeface="Gill Sans" charset="0"/>
        <a:ea typeface="宋体" panose="02010600030101010101" pitchFamily="2" charset="-122"/>
        <a:sym typeface="Heiti SC Light" charset="0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0" i="0" u="none" kern="1200" baseline="0">
        <a:solidFill>
          <a:srgbClr val="FFFFFF"/>
        </a:solidFill>
        <a:latin typeface="Gill Sans" charset="0"/>
        <a:ea typeface="宋体" panose="02010600030101010101" pitchFamily="2" charset="-122"/>
        <a:sym typeface="Heiti SC Light" charset="0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0" i="0" u="none" kern="1200" baseline="0">
        <a:solidFill>
          <a:srgbClr val="FFFFFF"/>
        </a:solidFill>
        <a:latin typeface="Gill Sans" charset="0"/>
        <a:ea typeface="宋体" panose="02010600030101010101" pitchFamily="2" charset="-122"/>
        <a:sym typeface="Heiti SC Light" charset="0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0" i="0" u="none" kern="1200" baseline="0">
        <a:solidFill>
          <a:srgbClr val="FFFFFF"/>
        </a:solidFill>
        <a:latin typeface="Gill Sans" charset="0"/>
        <a:ea typeface="宋体" panose="02010600030101010101" pitchFamily="2" charset="-122"/>
        <a:sym typeface="Heiti SC Light" charset="0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0" i="0" u="none" kern="1200" baseline="0">
        <a:solidFill>
          <a:srgbClr val="FFFFFF"/>
        </a:solidFill>
        <a:latin typeface="Gill Sans" charset="0"/>
        <a:ea typeface="宋体" panose="02010600030101010101" pitchFamily="2" charset="-122"/>
        <a:sym typeface="Heiti SC Light" charset="0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0" i="0" u="none" kern="1200" baseline="0">
        <a:solidFill>
          <a:srgbClr val="FFFFFF"/>
        </a:solidFill>
        <a:latin typeface="Gill Sans" charset="0"/>
        <a:ea typeface="宋体" panose="02010600030101010101" pitchFamily="2" charset="-122"/>
        <a:sym typeface="Heiti SC Light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8F8F8F"/>
    <a:srgbClr val="A3A3A3"/>
    <a:srgbClr val="DFF120"/>
    <a:srgbClr val="4E7620"/>
    <a:srgbClr val="23607E"/>
    <a:srgbClr val="7D5337"/>
    <a:srgbClr val="D96E14"/>
    <a:srgbClr val="E36C0B"/>
    <a:srgbClr val="30859E"/>
    <a:srgbClr val="3485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6" d="100"/>
          <a:sy n="66" d="100"/>
        </p:scale>
        <p:origin x="0" y="0"/>
      </p:cViewPr>
      <p:guideLst>
        <p:guide orient="horz" pos="1494"/>
        <p:guide pos="2865"/>
      </p:guideLst>
    </p:cSldViewPr>
  </p:slide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pPr lvl="0" algn="l" fontAlgn="base"/>
            <a:endParaRPr lang="zh-CN" altLang="zh-CN" sz="1200" strike="noStrike" noProof="1" dirty="0">
              <a:ea typeface="Heiti SC Light" charset="0"/>
            </a:endParaRPr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/>
            </a:lvl1pPr>
          </a:lstStyle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3F8F707-8CD7-411F-AE8D-4FACBBD2D94C}" type="datetimeFigureOut"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宋体" panose="02010600030101010101" pitchFamily="2" charset="-122"/>
                <a:cs typeface="+mn-cs"/>
                <a:sym typeface="Heiti SC Light" charset="0"/>
              </a:rPr>
            </a:fld>
            <a:endParaRPr kumimoji="0" lang="zh-CN" altLang="en-US" sz="20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" charset="0"/>
              <a:ea typeface="宋体" panose="02010600030101010101" pitchFamily="2" charset="-122"/>
              <a:cs typeface="+mn-cs"/>
              <a:sym typeface="Heiti SC Light" charset="0"/>
            </a:endParaRPr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noFill/>
          </a:ln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algn="l"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0" rtl="0" eaLnBrk="0" fontAlgn="base" latinLnBrk="0" hangingPunct="0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Heiti SC Light" charset="0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Heiti SC Light" charset="0"/>
            </a:endParaRPr>
          </a:p>
          <a:p>
            <a:pPr marL="0" marR="0" lvl="0" indent="0" algn="l" defTabSz="0" rtl="0" eaLnBrk="0" fontAlgn="base" latinLnBrk="0" hangingPunct="0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Heiti SC Light" charset="0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Heiti SC Light" charset="0"/>
            </a:endParaRPr>
          </a:p>
          <a:p>
            <a:pPr marL="0" marR="0" lvl="0" indent="0" algn="l" defTabSz="0" rtl="0" eaLnBrk="0" fontAlgn="base" latinLnBrk="0" hangingPunct="0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Heiti SC Light" charset="0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Heiti SC Light" charset="0"/>
            </a:endParaRPr>
          </a:p>
          <a:p>
            <a:pPr marL="0" marR="0" lvl="0" indent="0" algn="l" defTabSz="0" rtl="0" eaLnBrk="0" fontAlgn="base" latinLnBrk="0" hangingPunct="0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Heiti SC Light" charset="0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Heiti SC Light" charset="0"/>
            </a:endParaRPr>
          </a:p>
          <a:p>
            <a:pPr marL="0" marR="0" lvl="0" indent="0" algn="l" defTabSz="0" rtl="0" eaLnBrk="0" fontAlgn="base" latinLnBrk="0" hangingPunct="0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Heiti SC Light" charset="0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Heiti SC Light" charset="0"/>
            </a:endParaRP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p>
            <a:pPr lvl="0" algn="l" fontAlgn="base"/>
            <a:endParaRPr lang="zh-CN" altLang="zh-CN" sz="1200" strike="noStrike" noProof="1" dirty="0">
              <a:ea typeface="Heiti SC Light" charset="0"/>
            </a:endParaRPr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/>
            </a:lvl1pPr>
          </a:lstStyle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11ABAC3-418D-4B38-A4AD-C0B8887396D4}" type="slidenum"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宋体" panose="02010600030101010101" pitchFamily="2" charset="-122"/>
                <a:cs typeface="+mn-cs"/>
                <a:sym typeface="Heiti SC Light" charset="0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" charset="0"/>
              <a:ea typeface="宋体" panose="02010600030101010101" pitchFamily="2" charset="-122"/>
              <a:cs typeface="+mn-cs"/>
              <a:sym typeface="Heiti SC Light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0525" y="3606800"/>
            <a:ext cx="2162175" cy="12827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4000" y="3606800"/>
            <a:ext cx="6334125" cy="12827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000" y="3606800"/>
            <a:ext cx="8648700" cy="6604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9876" y="1875700"/>
            <a:ext cx="9405257" cy="1294261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9751" y="3421546"/>
            <a:ext cx="7745506" cy="15430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25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5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07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29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14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174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0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en-US" strike="noStrike" noProof="1" smtClean="0"/>
              <a:t>Click to edit Master subtitle style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038" y="5595938"/>
            <a:ext cx="2581275" cy="322263"/>
          </a:xfrm>
        </p:spPr>
        <p:txBody>
          <a:bodyPr/>
          <a:lstStyle/>
          <a:p>
            <a:pPr fontAlgn="base"/>
            <a:fld id="{1D8BD707-D9CF-40AE-B4C6-C98DA3205C09}" type="datetimeFigureOut">
              <a:rPr lang="en-US" altLang="en-US" strike="noStrike" noProof="1" smtClean="0">
                <a:latin typeface="Gill Sans" charset="0"/>
                <a:ea typeface="宋体" panose="02010600030101010101" pitchFamily="2" charset="-122"/>
                <a:cs typeface="+mn-ea"/>
              </a:rPr>
            </a:fld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9838" y="5595938"/>
            <a:ext cx="3505200" cy="322263"/>
          </a:xfrm>
        </p:spPr>
        <p:txBody>
          <a:bodyPr/>
          <a:lstStyle/>
          <a:p>
            <a:pPr fontAlgn="base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9563" y="5595938"/>
            <a:ext cx="2582863" cy="322263"/>
          </a:xfrm>
        </p:spPr>
        <p:txBody>
          <a:bodyPr/>
          <a:lstStyle/>
          <a:p>
            <a:pPr fontAlgn="base"/>
            <a:fld id="{B6F15528-21DE-4FAA-801E-634DDDAF4B2B}" type="slidenum">
              <a:rPr lang="en-US" strike="noStrike" noProof="1" smtClean="0">
                <a:latin typeface="Gill Sans" charset="0"/>
                <a:ea typeface="宋体" panose="02010600030101010101" pitchFamily="2" charset="-122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4000" y="4254500"/>
            <a:ext cx="4248150" cy="6350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550" y="4254500"/>
            <a:ext cx="4248150" cy="6350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 vert="horz" wrap="square" lIns="50800" tIns="50800" rIns="50800" bIns="5080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Franklin Gothic Book" panose="020B05030201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1"/>
          <p:cNvSpPr>
            <a:spLocks noGrp="1"/>
          </p:cNvSpPr>
          <p:nvPr>
            <p:ph type="title"/>
          </p:nvPr>
        </p:nvSpPr>
        <p:spPr>
          <a:xfrm>
            <a:off x="254000" y="3606800"/>
            <a:ext cx="8648700" cy="660400"/>
          </a:xfrm>
          <a:prstGeom prst="rect">
            <a:avLst/>
          </a:prstGeom>
          <a:noFill/>
          <a:ln w="9525">
            <a:noFill/>
          </a:ln>
        </p:spPr>
        <p:txBody>
          <a:bodyPr lIns="50800" tIns="50800" rIns="50800" bIns="50800" anchor="b"/>
          <a:p>
            <a:pPr lvl="0"/>
            <a:r>
              <a:rPr lang="zh-CN" altLang="zh-CN" dirty="0"/>
              <a:t>Click to edit Master title style</a:t>
            </a:r>
            <a:endParaRPr lang="zh-CN" altLang="zh-CN" dirty="0"/>
          </a:p>
        </p:txBody>
      </p:sp>
      <p:sp>
        <p:nvSpPr>
          <p:cNvPr id="1027" name="Rectangle 2"/>
          <p:cNvSpPr>
            <a:spLocks noGrp="1"/>
          </p:cNvSpPr>
          <p:nvPr>
            <p:ph type="body"/>
          </p:nvPr>
        </p:nvSpPr>
        <p:spPr>
          <a:xfrm>
            <a:off x="254000" y="4254500"/>
            <a:ext cx="8648700" cy="635000"/>
          </a:xfrm>
          <a:prstGeom prst="rect">
            <a:avLst/>
          </a:prstGeom>
          <a:noFill/>
          <a:ln w="9525">
            <a:noFill/>
          </a:ln>
        </p:spPr>
        <p:txBody>
          <a:bodyPr lIns="50800" tIns="50800" rIns="50800" bIns="50800" anchor="t"/>
          <a:p>
            <a:pPr lvl="0"/>
            <a:r>
              <a:rPr lang="zh-CN" altLang="zh-CN" dirty="0"/>
              <a:t>Click to edit Master text styles</a:t>
            </a:r>
            <a:endParaRPr lang="zh-CN" altLang="zh-CN" dirty="0"/>
          </a:p>
          <a:p>
            <a:pPr lvl="1" indent="-285750"/>
            <a:r>
              <a:rPr lang="zh-CN" altLang="zh-CN" dirty="0"/>
              <a:t>Second level</a:t>
            </a:r>
            <a:endParaRPr lang="zh-CN" altLang="zh-CN" dirty="0"/>
          </a:p>
          <a:p>
            <a:pPr lvl="2" indent="-228600"/>
            <a:r>
              <a:rPr lang="zh-CN" altLang="zh-CN" dirty="0"/>
              <a:t>Third level</a:t>
            </a:r>
            <a:endParaRPr lang="zh-CN" altLang="zh-CN" dirty="0"/>
          </a:p>
          <a:p>
            <a:pPr lvl="3" indent="-228600"/>
            <a:r>
              <a:rPr lang="zh-CN" altLang="zh-CN" dirty="0"/>
              <a:t>Fourth level</a:t>
            </a:r>
            <a:endParaRPr lang="zh-CN" altLang="zh-CN" dirty="0"/>
          </a:p>
          <a:p>
            <a:pPr lvl="4" indent="-228600"/>
            <a:r>
              <a:rPr lang="zh-CN" altLang="zh-CN" dirty="0"/>
              <a:t>Fifth level</a:t>
            </a:r>
            <a:endParaRPr lang="zh-CN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/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  <a:sym typeface="Franklin Gothic Medium" panose="020B0603020102020204" pitchFamily="34" charset="0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Franklin Gothic Medium" panose="020B0603020102020204" pitchFamily="34" charset="0"/>
          <a:ea typeface="微软雅黑" panose="020B0503020204020204" pitchFamily="34" charset="-122"/>
          <a:sym typeface="Franklin Gothic Medium" panose="020B06030201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Franklin Gothic Medium" panose="020B0603020102020204" pitchFamily="34" charset="0"/>
          <a:ea typeface="微软雅黑" panose="020B0503020204020204" pitchFamily="34" charset="-122"/>
          <a:sym typeface="Franklin Gothic Medium" panose="020B06030201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Franklin Gothic Medium" panose="020B0603020102020204" pitchFamily="34" charset="0"/>
          <a:ea typeface="微软雅黑" panose="020B0503020204020204" pitchFamily="34" charset="-122"/>
          <a:sym typeface="Franklin Gothic Medium" panose="020B06030201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Franklin Gothic Medium" panose="020B0603020102020204" pitchFamily="34" charset="0"/>
          <a:ea typeface="微软雅黑" panose="020B0503020204020204" pitchFamily="34" charset="-122"/>
          <a:sym typeface="Franklin Gothic Medium" panose="020B06030201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Franklin Gothic Medium" panose="020B0603020102020204" pitchFamily="34" charset="0"/>
          <a:ea typeface="微软雅黑" panose="020B0503020204020204" pitchFamily="34" charset="-122"/>
          <a:sym typeface="Franklin Gothic Medium" panose="020B06030201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Franklin Gothic Medium" panose="020B0603020102020204" pitchFamily="34" charset="0"/>
          <a:ea typeface="微软雅黑" panose="020B0503020204020204" pitchFamily="34" charset="-122"/>
          <a:sym typeface="Franklin Gothic Medium" panose="020B06030201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Franklin Gothic Medium" panose="020B0603020102020204" pitchFamily="34" charset="0"/>
          <a:ea typeface="微软雅黑" panose="020B0503020204020204" pitchFamily="34" charset="-122"/>
          <a:sym typeface="Franklin Gothic Medium" panose="020B06030201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Franklin Gothic Medium" panose="020B0603020102020204" pitchFamily="34" charset="0"/>
          <a:ea typeface="微软雅黑" panose="020B0503020204020204" pitchFamily="34" charset="-122"/>
          <a:sym typeface="Franklin Gothic Medium" panose="020B0603020102020204" pitchFamily="34" charset="0"/>
        </a:defRPr>
      </a:lvl9pPr>
    </p:titleStyle>
    <p:bodyStyle>
      <a:lvl1pPr marL="342900" indent="-342900" algn="ctr" defTabSz="0" rtl="0" fontAlgn="base">
        <a:spcBef>
          <a:spcPct val="0"/>
        </a:spcBef>
        <a:spcAft>
          <a:spcPct val="0"/>
        </a:spcAft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Franklin Gothic Book" panose="020B0503020102020204" pitchFamily="34" charset="0"/>
        </a:defRPr>
      </a:lvl1pPr>
      <a:lvl2pPr marL="742950" indent="-285750" algn="ctr" defTabSz="0" rtl="0" fontAlgn="base">
        <a:spcBef>
          <a:spcPct val="0"/>
        </a:spcBef>
        <a:spcAft>
          <a:spcPct val="0"/>
        </a:spcAft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Franklin Gothic Book" panose="020B0503020102020204" pitchFamily="34" charset="0"/>
        </a:defRPr>
      </a:lvl2pPr>
      <a:lvl3pPr marL="1143000" indent="-228600" algn="ctr" defTabSz="0" rtl="0" fontAlgn="base">
        <a:spcBef>
          <a:spcPct val="0"/>
        </a:spcBef>
        <a:spcAft>
          <a:spcPct val="0"/>
        </a:spcAft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Franklin Gothic Book" panose="020B0503020102020204" pitchFamily="34" charset="0"/>
        </a:defRPr>
      </a:lvl3pPr>
      <a:lvl4pPr marL="1600200" indent="-228600" algn="ctr" defTabSz="0" rtl="0" fontAlgn="base">
        <a:spcBef>
          <a:spcPct val="0"/>
        </a:spcBef>
        <a:spcAft>
          <a:spcPct val="0"/>
        </a:spcAft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Franklin Gothic Book" panose="020B0503020102020204" pitchFamily="34" charset="0"/>
        </a:defRPr>
      </a:lvl4pPr>
      <a:lvl5pPr marL="2057400" indent="-228600" algn="ctr" defTabSz="0" rtl="0" fontAlgn="base">
        <a:spcBef>
          <a:spcPct val="0"/>
        </a:spcBef>
        <a:spcAft>
          <a:spcPct val="0"/>
        </a:spcAft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Franklin Gothic Book" panose="020B05030201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097" name="Group 6"/>
          <p:cNvGrpSpPr/>
          <p:nvPr/>
        </p:nvGrpSpPr>
        <p:grpSpPr>
          <a:xfrm>
            <a:off x="0" y="715963"/>
            <a:ext cx="9361488" cy="4973637"/>
            <a:chOff x="0" y="0"/>
            <a:chExt cx="9361039" cy="4974558"/>
          </a:xfrm>
        </p:grpSpPr>
        <p:sp>
          <p:nvSpPr>
            <p:cNvPr id="4098" name="Freeform 14"/>
            <p:cNvSpPr/>
            <p:nvPr/>
          </p:nvSpPr>
          <p:spPr>
            <a:xfrm rot="5511775">
              <a:off x="7164458" y="2777978"/>
              <a:ext cx="2153265" cy="223989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</a:cxnLst>
              <a:pathLst>
                <a:path w="21600" h="21600">
                  <a:moveTo>
                    <a:pt x="21600" y="21600"/>
                  </a:moveTo>
                  <a:lnTo>
                    <a:pt x="0" y="1769"/>
                  </a:lnTo>
                  <a:lnTo>
                    <a:pt x="3420" y="0"/>
                  </a:lnTo>
                </a:path>
              </a:pathLst>
            </a:custGeom>
            <a:noFill/>
            <a:ln w="25400" cap="flat" cmpd="sng">
              <a:solidFill>
                <a:srgbClr val="BFBFBF">
                  <a:alpha val="29018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099" name="AutoShape 16"/>
            <p:cNvSpPr/>
            <p:nvPr/>
          </p:nvSpPr>
          <p:spPr>
            <a:xfrm rot="8101452" flipH="1">
              <a:off x="8444472" y="2110135"/>
              <a:ext cx="875440" cy="8754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6364003" y="-38657"/>
                </a:cxn>
                <a:cxn ang="0">
                  <a:pos x="46325346" y="46325346"/>
                </a:cxn>
                <a:cxn ang="0">
                  <a:pos x="-38657" y="46364003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1582" h="21582">
                  <a:moveTo>
                    <a:pt x="0" y="0"/>
                  </a:moveTo>
                  <a:lnTo>
                    <a:pt x="21582" y="-18"/>
                  </a:lnTo>
                  <a:lnTo>
                    <a:pt x="21564" y="21564"/>
                  </a:lnTo>
                  <a:lnTo>
                    <a:pt x="-18" y="21582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noFill/>
            <a:ln w="25400" cap="flat" cmpd="sng">
              <a:solidFill>
                <a:srgbClr val="BFBFBF">
                  <a:alpha val="2000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pic>
          <p:nvPicPr>
            <p:cNvPr id="4100" name="图片 21" descr="Fotolia_51822725_Subscription_XL.jp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-2700000">
              <a:off x="358323" y="802369"/>
              <a:ext cx="1713008" cy="172325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4101" name="AutoShape 15"/>
            <p:cNvSpPr/>
            <p:nvPr/>
          </p:nvSpPr>
          <p:spPr>
            <a:xfrm rot="8101452" flipH="1">
              <a:off x="191392" y="0"/>
              <a:ext cx="773440" cy="7721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679868" y="-27977"/>
                </a:cxn>
                <a:cxn ang="0">
                  <a:pos x="33651772" y="33538242"/>
                </a:cxn>
                <a:cxn ang="0">
                  <a:pos x="-28096" y="3356622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1582" h="21582">
                  <a:moveTo>
                    <a:pt x="0" y="0"/>
                  </a:moveTo>
                  <a:lnTo>
                    <a:pt x="21582" y="-18"/>
                  </a:lnTo>
                  <a:lnTo>
                    <a:pt x="21564" y="21564"/>
                  </a:lnTo>
                  <a:lnTo>
                    <a:pt x="-18" y="21582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noFill/>
            <a:ln w="25400" cap="flat" cmpd="sng">
              <a:solidFill>
                <a:srgbClr val="BFBFBF">
                  <a:alpha val="2000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02" name="AutoShape 17"/>
            <p:cNvSpPr/>
            <p:nvPr/>
          </p:nvSpPr>
          <p:spPr>
            <a:xfrm rot="8101452" flipH="1">
              <a:off x="1299292" y="274362"/>
              <a:ext cx="219490" cy="21949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12352" y="-2258"/>
                </a:cxn>
                <a:cxn ang="0">
                  <a:pos x="2710094" y="2710094"/>
                </a:cxn>
                <a:cxn ang="0">
                  <a:pos x="-2258" y="2712352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1582" h="21582">
                  <a:moveTo>
                    <a:pt x="0" y="0"/>
                  </a:moveTo>
                  <a:lnTo>
                    <a:pt x="21582" y="-18"/>
                  </a:lnTo>
                  <a:lnTo>
                    <a:pt x="21564" y="21564"/>
                  </a:lnTo>
                  <a:lnTo>
                    <a:pt x="-18" y="21582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noFill/>
            <a:ln w="25400" cap="flat" cmpd="sng">
              <a:solidFill>
                <a:srgbClr val="BFBFBF">
                  <a:alpha val="2000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03" name="AutoShape 18"/>
            <p:cNvSpPr/>
            <p:nvPr/>
          </p:nvSpPr>
          <p:spPr>
            <a:xfrm rot="8101452" flipH="1">
              <a:off x="527157" y="2768444"/>
              <a:ext cx="459883" cy="459883"/>
            </a:xfrm>
            <a:custGeom>
              <a:avLst/>
              <a:gdLst/>
              <a:ahLst/>
              <a:cxnLst/>
              <a:pathLst>
                <a:path w="21582" h="21582">
                  <a:moveTo>
                    <a:pt x="0" y="0"/>
                  </a:moveTo>
                  <a:lnTo>
                    <a:pt x="21582" y="-18"/>
                  </a:lnTo>
                  <a:lnTo>
                    <a:pt x="21564" y="21564"/>
                  </a:lnTo>
                  <a:lnTo>
                    <a:pt x="-18" y="21582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noFill/>
            <a:ln w="25400" cap="flat" cmpd="sng">
              <a:solidFill>
                <a:srgbClr val="A5A5A5">
                  <a:alpha val="2000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04" name="AutoShape 8"/>
            <p:cNvSpPr/>
            <p:nvPr/>
          </p:nvSpPr>
          <p:spPr>
            <a:xfrm rot="-2698546">
              <a:off x="1960376" y="1911391"/>
              <a:ext cx="978558" cy="978558"/>
            </a:xfrm>
            <a:custGeom>
              <a:avLst/>
              <a:gdLst/>
              <a:ahLst/>
              <a:cxnLst/>
              <a:pathLst>
                <a:path w="21582" h="21582">
                  <a:moveTo>
                    <a:pt x="0" y="0"/>
                  </a:moveTo>
                  <a:lnTo>
                    <a:pt x="21582" y="-18"/>
                  </a:lnTo>
                  <a:lnTo>
                    <a:pt x="21564" y="21564"/>
                  </a:lnTo>
                  <a:lnTo>
                    <a:pt x="-18" y="21582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rgbClr val="0080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05" name="Line 9"/>
            <p:cNvSpPr/>
            <p:nvPr/>
          </p:nvSpPr>
          <p:spPr>
            <a:xfrm>
              <a:off x="3833554" y="3125942"/>
              <a:ext cx="1667140" cy="1660385"/>
            </a:xfrm>
            <a:prstGeom prst="line">
              <a:avLst/>
            </a:prstGeom>
            <a:ln w="25400" cap="flat" cmpd="sng">
              <a:solidFill>
                <a:srgbClr val="BFBFBF">
                  <a:alpha val="29018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eaLnBrk="0" hangingPunct="0"/>
              <a:endParaRPr lang="zh-CN" altLang="en-US">
                <a:latin typeface="Gill Sans" charset="0"/>
                <a:ea typeface="宋体" panose="02010600030101010101" pitchFamily="2" charset="-122"/>
                <a:sym typeface="Heiti SC Light" charset="0"/>
              </a:endParaRPr>
            </a:p>
          </p:txBody>
        </p:sp>
        <p:pic>
          <p:nvPicPr>
            <p:cNvPr id="4106" name="图片 4" descr="Fotolia_51978339_Subscription_XL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-2700000" flipH="1">
              <a:off x="2707682" y="1208498"/>
              <a:ext cx="934139" cy="968106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4107" name="图片 3" descr="Idea business template infographics vector (3)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-2700000">
              <a:off x="2682051" y="2640886"/>
              <a:ext cx="965707" cy="946064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4108" name="等腰三角形 32"/>
            <p:cNvSpPr/>
            <p:nvPr/>
          </p:nvSpPr>
          <p:spPr>
            <a:xfrm flipV="1">
              <a:off x="0" y="1667608"/>
              <a:ext cx="2429719" cy="1244489"/>
            </a:xfrm>
            <a:prstGeom prst="triangle">
              <a:avLst>
                <a:gd name="adj" fmla="val 50000"/>
              </a:avLst>
            </a:prstGeom>
            <a:solidFill>
              <a:srgbClr val="0080FF">
                <a:alpha val="39998"/>
              </a:srgbClr>
            </a:solidFill>
            <a:ln w="9525">
              <a:noFill/>
            </a:ln>
          </p:spPr>
          <p:txBody>
            <a:bodyPr lIns="0" tIns="0" rIns="0" bIns="0" anchor="t"/>
            <a:p>
              <a:pPr lvl="0" algn="ctr" eaLnBrk="0" hangingPunct="0"/>
              <a:endParaRPr lang="zh-CN" altLang="zh-CN" dirty="0">
                <a:solidFill>
                  <a:srgbClr val="000000"/>
                </a:solidFill>
                <a:latin typeface="Gill Sans" charset="0"/>
                <a:ea typeface="Heiti SC Light" charset="0"/>
                <a:sym typeface="Heiti SC Light" charset="0"/>
              </a:endParaRPr>
            </a:p>
          </p:txBody>
        </p:sp>
      </p:grpSp>
      <p:sp>
        <p:nvSpPr>
          <p:cNvPr id="4109" name="标题 1"/>
          <p:cNvSpPr>
            <a:spLocks noGrp="1"/>
          </p:cNvSpPr>
          <p:nvPr>
            <p:ph type="title"/>
          </p:nvPr>
        </p:nvSpPr>
        <p:spPr>
          <a:xfrm>
            <a:off x="1317625" y="451485"/>
            <a:ext cx="7842250" cy="1297305"/>
          </a:xfrm>
        </p:spPr>
        <p:txBody>
          <a:bodyPr wrap="square" lIns="50800" tIns="50800" rIns="50800" bIns="50800" anchor="b"/>
          <a:p>
            <a:pPr algn="l" eaLnBrk="1" hangingPunct="1">
              <a:lnSpc>
                <a:spcPct val="150000"/>
              </a:lnSpc>
            </a:pPr>
            <a:r>
              <a:rPr lang="zh-CN" altLang="zh-CN" sz="2800" b="1" dirty="0">
                <a:solidFill>
                  <a:srgbClr val="0080FF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深入理解</a:t>
            </a:r>
            <a:r>
              <a:rPr lang="en-US" altLang="zh-CN" sz="2800" b="1" dirty="0">
                <a:solidFill>
                  <a:srgbClr val="0080FF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JavaScript</a:t>
            </a:r>
            <a:r>
              <a:rPr lang="zh-CN" altLang="en-US" sz="2800" b="1" dirty="0">
                <a:solidFill>
                  <a:srgbClr val="0080FF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系列</a:t>
            </a:r>
            <a:r>
              <a:rPr lang="en-US" altLang="zh-CN" sz="2800" b="1" dirty="0">
                <a:solidFill>
                  <a:srgbClr val="0080FF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——</a:t>
            </a:r>
            <a:br>
              <a:rPr lang="en-US" altLang="zh-CN" sz="2800" b="1" dirty="0">
                <a:solidFill>
                  <a:srgbClr val="0080FF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</a:br>
            <a:r>
              <a:rPr lang="en-US" altLang="zh-CN" sz="2800" b="1" dirty="0">
                <a:solidFill>
                  <a:srgbClr val="0080FF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    </a:t>
            </a:r>
            <a:r>
              <a:rPr lang="zh-CN" altLang="en-US" sz="2800" b="1" dirty="0">
                <a:solidFill>
                  <a:srgbClr val="0080FF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800" b="1" dirty="0">
                <a:solidFill>
                  <a:srgbClr val="0080FF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800" b="1" dirty="0">
                <a:solidFill>
                  <a:srgbClr val="0080FF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r>
              <a:rPr lang="en-US" altLang="zh-CN" sz="2800" b="1" dirty="0">
                <a:solidFill>
                  <a:srgbClr val="0080FF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编写高质量JavaScript代码的基本要点</a:t>
            </a:r>
            <a:endParaRPr lang="en-US" altLang="zh-CN" sz="2800" b="1" dirty="0">
              <a:solidFill>
                <a:srgbClr val="0080FF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85360" y="3285490"/>
            <a:ext cx="2301875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fontAlgn="base"/>
            <a:r>
              <a:rPr lang="zh-CN" altLang="en-US" strike="noStrike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ill Sans" charset="0"/>
                <a:ea typeface="宋体" panose="02010600030101010101" pitchFamily="2" charset="-122"/>
                <a:cs typeface="+mn-ea"/>
              </a:rPr>
              <a:t>分享人：崔微娜</a:t>
            </a:r>
            <a:endParaRPr lang="zh-CN" altLang="en-US" strike="noStrike" noProof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Freeform 8"/>
          <p:cNvSpPr/>
          <p:nvPr/>
        </p:nvSpPr>
        <p:spPr>
          <a:xfrm>
            <a:off x="3382963" y="2354263"/>
            <a:ext cx="2378075" cy="2714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84325" y="0"/>
              </a:cxn>
              <a:cxn ang="0">
                <a:pos x="1800225" y="120563"/>
              </a:cxn>
              <a:cxn ang="0">
                <a:pos x="3168650" y="120563"/>
              </a:cxn>
              <a:cxn ang="0">
                <a:pos x="3168650" y="360363"/>
              </a:cxn>
              <a:cxn ang="0">
                <a:pos x="0" y="360363"/>
              </a:cxn>
              <a:cxn ang="0">
                <a:pos x="0" y="0"/>
              </a:cxn>
            </a:cxnLst>
            <a:pathLst>
              <a:path w="1996" h="272">
                <a:moveTo>
                  <a:pt x="0" y="0"/>
                </a:moveTo>
                <a:lnTo>
                  <a:pt x="998" y="0"/>
                </a:lnTo>
                <a:lnTo>
                  <a:pt x="1134" y="91"/>
                </a:lnTo>
                <a:lnTo>
                  <a:pt x="1996" y="91"/>
                </a:lnTo>
                <a:lnTo>
                  <a:pt x="1996" y="272"/>
                </a:lnTo>
                <a:lnTo>
                  <a:pt x="0" y="272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1507" name="Freeform 11"/>
          <p:cNvSpPr/>
          <p:nvPr/>
        </p:nvSpPr>
        <p:spPr>
          <a:xfrm>
            <a:off x="3382963" y="2336800"/>
            <a:ext cx="2378075" cy="271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84325" y="0"/>
              </a:cxn>
              <a:cxn ang="0">
                <a:pos x="1800225" y="120562"/>
              </a:cxn>
              <a:cxn ang="0">
                <a:pos x="3168650" y="120562"/>
              </a:cxn>
              <a:cxn ang="0">
                <a:pos x="3168650" y="360362"/>
              </a:cxn>
              <a:cxn ang="0">
                <a:pos x="0" y="360362"/>
              </a:cxn>
              <a:cxn ang="0">
                <a:pos x="0" y="0"/>
              </a:cxn>
            </a:cxnLst>
            <a:pathLst>
              <a:path w="1996" h="272">
                <a:moveTo>
                  <a:pt x="0" y="0"/>
                </a:moveTo>
                <a:lnTo>
                  <a:pt x="998" y="0"/>
                </a:lnTo>
                <a:lnTo>
                  <a:pt x="1134" y="91"/>
                </a:lnTo>
                <a:lnTo>
                  <a:pt x="1996" y="91"/>
                </a:lnTo>
                <a:lnTo>
                  <a:pt x="1996" y="272"/>
                </a:lnTo>
                <a:lnTo>
                  <a:pt x="0" y="272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1508" name="Rectangle 23"/>
          <p:cNvSpPr/>
          <p:nvPr/>
        </p:nvSpPr>
        <p:spPr>
          <a:xfrm>
            <a:off x="4572000" y="0"/>
            <a:ext cx="34925" cy="5143500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70C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latinLnBrk="1"/>
            <a:endParaRPr lang="zh-CN" altLang="zh-CN" sz="1500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Heiti SC Light" charset="0"/>
            </a:endParaRPr>
          </a:p>
        </p:txBody>
      </p:sp>
      <p:sp>
        <p:nvSpPr>
          <p:cNvPr id="21509" name="Rectangle 24"/>
          <p:cNvSpPr/>
          <p:nvPr/>
        </p:nvSpPr>
        <p:spPr>
          <a:xfrm>
            <a:off x="4545013" y="0"/>
            <a:ext cx="34925" cy="5143500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70C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latinLnBrk="1"/>
            <a:endParaRPr lang="zh-CN" altLang="zh-CN" sz="1500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Heiti SC Light" charset="0"/>
            </a:endParaRPr>
          </a:p>
        </p:txBody>
      </p:sp>
      <p:sp>
        <p:nvSpPr>
          <p:cNvPr id="21510" name="Line 25"/>
          <p:cNvSpPr/>
          <p:nvPr/>
        </p:nvSpPr>
        <p:spPr>
          <a:xfrm>
            <a:off x="1143000" y="2354263"/>
            <a:ext cx="6858000" cy="0"/>
          </a:xfrm>
          <a:prstGeom prst="line">
            <a:avLst/>
          </a:prstGeom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 sz="1500">
              <a:latin typeface="Calibri" panose="020F0502020204030204" pitchFamily="34" charset="0"/>
              <a:ea typeface="宋体" panose="02010600030101010101" pitchFamily="2" charset="-122"/>
              <a:sym typeface="Heiti SC Light" charset="0"/>
            </a:endParaRPr>
          </a:p>
        </p:txBody>
      </p:sp>
      <p:sp>
        <p:nvSpPr>
          <p:cNvPr id="21511" name="Line 26"/>
          <p:cNvSpPr/>
          <p:nvPr/>
        </p:nvSpPr>
        <p:spPr>
          <a:xfrm>
            <a:off x="1143000" y="2625725"/>
            <a:ext cx="6858000" cy="0"/>
          </a:xfrm>
          <a:prstGeom prst="line">
            <a:avLst/>
          </a:prstGeom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 sz="1500">
              <a:latin typeface="Calibri" panose="020F0502020204030204" pitchFamily="34" charset="0"/>
              <a:ea typeface="宋体" panose="02010600030101010101" pitchFamily="2" charset="-122"/>
              <a:sym typeface="Heiti SC Light" charset="0"/>
            </a:endParaRPr>
          </a:p>
        </p:txBody>
      </p:sp>
      <p:pic>
        <p:nvPicPr>
          <p:cNvPr id="21512" name="Group 27"/>
          <p:cNvPicPr/>
          <p:nvPr/>
        </p:nvPicPr>
        <p:blipFill>
          <a:blip r:embed="rId1"/>
          <a:stretch>
            <a:fillRect/>
          </a:stretch>
        </p:blipFill>
        <p:spPr>
          <a:xfrm>
            <a:off x="3543300" y="2441575"/>
            <a:ext cx="2149475" cy="1508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513" name="AutoShape 30"/>
          <p:cNvSpPr/>
          <p:nvPr/>
        </p:nvSpPr>
        <p:spPr>
          <a:xfrm>
            <a:off x="3317875" y="2409825"/>
            <a:ext cx="414338" cy="344488"/>
          </a:xfrm>
          <a:prstGeom prst="star16">
            <a:avLst>
              <a:gd name="adj" fmla="val 22046"/>
            </a:avLst>
          </a:prstGeom>
          <a:solidFill>
            <a:srgbClr val="0070C0"/>
          </a:solidFill>
          <a:ln w="9525" cap="flat" cmpd="sng">
            <a:solidFill>
              <a:srgbClr val="0070C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latinLnBrk="1"/>
            <a:endParaRPr lang="zh-CN" altLang="zh-CN" sz="1500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Heiti SC Light" charset="0"/>
            </a:endParaRPr>
          </a:p>
        </p:txBody>
      </p:sp>
      <p:sp>
        <p:nvSpPr>
          <p:cNvPr id="21514" name="AutoShape 31"/>
          <p:cNvSpPr/>
          <p:nvPr/>
        </p:nvSpPr>
        <p:spPr>
          <a:xfrm>
            <a:off x="3225800" y="2344738"/>
            <a:ext cx="593725" cy="476250"/>
          </a:xfrm>
          <a:prstGeom prst="star4">
            <a:avLst>
              <a:gd name="adj" fmla="val 5412"/>
            </a:avLst>
          </a:prstGeom>
          <a:solidFill>
            <a:srgbClr val="0070C0"/>
          </a:solidFill>
          <a:ln w="9525" cap="flat" cmpd="sng">
            <a:solidFill>
              <a:srgbClr val="0070C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latinLnBrk="1"/>
            <a:endParaRPr lang="zh-CN" altLang="zh-CN" sz="1500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Heiti SC Light" charset="0"/>
            </a:endParaRPr>
          </a:p>
        </p:txBody>
      </p:sp>
      <p:sp>
        <p:nvSpPr>
          <p:cNvPr id="21515" name="AutoShape 32"/>
          <p:cNvSpPr/>
          <p:nvPr/>
        </p:nvSpPr>
        <p:spPr>
          <a:xfrm rot="-2690537">
            <a:off x="3154363" y="2295525"/>
            <a:ext cx="736600" cy="590550"/>
          </a:xfrm>
          <a:prstGeom prst="star4">
            <a:avLst>
              <a:gd name="adj" fmla="val 5412"/>
            </a:avLst>
          </a:prstGeom>
          <a:solidFill>
            <a:srgbClr val="0070C0"/>
          </a:solidFill>
          <a:ln w="9525" cap="flat" cmpd="sng">
            <a:solidFill>
              <a:srgbClr val="0070C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latinLnBrk="1"/>
            <a:endParaRPr lang="zh-CN" altLang="zh-CN" sz="1500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Heiti SC Light" charset="0"/>
            </a:endParaRPr>
          </a:p>
        </p:txBody>
      </p:sp>
      <p:sp>
        <p:nvSpPr>
          <p:cNvPr id="21516" name="Line 33"/>
          <p:cNvSpPr/>
          <p:nvPr/>
        </p:nvSpPr>
        <p:spPr>
          <a:xfrm flipH="1" flipV="1">
            <a:off x="3382963" y="0"/>
            <a:ext cx="0" cy="5143500"/>
          </a:xfrm>
          <a:prstGeom prst="line">
            <a:avLst/>
          </a:prstGeom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 sz="1500">
              <a:latin typeface="Calibri" panose="020F0502020204030204" pitchFamily="34" charset="0"/>
              <a:ea typeface="宋体" panose="02010600030101010101" pitchFamily="2" charset="-122"/>
              <a:sym typeface="Heiti SC Light" charset="0"/>
            </a:endParaRPr>
          </a:p>
        </p:txBody>
      </p:sp>
      <p:sp>
        <p:nvSpPr>
          <p:cNvPr id="21517" name="Line 34"/>
          <p:cNvSpPr/>
          <p:nvPr/>
        </p:nvSpPr>
        <p:spPr>
          <a:xfrm flipH="1" flipV="1">
            <a:off x="5761038" y="0"/>
            <a:ext cx="0" cy="5143500"/>
          </a:xfrm>
          <a:prstGeom prst="line">
            <a:avLst/>
          </a:prstGeom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 sz="1500">
              <a:latin typeface="Calibri" panose="020F0502020204030204" pitchFamily="34" charset="0"/>
              <a:ea typeface="宋体" panose="02010600030101010101" pitchFamily="2" charset="-122"/>
              <a:sym typeface="Heiti SC Light" charset="0"/>
            </a:endParaRPr>
          </a:p>
        </p:txBody>
      </p:sp>
      <p:sp>
        <p:nvSpPr>
          <p:cNvPr id="21518" name="AutoShape 35"/>
          <p:cNvSpPr/>
          <p:nvPr/>
        </p:nvSpPr>
        <p:spPr>
          <a:xfrm flipH="1">
            <a:off x="5410200" y="2376488"/>
            <a:ext cx="569913" cy="457200"/>
          </a:xfrm>
          <a:prstGeom prst="star4">
            <a:avLst>
              <a:gd name="adj" fmla="val 5519"/>
            </a:avLst>
          </a:prstGeom>
          <a:solidFill>
            <a:srgbClr val="0070C0"/>
          </a:solidFill>
          <a:ln w="9525" cap="flat" cmpd="sng">
            <a:solidFill>
              <a:srgbClr val="0070C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latinLnBrk="1"/>
            <a:endParaRPr lang="zh-CN" altLang="zh-CN" sz="1500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Heiti SC Light" charset="0"/>
            </a:endParaRPr>
          </a:p>
        </p:txBody>
      </p:sp>
      <p:sp>
        <p:nvSpPr>
          <p:cNvPr id="21519" name="AutoShape 36"/>
          <p:cNvSpPr/>
          <p:nvPr/>
        </p:nvSpPr>
        <p:spPr>
          <a:xfrm rot="-2690537" flipV="1">
            <a:off x="5461000" y="2408238"/>
            <a:ext cx="469900" cy="377825"/>
          </a:xfrm>
          <a:prstGeom prst="star4">
            <a:avLst>
              <a:gd name="adj" fmla="val 5481"/>
            </a:avLst>
          </a:prstGeom>
          <a:solidFill>
            <a:srgbClr val="0070C0"/>
          </a:solidFill>
          <a:ln w="9525" cap="flat" cmpd="sng">
            <a:solidFill>
              <a:srgbClr val="0070C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latinLnBrk="1"/>
            <a:endParaRPr lang="zh-CN" altLang="zh-CN" sz="1500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Heiti SC Light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10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4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" dur="10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100"/>
                            </p:stCondLst>
                            <p:childTnLst>
                              <p:par>
                                <p:cTn id="12" presetID="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10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1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600"/>
                            </p:stCondLst>
                            <p:childTnLst>
                              <p:par>
                                <p:cTn id="3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1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7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60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15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15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20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20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0" presetClass="path" presetSubtype="0" accel="50000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 0 L 0.3151 0 " pathEditMode="relative" ptsTypes="AA">
                                      <p:cBhvr>
                                        <p:cTn id="77" dur="30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8" presetID="0" presetClass="path" presetSubtype="0" accel="50000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 0 L 0.3151 0 " pathEditMode="relative" ptsTypes="AA">
                                      <p:cBhvr>
                                        <p:cTn id="79" dur="30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0" presetID="0" presetClass="path" presetSubtype="0" accel="50000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 0 L 0.3151 0 " pathEditMode="relative" rAng="0" ptsTypes="AA">
                                      <p:cBhvr>
                                        <p:cTn id="81" dur="3000" fill="hold"/>
                                        <p:tgtEl>
                                          <p:spTgt spid="215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8" presetClass="emp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21599760">
                                      <p:cBhvr>
                                        <p:cTn id="83" dur="50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4" presetID="8" presetClass="emp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85" dur="50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6" presetID="8" presetClass="emp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21599760">
                                      <p:cBhvr>
                                        <p:cTn id="87" dur="5000" fill="hold"/>
                                        <p:tgtEl>
                                          <p:spTgt spid="215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8" presetID="53" presetClass="exit" presetSubtype="16" fill="hold" grpId="3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89" dur="2000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000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1" dur="20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53" presetClass="exit" presetSubtype="16" fill="hold" grpId="3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94" dur="2000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2000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6" dur="20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53" presetClass="exit" presetSubtype="16" fill="hold" grpId="3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99" dur="2000"/>
                                        <p:tgtEl>
                                          <p:spTgt spid="215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000"/>
                                        <p:tgtEl>
                                          <p:spTgt spid="215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1" dur="20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15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15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8" presetClass="emph" presetSubtype="0" accel="50000" decel="50000" fill="hold" grpId="1" nodeType="withEffect">
                                  <p:stCondLst>
                                    <p:cond delay="3700"/>
                                  </p:stCondLst>
                                  <p:childTnLst>
                                    <p:animRot by="10800000">
                                      <p:cBhvr>
                                        <p:cTn id="114" dur="2000" fill="hold"/>
                                        <p:tgtEl>
                                          <p:spTgt spid="215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5" presetID="8" presetClass="emph" presetSubtype="0" accel="50000" decel="50000" fill="hold" grpId="1" nodeType="withEffect">
                                  <p:stCondLst>
                                    <p:cond delay="3700"/>
                                  </p:stCondLst>
                                  <p:childTnLst>
                                    <p:animRot by="-10799760">
                                      <p:cBhvr>
                                        <p:cTn id="116" dur="2000" fill="hold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7" presetID="53" presetClass="exit" presetSubtype="16" fill="hold" grpId="2" nodeType="withEffect">
                                  <p:stCondLst>
                                    <p:cond delay="4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8" dur="3000"/>
                                        <p:tgtEl>
                                          <p:spTgt spid="215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000"/>
                                        <p:tgtEl>
                                          <p:spTgt spid="215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0" dur="30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53" presetClass="exit" presetSubtype="16" fill="hold" grpId="2" nodeType="withEffect">
                                  <p:stCondLst>
                                    <p:cond delay="4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3" dur="3000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3000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5" dur="30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bldLvl="0" animBg="1"/>
      <p:bldP spid="21508" grpId="1" bldLvl="0" animBg="1"/>
      <p:bldP spid="21509" grpId="0" bldLvl="0" animBg="1"/>
      <p:bldP spid="21509" grpId="1" bldLvl="0" animBg="1"/>
      <p:bldP spid="21513" grpId="0" bldLvl="0" animBg="1"/>
      <p:bldP spid="21513" grpId="1" bldLvl="0" animBg="1"/>
      <p:bldP spid="21513" grpId="2" bldLvl="0" animBg="1"/>
      <p:bldP spid="21513" grpId="3" bldLvl="0" animBg="1"/>
      <p:bldP spid="21514" grpId="0" bldLvl="0" animBg="1"/>
      <p:bldP spid="21514" grpId="1" bldLvl="0" animBg="1"/>
      <p:bldP spid="21514" grpId="2" bldLvl="0" animBg="1"/>
      <p:bldP spid="21514" grpId="3" bldLvl="0" animBg="1"/>
      <p:bldP spid="21515" grpId="0" bldLvl="0" animBg="1"/>
      <p:bldP spid="21515" grpId="1" bldLvl="0" animBg="1"/>
      <p:bldP spid="21515" grpId="2" bldLvl="0" animBg="1"/>
      <p:bldP spid="21515" grpId="3" bldLvl="0" animBg="1"/>
      <p:bldP spid="21518" grpId="0" bldLvl="0" animBg="1"/>
      <p:bldP spid="21518" grpId="1" bldLvl="0" animBg="1"/>
      <p:bldP spid="21518" grpId="2" bldLvl="0" animBg="1"/>
      <p:bldP spid="21519" grpId="0" bldLvl="0" animBg="1"/>
      <p:bldP spid="21519" grpId="1" bldLvl="0" animBg="1"/>
      <p:bldP spid="21519" grpId="2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Rectangle 2"/>
          <p:cNvSpPr/>
          <p:nvPr/>
        </p:nvSpPr>
        <p:spPr>
          <a:xfrm>
            <a:off x="0" y="0"/>
            <a:ext cx="114300" cy="771525"/>
          </a:xfrm>
          <a:prstGeom prst="rect">
            <a:avLst/>
          </a:prstGeom>
          <a:solidFill>
            <a:srgbClr val="0080FF"/>
          </a:solidFill>
          <a:ln w="9525">
            <a:noFill/>
          </a:ln>
        </p:spPr>
        <p:txBody>
          <a:bodyPr lIns="0" tIns="0" rIns="0" bIns="0" anchor="t"/>
          <a:p>
            <a:pPr lvl="0" algn="ctr" eaLnBrk="0" hangingPunct="0"/>
            <a:endParaRPr lang="zh-CN" altLang="zh-CN" dirty="0">
              <a:solidFill>
                <a:srgbClr val="000000"/>
              </a:solidFill>
              <a:latin typeface="Gill Sans" charset="0"/>
              <a:ea typeface="Heiti SC Light" charset="0"/>
              <a:sym typeface="Heiti SC Light" charset="0"/>
            </a:endParaRPr>
          </a:p>
        </p:txBody>
      </p:sp>
      <p:pic>
        <p:nvPicPr>
          <p:cNvPr id="6146" name="图片 9" descr="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94263" y="1130300"/>
            <a:ext cx="4129087" cy="30972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7" name="标题 1"/>
          <p:cNvSpPr>
            <a:spLocks noGrp="1"/>
          </p:cNvSpPr>
          <p:nvPr>
            <p:ph type="title"/>
          </p:nvPr>
        </p:nvSpPr>
        <p:spPr>
          <a:xfrm>
            <a:off x="271463" y="66675"/>
            <a:ext cx="7429500" cy="660400"/>
          </a:xfrm>
        </p:spPr>
        <p:txBody>
          <a:bodyPr wrap="square" lIns="50800" tIns="50800" rIns="50800" bIns="50800" anchor="b"/>
          <a:p>
            <a:pPr algn="l" eaLnBrk="1" hangingPunct="1"/>
            <a:r>
              <a:rPr lang="zh-CN" altLang="en-US" sz="2800" dirty="0">
                <a:solidFill>
                  <a:srgbClr val="0080FF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目录</a:t>
            </a:r>
            <a:endParaRPr lang="zh-CN" altLang="en-US" sz="2800" dirty="0">
              <a:solidFill>
                <a:srgbClr val="0C76FF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49" name="AutoShape 1"/>
          <p:cNvSpPr/>
          <p:nvPr/>
        </p:nvSpPr>
        <p:spPr>
          <a:xfrm>
            <a:off x="1003300" y="1564005"/>
            <a:ext cx="2194560" cy="406400"/>
          </a:xfrm>
          <a:prstGeom prst="roundRect">
            <a:avLst>
              <a:gd name="adj" fmla="val 46875"/>
            </a:avLst>
          </a:prstGeom>
          <a:solidFill>
            <a:srgbClr val="0080FF"/>
          </a:solidFill>
          <a:ln w="9525">
            <a:noFill/>
          </a:ln>
        </p:spPr>
        <p:txBody>
          <a:bodyPr lIns="0" tIns="0" rIns="0" bIns="0" anchor="t"/>
          <a:p>
            <a:pPr lvl="0" algn="ctr" eaLnBrk="0" hangingPunct="0"/>
            <a:endParaRPr lang="zh-CN" altLang="zh-CN" dirty="0">
              <a:solidFill>
                <a:srgbClr val="000000"/>
              </a:solidFill>
              <a:latin typeface="Gill Sans" charset="0"/>
              <a:ea typeface="Heiti SC Light" charset="0"/>
              <a:sym typeface="Heiti SC Light" charset="0"/>
            </a:endParaRPr>
          </a:p>
        </p:txBody>
      </p:sp>
      <p:sp>
        <p:nvSpPr>
          <p:cNvPr id="6150" name="Oval 9"/>
          <p:cNvSpPr/>
          <p:nvPr/>
        </p:nvSpPr>
        <p:spPr>
          <a:xfrm>
            <a:off x="400050" y="1519238"/>
            <a:ext cx="469900" cy="469900"/>
          </a:xfrm>
          <a:prstGeom prst="ellipse">
            <a:avLst/>
          </a:prstGeom>
          <a:solidFill>
            <a:srgbClr val="0080FF"/>
          </a:solidFill>
          <a:ln w="9525">
            <a:noFill/>
          </a:ln>
        </p:spPr>
        <p:txBody>
          <a:bodyPr lIns="0" tIns="0" rIns="0" bIns="0" anchor="t"/>
          <a:p>
            <a:pPr lvl="0" algn="ctr" eaLnBrk="0" hangingPunct="0"/>
            <a:endParaRPr lang="zh-CN" altLang="zh-CN" dirty="0">
              <a:solidFill>
                <a:srgbClr val="000000"/>
              </a:solidFill>
              <a:latin typeface="Gill Sans" charset="0"/>
              <a:ea typeface="Heiti SC Light" charset="0"/>
              <a:sym typeface="Heiti SC Light" charset="0"/>
            </a:endParaRPr>
          </a:p>
        </p:txBody>
      </p:sp>
      <p:sp>
        <p:nvSpPr>
          <p:cNvPr id="6151" name="Oval 10"/>
          <p:cNvSpPr/>
          <p:nvPr/>
        </p:nvSpPr>
        <p:spPr>
          <a:xfrm>
            <a:off x="400050" y="2154238"/>
            <a:ext cx="469900" cy="469900"/>
          </a:xfrm>
          <a:prstGeom prst="ellipse">
            <a:avLst/>
          </a:prstGeom>
          <a:solidFill>
            <a:srgbClr val="0080FF"/>
          </a:solidFill>
          <a:ln w="9525">
            <a:noFill/>
          </a:ln>
        </p:spPr>
        <p:txBody>
          <a:bodyPr lIns="0" tIns="0" rIns="0" bIns="0" anchor="t"/>
          <a:p>
            <a:pPr lvl="0" algn="ctr" eaLnBrk="0" hangingPunct="0"/>
            <a:endParaRPr lang="zh-CN" altLang="zh-CN" dirty="0">
              <a:solidFill>
                <a:srgbClr val="000000"/>
              </a:solidFill>
              <a:latin typeface="Gill Sans" charset="0"/>
              <a:ea typeface="Heiti SC Light" charset="0"/>
              <a:sym typeface="Heiti SC Light" charset="0"/>
            </a:endParaRPr>
          </a:p>
        </p:txBody>
      </p:sp>
      <p:sp>
        <p:nvSpPr>
          <p:cNvPr id="6152" name="Oval 11"/>
          <p:cNvSpPr/>
          <p:nvPr/>
        </p:nvSpPr>
        <p:spPr>
          <a:xfrm>
            <a:off x="400050" y="2801938"/>
            <a:ext cx="469900" cy="469900"/>
          </a:xfrm>
          <a:prstGeom prst="ellipse">
            <a:avLst/>
          </a:prstGeom>
          <a:solidFill>
            <a:srgbClr val="0080FF"/>
          </a:solidFill>
          <a:ln w="9525">
            <a:noFill/>
          </a:ln>
        </p:spPr>
        <p:txBody>
          <a:bodyPr lIns="0" tIns="0" rIns="0" bIns="0" anchor="t"/>
          <a:p>
            <a:pPr lvl="0" algn="ctr" eaLnBrk="0" hangingPunct="0"/>
            <a:endParaRPr lang="zh-CN" altLang="zh-CN" dirty="0">
              <a:solidFill>
                <a:srgbClr val="000000"/>
              </a:solidFill>
              <a:latin typeface="Gill Sans" charset="0"/>
              <a:ea typeface="Heiti SC Light" charset="0"/>
              <a:sym typeface="Heiti SC Light" charset="0"/>
            </a:endParaRPr>
          </a:p>
        </p:txBody>
      </p:sp>
      <p:sp>
        <p:nvSpPr>
          <p:cNvPr id="6153" name="Rectangle 12"/>
          <p:cNvSpPr/>
          <p:nvPr/>
        </p:nvSpPr>
        <p:spPr>
          <a:xfrm>
            <a:off x="481330" y="1322705"/>
            <a:ext cx="297815" cy="1732280"/>
          </a:xfrm>
          <a:prstGeom prst="rect">
            <a:avLst/>
          </a:prstGeom>
          <a:noFill/>
          <a:ln w="9525">
            <a:noFill/>
          </a:ln>
        </p:spPr>
        <p:txBody>
          <a:bodyPr lIns="38100" tIns="38100" rIns="38100" bIns="38100" anchor="t"/>
          <a:p>
            <a:pPr lvl="0" algn="ctr" eaLnBrk="0" hangingPunct="0">
              <a:lnSpc>
                <a:spcPts val="51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Impact" panose="020B0806030902050204" pitchFamily="34" charset="0"/>
                <a:ea typeface="Heiti SC Light" charset="0"/>
                <a:sym typeface="Impact" panose="020B0806030902050204" pitchFamily="34" charset="0"/>
              </a:rPr>
              <a:t>1</a:t>
            </a:r>
            <a:endParaRPr lang="en-US" altLang="zh-CN" sz="2400" dirty="0">
              <a:solidFill>
                <a:srgbClr val="000000"/>
              </a:solidFill>
              <a:latin typeface="Gill Sans" charset="0"/>
              <a:ea typeface="Heiti SC Light" charset="0"/>
              <a:sym typeface="Gill Sans" charset="0"/>
            </a:endParaRPr>
          </a:p>
          <a:p>
            <a:pPr lvl="0" algn="ctr" eaLnBrk="0" hangingPunct="0">
              <a:lnSpc>
                <a:spcPts val="51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Impact" panose="020B0806030902050204" pitchFamily="34" charset="0"/>
                <a:ea typeface="Heiti SC Light" charset="0"/>
                <a:sym typeface="Impact" panose="020B0806030902050204" pitchFamily="34" charset="0"/>
              </a:rPr>
              <a:t>2</a:t>
            </a:r>
            <a:endParaRPr lang="en-US" altLang="zh-CN" sz="2400" dirty="0">
              <a:solidFill>
                <a:srgbClr val="000000"/>
              </a:solidFill>
              <a:latin typeface="Gill Sans" charset="0"/>
              <a:ea typeface="Heiti SC Light" charset="0"/>
              <a:sym typeface="Gill Sans" charset="0"/>
            </a:endParaRPr>
          </a:p>
          <a:p>
            <a:pPr lvl="0" algn="ctr" eaLnBrk="0" hangingPunct="0">
              <a:lnSpc>
                <a:spcPts val="51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Impact" panose="020B0806030902050204" pitchFamily="34" charset="0"/>
                <a:ea typeface="Heiti SC Light" charset="0"/>
                <a:sym typeface="Impact" panose="020B0806030902050204" pitchFamily="34" charset="0"/>
              </a:rPr>
              <a:t>3</a:t>
            </a:r>
            <a:endParaRPr lang="zh-CN" altLang="en-US" dirty="0">
              <a:latin typeface="Gill Sans" charset="0"/>
              <a:ea typeface="Heiti SC Light" charset="0"/>
              <a:sym typeface="Heiti SC Light" charset="0"/>
            </a:endParaRPr>
          </a:p>
        </p:txBody>
      </p:sp>
      <p:sp>
        <p:nvSpPr>
          <p:cNvPr id="6154" name="矩形 10"/>
          <p:cNvSpPr/>
          <p:nvPr/>
        </p:nvSpPr>
        <p:spPr>
          <a:xfrm>
            <a:off x="1071563" y="2857500"/>
            <a:ext cx="3571875" cy="3987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eaLnBrk="0" hangingPunct="0"/>
            <a:r>
              <a:rPr lang="zh-CN" altLang="en-US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预解析</a:t>
            </a:r>
            <a:endParaRPr lang="en-US" altLang="zh-CN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55" name="矩形 17"/>
          <p:cNvSpPr/>
          <p:nvPr/>
        </p:nvSpPr>
        <p:spPr>
          <a:xfrm>
            <a:off x="1071880" y="1571625"/>
            <a:ext cx="188150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全局变量的问题</a:t>
            </a:r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56" name="等腰三角形 13"/>
          <p:cNvSpPr/>
          <p:nvPr/>
        </p:nvSpPr>
        <p:spPr>
          <a:xfrm rot="5400000">
            <a:off x="-100012" y="1624013"/>
            <a:ext cx="428625" cy="225425"/>
          </a:xfrm>
          <a:prstGeom prst="triangle">
            <a:avLst>
              <a:gd name="adj" fmla="val 50000"/>
            </a:avLst>
          </a:prstGeom>
          <a:solidFill>
            <a:srgbClr val="0080FF"/>
          </a:solidFill>
          <a:ln w="9525">
            <a:noFill/>
          </a:ln>
        </p:spPr>
        <p:txBody>
          <a:bodyPr lIns="0" tIns="0" rIns="0" bIns="0" anchor="t"/>
          <a:p>
            <a:pPr lvl="0" algn="ctr"/>
            <a:endParaRPr lang="zh-CN" altLang="zh-CN" dirty="0">
              <a:solidFill>
                <a:srgbClr val="000000"/>
              </a:solidFill>
              <a:latin typeface="Gill Sans" charset="0"/>
              <a:ea typeface="Heiti SC Light" charset="0"/>
              <a:sym typeface="Heiti SC Light" charset="0"/>
            </a:endParaRPr>
          </a:p>
        </p:txBody>
      </p:sp>
      <p:sp>
        <p:nvSpPr>
          <p:cNvPr id="6157" name="等腰三角形 14"/>
          <p:cNvSpPr/>
          <p:nvPr/>
        </p:nvSpPr>
        <p:spPr>
          <a:xfrm rot="5400000">
            <a:off x="-100012" y="2268538"/>
            <a:ext cx="428625" cy="225425"/>
          </a:xfrm>
          <a:prstGeom prst="triangle">
            <a:avLst>
              <a:gd name="adj" fmla="val 50000"/>
            </a:avLst>
          </a:prstGeom>
          <a:solidFill>
            <a:srgbClr val="0080FF"/>
          </a:solidFill>
          <a:ln w="9525">
            <a:noFill/>
          </a:ln>
        </p:spPr>
        <p:txBody>
          <a:bodyPr lIns="0" tIns="0" rIns="0" bIns="0" anchor="t"/>
          <a:p>
            <a:pPr lvl="0" algn="ctr"/>
            <a:endParaRPr lang="zh-CN" altLang="zh-CN" dirty="0">
              <a:solidFill>
                <a:srgbClr val="000000"/>
              </a:solidFill>
              <a:latin typeface="Gill Sans" charset="0"/>
              <a:ea typeface="Heiti SC Light" charset="0"/>
              <a:sym typeface="Heiti SC Light" charset="0"/>
            </a:endParaRPr>
          </a:p>
        </p:txBody>
      </p:sp>
      <p:sp>
        <p:nvSpPr>
          <p:cNvPr id="6158" name="等腰三角形 15"/>
          <p:cNvSpPr/>
          <p:nvPr/>
        </p:nvSpPr>
        <p:spPr>
          <a:xfrm rot="5400000">
            <a:off x="-100012" y="2909888"/>
            <a:ext cx="428625" cy="225425"/>
          </a:xfrm>
          <a:prstGeom prst="triangle">
            <a:avLst>
              <a:gd name="adj" fmla="val 50000"/>
            </a:avLst>
          </a:prstGeom>
          <a:solidFill>
            <a:srgbClr val="0080FF"/>
          </a:solidFill>
          <a:ln w="9525">
            <a:noFill/>
          </a:ln>
        </p:spPr>
        <p:txBody>
          <a:bodyPr lIns="0" tIns="0" rIns="0" bIns="0" anchor="t"/>
          <a:p>
            <a:pPr lvl="0" algn="ctr"/>
            <a:endParaRPr lang="zh-CN" altLang="zh-CN" dirty="0">
              <a:solidFill>
                <a:srgbClr val="000000"/>
              </a:solidFill>
              <a:latin typeface="Gill Sans" charset="0"/>
              <a:ea typeface="Heiti SC Light" charset="0"/>
              <a:sym typeface="Heiti SC Light" charset="0"/>
            </a:endParaRPr>
          </a:p>
        </p:txBody>
      </p:sp>
      <p:sp>
        <p:nvSpPr>
          <p:cNvPr id="6159" name="矩形 16"/>
          <p:cNvSpPr/>
          <p:nvPr/>
        </p:nvSpPr>
        <p:spPr>
          <a:xfrm>
            <a:off x="1071563" y="2171700"/>
            <a:ext cx="3571875" cy="3987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eaLnBrk="0" hangingPunct="0"/>
            <a:r>
              <a:rPr lang="zh-CN" altLang="en-US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单</a:t>
            </a:r>
            <a:r>
              <a:rPr lang="en-US" altLang="zh-CN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var</a:t>
            </a:r>
            <a:r>
              <a:rPr lang="zh-CN" altLang="en-US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形式</a:t>
            </a:r>
            <a:endParaRPr lang="zh-CN" altLang="en-US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60" name="Oval 11"/>
          <p:cNvSpPr/>
          <p:nvPr/>
        </p:nvSpPr>
        <p:spPr>
          <a:xfrm>
            <a:off x="400050" y="3429000"/>
            <a:ext cx="469900" cy="469900"/>
          </a:xfrm>
          <a:prstGeom prst="ellipse">
            <a:avLst/>
          </a:prstGeom>
          <a:solidFill>
            <a:srgbClr val="0080FF"/>
          </a:solidFill>
          <a:ln w="9525">
            <a:noFill/>
          </a:ln>
        </p:spPr>
        <p:txBody>
          <a:bodyPr lIns="0" tIns="0" rIns="0" bIns="0" anchor="t"/>
          <a:p>
            <a:pPr lvl="0" algn="ctr" eaLnBrk="0" hangingPunct="0"/>
            <a:endParaRPr lang="zh-CN" altLang="zh-CN" dirty="0">
              <a:solidFill>
                <a:srgbClr val="000000"/>
              </a:solidFill>
              <a:latin typeface="Gill Sans" charset="0"/>
              <a:ea typeface="Heiti SC Light" charset="0"/>
              <a:sym typeface="Heiti SC Light" charset="0"/>
            </a:endParaRPr>
          </a:p>
        </p:txBody>
      </p:sp>
      <p:sp>
        <p:nvSpPr>
          <p:cNvPr id="6161" name="矩形 18"/>
          <p:cNvSpPr/>
          <p:nvPr/>
        </p:nvSpPr>
        <p:spPr>
          <a:xfrm>
            <a:off x="1071563" y="3484563"/>
            <a:ext cx="3357562" cy="3987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eaLnBrk="0" hangingPunct="0"/>
            <a:r>
              <a:rPr lang="en-US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for</a:t>
            </a:r>
            <a:r>
              <a:rPr lang="zh-CN" altLang="en-US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循环</a:t>
            </a:r>
            <a:endParaRPr lang="zh-CN" altLang="en-US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62" name="等腰三角形 19"/>
          <p:cNvSpPr/>
          <p:nvPr/>
        </p:nvSpPr>
        <p:spPr>
          <a:xfrm rot="5400000">
            <a:off x="-100012" y="3538538"/>
            <a:ext cx="428625" cy="225425"/>
          </a:xfrm>
          <a:prstGeom prst="triangle">
            <a:avLst>
              <a:gd name="adj" fmla="val 50000"/>
            </a:avLst>
          </a:prstGeom>
          <a:solidFill>
            <a:srgbClr val="0080FF"/>
          </a:solidFill>
          <a:ln w="9525">
            <a:noFill/>
          </a:ln>
        </p:spPr>
        <p:txBody>
          <a:bodyPr lIns="0" tIns="0" rIns="0" bIns="0" anchor="t"/>
          <a:p>
            <a:pPr lvl="0" algn="ctr"/>
            <a:endParaRPr lang="zh-CN" altLang="zh-CN" dirty="0">
              <a:solidFill>
                <a:srgbClr val="000000"/>
              </a:solidFill>
              <a:latin typeface="Gill Sans" charset="0"/>
              <a:ea typeface="Heiti SC Light" charset="0"/>
              <a:sym typeface="Heiti SC Light" charset="0"/>
            </a:endParaRPr>
          </a:p>
        </p:txBody>
      </p:sp>
      <p:sp>
        <p:nvSpPr>
          <p:cNvPr id="6163" name="Rectangle 12"/>
          <p:cNvSpPr/>
          <p:nvPr/>
        </p:nvSpPr>
        <p:spPr>
          <a:xfrm>
            <a:off x="481013" y="3214370"/>
            <a:ext cx="304800" cy="785813"/>
          </a:xfrm>
          <a:prstGeom prst="rect">
            <a:avLst/>
          </a:prstGeom>
          <a:noFill/>
          <a:ln w="9525">
            <a:noFill/>
          </a:ln>
        </p:spPr>
        <p:txBody>
          <a:bodyPr lIns="38100" tIns="38100" rIns="38100" bIns="38100" anchor="t"/>
          <a:p>
            <a:pPr lvl="0" algn="ctr" eaLnBrk="0" hangingPunct="0">
              <a:lnSpc>
                <a:spcPts val="51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Impact" panose="020B0806030902050204" pitchFamily="34" charset="0"/>
                <a:ea typeface="Heiti SC Light" charset="0"/>
                <a:sym typeface="Impact" panose="020B0806030902050204" pitchFamily="34" charset="0"/>
              </a:rPr>
              <a:t>4</a:t>
            </a:r>
            <a:endParaRPr lang="en-US" altLang="zh-CN" sz="2400" dirty="0">
              <a:solidFill>
                <a:srgbClr val="000000"/>
              </a:solidFill>
              <a:latin typeface="Gill Sans" charset="0"/>
              <a:ea typeface="Heiti SC Light" charset="0"/>
              <a:sym typeface="Gill Sans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Rectangle 2"/>
          <p:cNvSpPr/>
          <p:nvPr/>
        </p:nvSpPr>
        <p:spPr>
          <a:xfrm>
            <a:off x="0" y="0"/>
            <a:ext cx="114300" cy="771525"/>
          </a:xfrm>
          <a:prstGeom prst="rect">
            <a:avLst/>
          </a:prstGeom>
          <a:solidFill>
            <a:srgbClr val="0080FF"/>
          </a:solidFill>
          <a:ln w="9525">
            <a:noFill/>
          </a:ln>
        </p:spPr>
        <p:txBody>
          <a:bodyPr lIns="0" tIns="0" rIns="0" bIns="0" anchor="t"/>
          <a:p>
            <a:pPr lvl="0" algn="ctr" eaLnBrk="0" hangingPunct="0"/>
            <a:endParaRPr lang="zh-CN" altLang="zh-CN" dirty="0">
              <a:solidFill>
                <a:srgbClr val="000000"/>
              </a:solidFill>
              <a:latin typeface="Gill Sans" charset="0"/>
              <a:ea typeface="Heiti SC Light" charset="0"/>
              <a:sym typeface="Heiti SC Light" charset="0"/>
            </a:endParaRPr>
          </a:p>
        </p:txBody>
      </p:sp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xfrm>
            <a:off x="271463" y="66675"/>
            <a:ext cx="7429500" cy="660400"/>
          </a:xfrm>
        </p:spPr>
        <p:txBody>
          <a:bodyPr wrap="square" lIns="50800" tIns="50800" rIns="50800" bIns="50800" anchor="ctr"/>
          <a:p>
            <a:pPr algn="l" eaLnBrk="1" hangingPunct="1"/>
            <a:r>
              <a:rPr lang="zh-CN" altLang="zh-CN" sz="2800" b="1" dirty="0">
                <a:solidFill>
                  <a:srgbClr val="0080FF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深入理解</a:t>
            </a:r>
            <a:r>
              <a:rPr lang="en-US" altLang="zh-CN" sz="2800" b="1" dirty="0">
                <a:solidFill>
                  <a:srgbClr val="0080FF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JavaScript</a:t>
            </a:r>
            <a:r>
              <a:rPr lang="zh-CN" altLang="en-US" sz="2800" b="1" dirty="0">
                <a:solidFill>
                  <a:srgbClr val="0080FF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系列</a:t>
            </a:r>
            <a:endParaRPr lang="zh-CN" altLang="en-US" sz="2800" dirty="0">
              <a:solidFill>
                <a:srgbClr val="0C76FF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291" name="灯片编号占位符 4"/>
          <p:cNvSpPr>
            <a:spLocks noGrp="1"/>
          </p:cNvSpPr>
          <p:nvPr/>
        </p:nvSpPr>
        <p:spPr>
          <a:xfrm>
            <a:off x="271463" y="66675"/>
            <a:ext cx="7429500" cy="660400"/>
          </a:xfrm>
          <a:prstGeom prst="rect">
            <a:avLst/>
          </a:prstGeom>
          <a:noFill/>
          <a:ln w="9525">
            <a:noFill/>
          </a:ln>
        </p:spPr>
        <p:txBody>
          <a:bodyPr lIns="50800" tIns="50800" rIns="50800" bIns="50800" anchor="t"/>
          <a:p>
            <a:pPr lvl="0" algn="ctr" eaLnBrk="0" hangingPunct="0"/>
            <a:endParaRPr lang="zh-CN" altLang="en-US" dirty="0">
              <a:latin typeface="Gill Sans" charset="0"/>
              <a:ea typeface="宋体" panose="02010600030101010101" pitchFamily="2" charset="-122"/>
              <a:sym typeface="Heiti SC Light" charset="0"/>
            </a:endParaRPr>
          </a:p>
        </p:txBody>
      </p:sp>
      <p:sp>
        <p:nvSpPr>
          <p:cNvPr id="12292" name="Rectangle 25"/>
          <p:cNvSpPr/>
          <p:nvPr/>
        </p:nvSpPr>
        <p:spPr>
          <a:xfrm>
            <a:off x="461963" y="4568825"/>
            <a:ext cx="306387" cy="328613"/>
          </a:xfrm>
          <a:prstGeom prst="rect">
            <a:avLst/>
          </a:prstGeom>
          <a:noFill/>
          <a:ln w="9525">
            <a:noFill/>
          </a:ln>
        </p:spPr>
        <p:txBody>
          <a:bodyPr wrap="none" lIns="63500" tIns="63500" rIns="130046" bIns="63500" anchor="t">
            <a:spAutoFit/>
          </a:bodyPr>
          <a:p>
            <a:pPr lvl="0" algn="ctr" eaLnBrk="0" hangingPunct="0"/>
            <a:r>
              <a:rPr lang="en-US" altLang="zh-CN" sz="1300" dirty="0">
                <a:solidFill>
                  <a:schemeClr val="bg1"/>
                </a:solidFill>
                <a:latin typeface="Arial" panose="020B0604020202020204" pitchFamily="34" charset="0"/>
                <a:ea typeface="Heiti SC Light" charset="0"/>
                <a:sym typeface="Arial" panose="020B0604020202020204" pitchFamily="34" charset="0"/>
              </a:rPr>
              <a:t>A</a:t>
            </a:r>
            <a:endParaRPr lang="zh-CN" altLang="en-US" dirty="0">
              <a:latin typeface="Gill Sans" charset="0"/>
              <a:ea typeface="Heiti SC Light" charset="0"/>
              <a:sym typeface="Heiti SC Light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86785" y="607060"/>
            <a:ext cx="239204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function sum(x, y) {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     result = x + y;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     return result;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  } 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                                           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342900" indent="-342900" algn="l">
              <a:lnSpc>
                <a:spcPct val="150000"/>
              </a:lnSpc>
              <a:buFont typeface="+mj-ea"/>
              <a:buAutoNum type="circleNumDbPlain" startAt="2"/>
            </a:pP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function foo() {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     var a = b = 0;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     //var a=(b=0);</a:t>
            </a:r>
            <a:endParaRPr lang="en-US" altLang="zh-CN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  }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67475" y="607060"/>
            <a:ext cx="239204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342900" indent="-342900" algn="l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function sum(x, y) {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     </a:t>
            </a: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var 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result = x + y;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     return result;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  }   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                                         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342900" indent="-342900" algn="l">
              <a:lnSpc>
                <a:spcPct val="150000"/>
              </a:lnSpc>
              <a:buFont typeface="+mj-ea"/>
              <a:buAutoNum type="circleNumDbPlain" startAt="2"/>
            </a:pP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function foo() {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     var a </a:t>
            </a: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,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b ;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     a=b=0;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  }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5878830" y="3048000"/>
            <a:ext cx="503555" cy="106680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20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Gill Sans" charset="0"/>
              <a:ea typeface="宋体" panose="02010600030101010101" pitchFamily="2" charset="-122"/>
              <a:sym typeface="Heiti SC Light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420" y="1529080"/>
            <a:ext cx="30714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1.不需要声明就可以使用变量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0655" y="2965450"/>
            <a:ext cx="30714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2.隐含的全局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变量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Rectangle 2"/>
          <p:cNvSpPr/>
          <p:nvPr/>
        </p:nvSpPr>
        <p:spPr>
          <a:xfrm>
            <a:off x="0" y="0"/>
            <a:ext cx="114300" cy="771525"/>
          </a:xfrm>
          <a:prstGeom prst="rect">
            <a:avLst/>
          </a:prstGeom>
          <a:solidFill>
            <a:srgbClr val="0080FF"/>
          </a:solidFill>
          <a:ln w="9525">
            <a:noFill/>
          </a:ln>
        </p:spPr>
        <p:txBody>
          <a:bodyPr lIns="0" tIns="0" rIns="0" bIns="0" anchor="t"/>
          <a:p>
            <a:pPr lvl="0" algn="ctr" eaLnBrk="0" hangingPunct="0"/>
            <a:endParaRPr lang="zh-CN" altLang="zh-CN" dirty="0">
              <a:solidFill>
                <a:srgbClr val="000000"/>
              </a:solidFill>
              <a:latin typeface="Gill Sans" charset="0"/>
              <a:ea typeface="Heiti SC Light" charset="0"/>
              <a:sym typeface="Heiti SC Light" charset="0"/>
            </a:endParaRPr>
          </a:p>
        </p:txBody>
      </p:sp>
      <p:pic>
        <p:nvPicPr>
          <p:cNvPr id="7170" name="图片 9" descr="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94263" y="987425"/>
            <a:ext cx="4129087" cy="30972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1" name="标题 1"/>
          <p:cNvSpPr>
            <a:spLocks noGrp="1"/>
          </p:cNvSpPr>
          <p:nvPr>
            <p:ph type="title"/>
          </p:nvPr>
        </p:nvSpPr>
        <p:spPr>
          <a:xfrm>
            <a:off x="271463" y="66675"/>
            <a:ext cx="7429500" cy="660400"/>
          </a:xfrm>
        </p:spPr>
        <p:txBody>
          <a:bodyPr wrap="square" lIns="50800" tIns="50800" rIns="50800" bIns="50800" anchor="b"/>
          <a:p>
            <a:pPr algn="l" eaLnBrk="1" hangingPunct="1"/>
            <a:r>
              <a:rPr lang="zh-CN" altLang="en-US" sz="2800" dirty="0">
                <a:solidFill>
                  <a:srgbClr val="0080FF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目录</a:t>
            </a:r>
            <a:endParaRPr lang="zh-CN" altLang="en-US" sz="2800" dirty="0">
              <a:solidFill>
                <a:srgbClr val="0C76FF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172" name="幻灯片编号占位符 4"/>
          <p:cNvSpPr>
            <a:spLocks noGrp="1"/>
          </p:cNvSpPr>
          <p:nvPr/>
        </p:nvSpPr>
        <p:spPr>
          <a:xfrm>
            <a:off x="6902450" y="4876800"/>
            <a:ext cx="2133600" cy="273050"/>
          </a:xfrm>
          <a:prstGeom prst="rect">
            <a:avLst/>
          </a:prstGeom>
          <a:noFill/>
          <a:ln w="9525">
            <a:noFill/>
          </a:ln>
        </p:spPr>
        <p:txBody>
          <a:bodyPr lIns="50800" tIns="50800" rIns="50800" bIns="50800" anchor="t"/>
          <a:p>
            <a:pPr lvl="0" algn="r" eaLnBrk="0" hangingPunct="0"/>
            <a:fld id="{9A0DB2DC-4C9A-4742-B13C-FB6460FD3503}" type="slidenum">
              <a:rPr lang="zh-CN" altLang="en-US" dirty="0">
                <a:solidFill>
                  <a:srgbClr val="6FA0DC"/>
                </a:solidFill>
                <a:latin typeface="Gill Sans" charset="0"/>
                <a:ea typeface="宋体" panose="02010600030101010101" pitchFamily="2" charset="-122"/>
                <a:sym typeface="Heiti SC Light" charset="0"/>
              </a:rPr>
            </a:fld>
            <a:endParaRPr lang="zh-CN" altLang="en-US" sz="1200" dirty="0">
              <a:solidFill>
                <a:srgbClr val="6FA0D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eiti SC Light" charset="0"/>
            </a:endParaRPr>
          </a:p>
        </p:txBody>
      </p:sp>
      <p:sp>
        <p:nvSpPr>
          <p:cNvPr id="7173" name="AutoShape 1"/>
          <p:cNvSpPr/>
          <p:nvPr/>
        </p:nvSpPr>
        <p:spPr>
          <a:xfrm>
            <a:off x="1016635" y="2154555"/>
            <a:ext cx="3467100" cy="406400"/>
          </a:xfrm>
          <a:prstGeom prst="roundRect">
            <a:avLst>
              <a:gd name="adj" fmla="val 46875"/>
            </a:avLst>
          </a:prstGeom>
          <a:solidFill>
            <a:srgbClr val="0080FF"/>
          </a:solidFill>
          <a:ln w="9525">
            <a:noFill/>
          </a:ln>
        </p:spPr>
        <p:txBody>
          <a:bodyPr lIns="0" tIns="0" rIns="0" bIns="0" anchor="t"/>
          <a:p>
            <a:pPr lvl="0" algn="l" eaLnBrk="0" hangingPunct="0"/>
            <a:endParaRPr lang="zh-CN" altLang="zh-CN" dirty="0">
              <a:solidFill>
                <a:srgbClr val="000000"/>
              </a:solidFill>
              <a:latin typeface="Gill Sans" charset="0"/>
              <a:ea typeface="Heiti SC Light" charset="0"/>
              <a:sym typeface="Heiti SC Light" charset="0"/>
            </a:endParaRPr>
          </a:p>
        </p:txBody>
      </p:sp>
      <p:sp>
        <p:nvSpPr>
          <p:cNvPr id="7174" name="Oval 9"/>
          <p:cNvSpPr/>
          <p:nvPr/>
        </p:nvSpPr>
        <p:spPr>
          <a:xfrm>
            <a:off x="400050" y="1519238"/>
            <a:ext cx="469900" cy="469900"/>
          </a:xfrm>
          <a:prstGeom prst="ellipse">
            <a:avLst/>
          </a:prstGeom>
          <a:solidFill>
            <a:srgbClr val="0080FF"/>
          </a:solidFill>
          <a:ln w="9525">
            <a:noFill/>
          </a:ln>
        </p:spPr>
        <p:txBody>
          <a:bodyPr lIns="0" tIns="0" rIns="0" bIns="0" anchor="t"/>
          <a:p>
            <a:pPr lvl="0" algn="ctr" eaLnBrk="0" hangingPunct="0"/>
            <a:endParaRPr lang="zh-CN" altLang="zh-CN" dirty="0">
              <a:solidFill>
                <a:srgbClr val="000000"/>
              </a:solidFill>
              <a:latin typeface="Gill Sans" charset="0"/>
              <a:ea typeface="Heiti SC Light" charset="0"/>
              <a:sym typeface="Heiti SC Light" charset="0"/>
            </a:endParaRPr>
          </a:p>
        </p:txBody>
      </p:sp>
      <p:sp>
        <p:nvSpPr>
          <p:cNvPr id="7175" name="Oval 10"/>
          <p:cNvSpPr/>
          <p:nvPr/>
        </p:nvSpPr>
        <p:spPr>
          <a:xfrm>
            <a:off x="400050" y="2154238"/>
            <a:ext cx="469900" cy="469900"/>
          </a:xfrm>
          <a:prstGeom prst="ellipse">
            <a:avLst/>
          </a:prstGeom>
          <a:solidFill>
            <a:srgbClr val="0080FF"/>
          </a:solidFill>
          <a:ln w="9525">
            <a:noFill/>
          </a:ln>
        </p:spPr>
        <p:txBody>
          <a:bodyPr lIns="0" tIns="0" rIns="0" bIns="0" anchor="t"/>
          <a:p>
            <a:pPr lvl="0" algn="ctr" eaLnBrk="0" hangingPunct="0"/>
            <a:endParaRPr lang="zh-CN" altLang="zh-CN" dirty="0">
              <a:solidFill>
                <a:srgbClr val="000000"/>
              </a:solidFill>
              <a:latin typeface="Gill Sans" charset="0"/>
              <a:ea typeface="Heiti SC Light" charset="0"/>
              <a:sym typeface="Heiti SC Light" charset="0"/>
            </a:endParaRPr>
          </a:p>
        </p:txBody>
      </p:sp>
      <p:sp>
        <p:nvSpPr>
          <p:cNvPr id="7176" name="Oval 11"/>
          <p:cNvSpPr/>
          <p:nvPr/>
        </p:nvSpPr>
        <p:spPr>
          <a:xfrm>
            <a:off x="400050" y="2801938"/>
            <a:ext cx="469900" cy="469900"/>
          </a:xfrm>
          <a:prstGeom prst="ellipse">
            <a:avLst/>
          </a:prstGeom>
          <a:solidFill>
            <a:srgbClr val="0080FF"/>
          </a:solidFill>
          <a:ln w="9525">
            <a:noFill/>
          </a:ln>
        </p:spPr>
        <p:txBody>
          <a:bodyPr lIns="0" tIns="0" rIns="0" bIns="0" anchor="t"/>
          <a:p>
            <a:pPr lvl="0" algn="ctr" eaLnBrk="0" hangingPunct="0"/>
            <a:endParaRPr lang="zh-CN" altLang="zh-CN" dirty="0">
              <a:solidFill>
                <a:srgbClr val="000000"/>
              </a:solidFill>
              <a:latin typeface="Gill Sans" charset="0"/>
              <a:ea typeface="Heiti SC Light" charset="0"/>
              <a:sym typeface="Heiti SC Light" charset="0"/>
            </a:endParaRPr>
          </a:p>
        </p:txBody>
      </p:sp>
      <p:sp>
        <p:nvSpPr>
          <p:cNvPr id="7177" name="Rectangle 12"/>
          <p:cNvSpPr/>
          <p:nvPr/>
        </p:nvSpPr>
        <p:spPr>
          <a:xfrm>
            <a:off x="481013" y="1285875"/>
            <a:ext cx="304800" cy="1739900"/>
          </a:xfrm>
          <a:prstGeom prst="rect">
            <a:avLst/>
          </a:prstGeom>
          <a:noFill/>
          <a:ln w="9525">
            <a:noFill/>
          </a:ln>
        </p:spPr>
        <p:txBody>
          <a:bodyPr lIns="38100" tIns="38100" rIns="38100" bIns="38100" anchor="t"/>
          <a:p>
            <a:pPr lvl="0" algn="ctr" eaLnBrk="0" hangingPunct="0">
              <a:lnSpc>
                <a:spcPts val="51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Impact" panose="020B0806030902050204" pitchFamily="34" charset="0"/>
                <a:ea typeface="Heiti SC Light" charset="0"/>
                <a:sym typeface="Impact" panose="020B0806030902050204" pitchFamily="34" charset="0"/>
              </a:rPr>
              <a:t>1</a:t>
            </a:r>
            <a:endParaRPr lang="en-US" altLang="zh-CN" sz="2400" dirty="0">
              <a:solidFill>
                <a:srgbClr val="000000"/>
              </a:solidFill>
              <a:latin typeface="Gill Sans" charset="0"/>
              <a:ea typeface="Heiti SC Light" charset="0"/>
              <a:sym typeface="Gill Sans" charset="0"/>
            </a:endParaRPr>
          </a:p>
          <a:p>
            <a:pPr lvl="0" algn="ctr" eaLnBrk="0" hangingPunct="0">
              <a:lnSpc>
                <a:spcPts val="51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Impact" panose="020B0806030902050204" pitchFamily="34" charset="0"/>
                <a:ea typeface="Heiti SC Light" charset="0"/>
                <a:sym typeface="Impact" panose="020B0806030902050204" pitchFamily="34" charset="0"/>
              </a:rPr>
              <a:t>2</a:t>
            </a:r>
            <a:endParaRPr lang="en-US" altLang="zh-CN" sz="2400" dirty="0">
              <a:solidFill>
                <a:srgbClr val="000000"/>
              </a:solidFill>
              <a:latin typeface="Gill Sans" charset="0"/>
              <a:ea typeface="Heiti SC Light" charset="0"/>
              <a:sym typeface="Gill Sans" charset="0"/>
            </a:endParaRPr>
          </a:p>
          <a:p>
            <a:pPr lvl="0" algn="ctr" eaLnBrk="0" hangingPunct="0">
              <a:lnSpc>
                <a:spcPts val="51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Impact" panose="020B0806030902050204" pitchFamily="34" charset="0"/>
                <a:ea typeface="Heiti SC Light" charset="0"/>
                <a:sym typeface="Impact" panose="020B0806030902050204" pitchFamily="34" charset="0"/>
              </a:rPr>
              <a:t>3</a:t>
            </a:r>
            <a:endParaRPr lang="zh-CN" altLang="en-US" dirty="0">
              <a:latin typeface="Gill Sans" charset="0"/>
              <a:ea typeface="Heiti SC Light" charset="0"/>
              <a:sym typeface="Heiti SC Light" charset="0"/>
            </a:endParaRPr>
          </a:p>
        </p:txBody>
      </p:sp>
      <p:sp>
        <p:nvSpPr>
          <p:cNvPr id="7178" name="矩形 10"/>
          <p:cNvSpPr/>
          <p:nvPr/>
        </p:nvSpPr>
        <p:spPr>
          <a:xfrm>
            <a:off x="1071563" y="2857500"/>
            <a:ext cx="3571875" cy="3987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eaLnBrk="0" hangingPunct="0"/>
            <a:r>
              <a:rPr lang="zh-CN" altLang="en-US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预解析</a:t>
            </a:r>
            <a:endParaRPr lang="zh-CN" altLang="en-US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179" name="矩形 17"/>
          <p:cNvSpPr/>
          <p:nvPr/>
        </p:nvSpPr>
        <p:spPr>
          <a:xfrm>
            <a:off x="1071563" y="1571625"/>
            <a:ext cx="3956050" cy="3987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eaLnBrk="0" hangingPunct="0"/>
            <a:r>
              <a:rPr lang="zh-CN" altLang="en-US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全局变量的问题</a:t>
            </a:r>
            <a:endParaRPr lang="zh-CN" altLang="en-US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180" name="等腰三角形 13"/>
          <p:cNvSpPr/>
          <p:nvPr/>
        </p:nvSpPr>
        <p:spPr>
          <a:xfrm rot="5400000">
            <a:off x="-100012" y="1624013"/>
            <a:ext cx="428625" cy="225425"/>
          </a:xfrm>
          <a:prstGeom prst="triangle">
            <a:avLst>
              <a:gd name="adj" fmla="val 50000"/>
            </a:avLst>
          </a:prstGeom>
          <a:solidFill>
            <a:srgbClr val="0080FF"/>
          </a:solidFill>
          <a:ln w="9525">
            <a:noFill/>
          </a:ln>
        </p:spPr>
        <p:txBody>
          <a:bodyPr lIns="0" tIns="0" rIns="0" bIns="0" anchor="t"/>
          <a:p>
            <a:pPr lvl="0" algn="ctr"/>
            <a:endParaRPr lang="zh-CN" altLang="zh-CN" dirty="0">
              <a:solidFill>
                <a:srgbClr val="000000"/>
              </a:solidFill>
              <a:latin typeface="Gill Sans" charset="0"/>
              <a:ea typeface="Heiti SC Light" charset="0"/>
              <a:sym typeface="Heiti SC Light" charset="0"/>
            </a:endParaRPr>
          </a:p>
        </p:txBody>
      </p:sp>
      <p:sp>
        <p:nvSpPr>
          <p:cNvPr id="7181" name="等腰三角形 14"/>
          <p:cNvSpPr/>
          <p:nvPr/>
        </p:nvSpPr>
        <p:spPr>
          <a:xfrm rot="5400000">
            <a:off x="-100012" y="2268538"/>
            <a:ext cx="428625" cy="225425"/>
          </a:xfrm>
          <a:prstGeom prst="triangle">
            <a:avLst>
              <a:gd name="adj" fmla="val 50000"/>
            </a:avLst>
          </a:prstGeom>
          <a:solidFill>
            <a:srgbClr val="0080FF"/>
          </a:solidFill>
          <a:ln w="9525">
            <a:noFill/>
          </a:ln>
        </p:spPr>
        <p:txBody>
          <a:bodyPr lIns="0" tIns="0" rIns="0" bIns="0" anchor="t"/>
          <a:p>
            <a:pPr lvl="0" algn="ctr"/>
            <a:endParaRPr lang="zh-CN" altLang="zh-CN" dirty="0">
              <a:solidFill>
                <a:srgbClr val="000000"/>
              </a:solidFill>
              <a:latin typeface="Gill Sans" charset="0"/>
              <a:ea typeface="Heiti SC Light" charset="0"/>
              <a:sym typeface="Heiti SC Light" charset="0"/>
            </a:endParaRPr>
          </a:p>
        </p:txBody>
      </p:sp>
      <p:sp>
        <p:nvSpPr>
          <p:cNvPr id="7182" name="等腰三角形 15"/>
          <p:cNvSpPr/>
          <p:nvPr/>
        </p:nvSpPr>
        <p:spPr>
          <a:xfrm rot="5400000">
            <a:off x="-100012" y="2909888"/>
            <a:ext cx="428625" cy="225425"/>
          </a:xfrm>
          <a:prstGeom prst="triangle">
            <a:avLst>
              <a:gd name="adj" fmla="val 50000"/>
            </a:avLst>
          </a:prstGeom>
          <a:solidFill>
            <a:srgbClr val="0080FF"/>
          </a:solidFill>
          <a:ln w="9525">
            <a:noFill/>
          </a:ln>
        </p:spPr>
        <p:txBody>
          <a:bodyPr lIns="0" tIns="0" rIns="0" bIns="0" anchor="t"/>
          <a:p>
            <a:pPr lvl="0" algn="ctr"/>
            <a:endParaRPr lang="zh-CN" altLang="zh-CN" dirty="0">
              <a:solidFill>
                <a:srgbClr val="000000"/>
              </a:solidFill>
              <a:latin typeface="Gill Sans" charset="0"/>
              <a:ea typeface="Heiti SC Light" charset="0"/>
              <a:sym typeface="Heiti SC Light" charset="0"/>
            </a:endParaRPr>
          </a:p>
        </p:txBody>
      </p:sp>
      <p:sp>
        <p:nvSpPr>
          <p:cNvPr id="7184" name="Oval 11"/>
          <p:cNvSpPr/>
          <p:nvPr/>
        </p:nvSpPr>
        <p:spPr>
          <a:xfrm>
            <a:off x="400050" y="3429000"/>
            <a:ext cx="469900" cy="469900"/>
          </a:xfrm>
          <a:prstGeom prst="ellipse">
            <a:avLst/>
          </a:prstGeom>
          <a:solidFill>
            <a:srgbClr val="0080FF"/>
          </a:solidFill>
          <a:ln w="9525">
            <a:noFill/>
          </a:ln>
        </p:spPr>
        <p:txBody>
          <a:bodyPr lIns="0" tIns="0" rIns="0" bIns="0" anchor="t"/>
          <a:p>
            <a:pPr lvl="0" algn="ctr" eaLnBrk="0" hangingPunct="0"/>
            <a:endParaRPr lang="zh-CN" altLang="zh-CN" dirty="0">
              <a:solidFill>
                <a:srgbClr val="000000"/>
              </a:solidFill>
              <a:latin typeface="Gill Sans" charset="0"/>
              <a:ea typeface="Heiti SC Light" charset="0"/>
              <a:sym typeface="Heiti SC Light" charset="0"/>
            </a:endParaRPr>
          </a:p>
        </p:txBody>
      </p:sp>
      <p:sp>
        <p:nvSpPr>
          <p:cNvPr id="7185" name="矩形 18"/>
          <p:cNvSpPr/>
          <p:nvPr/>
        </p:nvSpPr>
        <p:spPr>
          <a:xfrm>
            <a:off x="1071563" y="3484563"/>
            <a:ext cx="3357562" cy="3987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eaLnBrk="0" hangingPunct="0"/>
            <a:r>
              <a:rPr lang="en-US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for</a:t>
            </a:r>
            <a:r>
              <a:rPr lang="zh-CN" altLang="en-US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循环</a:t>
            </a:r>
            <a:endParaRPr lang="zh-CN" altLang="en-US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186" name="等腰三角形 19"/>
          <p:cNvSpPr/>
          <p:nvPr/>
        </p:nvSpPr>
        <p:spPr>
          <a:xfrm rot="5400000">
            <a:off x="-100012" y="3538538"/>
            <a:ext cx="428625" cy="225425"/>
          </a:xfrm>
          <a:prstGeom prst="triangle">
            <a:avLst>
              <a:gd name="adj" fmla="val 50000"/>
            </a:avLst>
          </a:prstGeom>
          <a:solidFill>
            <a:srgbClr val="0080FF"/>
          </a:solidFill>
          <a:ln w="9525">
            <a:noFill/>
          </a:ln>
        </p:spPr>
        <p:txBody>
          <a:bodyPr lIns="0" tIns="0" rIns="0" bIns="0" anchor="t"/>
          <a:p>
            <a:pPr lvl="0" algn="ctr"/>
            <a:endParaRPr lang="zh-CN" altLang="zh-CN" dirty="0">
              <a:solidFill>
                <a:srgbClr val="000000"/>
              </a:solidFill>
              <a:latin typeface="Gill Sans" charset="0"/>
              <a:ea typeface="Heiti SC Light" charset="0"/>
              <a:sym typeface="Heiti SC Light" charset="0"/>
            </a:endParaRPr>
          </a:p>
        </p:txBody>
      </p:sp>
      <p:sp>
        <p:nvSpPr>
          <p:cNvPr id="7187" name="Rectangle 12"/>
          <p:cNvSpPr/>
          <p:nvPr/>
        </p:nvSpPr>
        <p:spPr>
          <a:xfrm>
            <a:off x="481013" y="3286125"/>
            <a:ext cx="304800" cy="785813"/>
          </a:xfrm>
          <a:prstGeom prst="rect">
            <a:avLst/>
          </a:prstGeom>
          <a:noFill/>
          <a:ln w="9525">
            <a:noFill/>
          </a:ln>
        </p:spPr>
        <p:txBody>
          <a:bodyPr lIns="38100" tIns="38100" rIns="38100" bIns="38100" anchor="t"/>
          <a:p>
            <a:pPr lvl="0" algn="ctr" eaLnBrk="0" hangingPunct="0">
              <a:lnSpc>
                <a:spcPts val="51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Impact" panose="020B0806030902050204" pitchFamily="34" charset="0"/>
                <a:ea typeface="Heiti SC Light" charset="0"/>
                <a:sym typeface="Impact" panose="020B0806030902050204" pitchFamily="34" charset="0"/>
              </a:rPr>
              <a:t>4</a:t>
            </a:r>
            <a:endParaRPr lang="en-US" altLang="zh-CN" sz="2400" dirty="0">
              <a:solidFill>
                <a:srgbClr val="000000"/>
              </a:solidFill>
              <a:latin typeface="Gill Sans" charset="0"/>
              <a:ea typeface="Heiti SC Light" charset="0"/>
              <a:sym typeface="Gill Sans" charset="0"/>
            </a:endParaRPr>
          </a:p>
        </p:txBody>
      </p:sp>
      <p:sp>
        <p:nvSpPr>
          <p:cNvPr id="6155" name="矩形 17"/>
          <p:cNvSpPr/>
          <p:nvPr/>
        </p:nvSpPr>
        <p:spPr>
          <a:xfrm>
            <a:off x="1081088" y="2167255"/>
            <a:ext cx="3956050" cy="3987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eaLnBrk="0" hangingPunct="0"/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单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var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形式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Rectangle 2"/>
          <p:cNvSpPr/>
          <p:nvPr/>
        </p:nvSpPr>
        <p:spPr>
          <a:xfrm>
            <a:off x="0" y="0"/>
            <a:ext cx="114300" cy="771525"/>
          </a:xfrm>
          <a:prstGeom prst="rect">
            <a:avLst/>
          </a:prstGeom>
          <a:solidFill>
            <a:srgbClr val="0080FF"/>
          </a:solidFill>
          <a:ln w="9525">
            <a:noFill/>
          </a:ln>
        </p:spPr>
        <p:txBody>
          <a:bodyPr lIns="0" tIns="0" rIns="0" bIns="0" anchor="t"/>
          <a:p>
            <a:pPr lvl="0" algn="ctr" eaLnBrk="0" hangingPunct="0"/>
            <a:endParaRPr lang="zh-CN" altLang="zh-CN" dirty="0">
              <a:solidFill>
                <a:srgbClr val="000000"/>
              </a:solidFill>
              <a:latin typeface="Gill Sans" charset="0"/>
              <a:ea typeface="Heiti SC Light" charset="0"/>
              <a:sym typeface="Heiti SC Light" charset="0"/>
            </a:endParaRPr>
          </a:p>
        </p:txBody>
      </p:sp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xfrm>
            <a:off x="271463" y="66675"/>
            <a:ext cx="7429500" cy="660400"/>
          </a:xfrm>
        </p:spPr>
        <p:txBody>
          <a:bodyPr wrap="square" lIns="50800" tIns="50800" rIns="50800" bIns="50800" anchor="ctr"/>
          <a:p>
            <a:pPr algn="l" eaLnBrk="1" hangingPunct="1"/>
            <a:r>
              <a:rPr lang="zh-CN" altLang="zh-CN" sz="2800" b="1" dirty="0">
                <a:solidFill>
                  <a:srgbClr val="0080FF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深入理解</a:t>
            </a:r>
            <a:r>
              <a:rPr lang="en-US" altLang="zh-CN" sz="2800" b="1" dirty="0">
                <a:solidFill>
                  <a:srgbClr val="0080FF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JavaScript</a:t>
            </a:r>
            <a:r>
              <a:rPr lang="zh-CN" altLang="en-US" sz="2800" b="1" dirty="0">
                <a:solidFill>
                  <a:srgbClr val="0080FF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系列</a:t>
            </a:r>
            <a:endParaRPr lang="zh-CN" altLang="en-US" sz="2800" dirty="0">
              <a:solidFill>
                <a:srgbClr val="0C76FF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291" name="灯片编号占位符 4"/>
          <p:cNvSpPr>
            <a:spLocks noGrp="1"/>
          </p:cNvSpPr>
          <p:nvPr/>
        </p:nvSpPr>
        <p:spPr>
          <a:xfrm>
            <a:off x="271463" y="66675"/>
            <a:ext cx="7429500" cy="660400"/>
          </a:xfrm>
          <a:prstGeom prst="rect">
            <a:avLst/>
          </a:prstGeom>
          <a:noFill/>
          <a:ln w="9525">
            <a:noFill/>
          </a:ln>
        </p:spPr>
        <p:txBody>
          <a:bodyPr lIns="50800" tIns="50800" rIns="50800" bIns="50800" anchor="t"/>
          <a:p>
            <a:pPr lvl="0" algn="ctr" eaLnBrk="0" hangingPunct="0"/>
            <a:endParaRPr lang="zh-CN" altLang="en-US" dirty="0">
              <a:latin typeface="Gill Sans" charset="0"/>
              <a:ea typeface="宋体" panose="02010600030101010101" pitchFamily="2" charset="-122"/>
              <a:sym typeface="Heiti SC Light" charset="0"/>
            </a:endParaRPr>
          </a:p>
        </p:txBody>
      </p:sp>
      <p:sp>
        <p:nvSpPr>
          <p:cNvPr id="12292" name="Rectangle 25"/>
          <p:cNvSpPr/>
          <p:nvPr/>
        </p:nvSpPr>
        <p:spPr>
          <a:xfrm>
            <a:off x="461963" y="4568825"/>
            <a:ext cx="306387" cy="328613"/>
          </a:xfrm>
          <a:prstGeom prst="rect">
            <a:avLst/>
          </a:prstGeom>
          <a:noFill/>
          <a:ln w="9525">
            <a:noFill/>
          </a:ln>
        </p:spPr>
        <p:txBody>
          <a:bodyPr wrap="none" lIns="63500" tIns="63500" rIns="130046" bIns="63500" anchor="t">
            <a:spAutoFit/>
          </a:bodyPr>
          <a:p>
            <a:pPr lvl="0" algn="ctr" eaLnBrk="0" hangingPunct="0"/>
            <a:r>
              <a:rPr lang="en-US" altLang="zh-CN" sz="1300" dirty="0">
                <a:solidFill>
                  <a:schemeClr val="bg1"/>
                </a:solidFill>
                <a:latin typeface="Arial" panose="020B0604020202020204" pitchFamily="34" charset="0"/>
                <a:ea typeface="Heiti SC Light" charset="0"/>
                <a:sym typeface="Arial" panose="020B0604020202020204" pitchFamily="34" charset="0"/>
              </a:rPr>
              <a:t>A</a:t>
            </a:r>
            <a:endParaRPr lang="zh-CN" altLang="en-US" dirty="0">
              <a:latin typeface="Gill Sans" charset="0"/>
              <a:ea typeface="Heiti SC Light" charset="0"/>
              <a:sym typeface="Heiti SC Light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7475" y="1917700"/>
            <a:ext cx="32156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11270" name="圆角矩形 5"/>
          <p:cNvSpPr/>
          <p:nvPr/>
        </p:nvSpPr>
        <p:spPr>
          <a:xfrm>
            <a:off x="2948623" y="970280"/>
            <a:ext cx="2727325" cy="711200"/>
          </a:xfrm>
          <a:prstGeom prst="roundRect">
            <a:avLst>
              <a:gd name="adj" fmla="val 16667"/>
            </a:avLst>
          </a:prstGeom>
          <a:solidFill>
            <a:srgbClr val="3B446F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p>
            <a:pPr marL="171450" lvl="0" indent="-171450" defTabSz="914400" eaLnBrk="0" hangingPunct="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提供了一个单一的地方去寻找功能所需要的所有局部变量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171450" lvl="0" indent="-171450" defTabSz="914400" eaLnBrk="0" hangingPunct="0">
              <a:lnSpc>
                <a:spcPct val="140000"/>
              </a:lnSpc>
              <a:buFont typeface="Arial" panose="020B0604020202020204" pitchFamily="34" charset="0"/>
              <a:buChar char="•"/>
            </a:pP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  <a:sym typeface="Heiti SC Light" charset="0"/>
            </a:endParaRPr>
          </a:p>
        </p:txBody>
      </p:sp>
      <p:sp>
        <p:nvSpPr>
          <p:cNvPr id="11271" name="椭圆 4"/>
          <p:cNvSpPr/>
          <p:nvPr/>
        </p:nvSpPr>
        <p:spPr>
          <a:xfrm>
            <a:off x="3925253" y="1779905"/>
            <a:ext cx="862012" cy="746125"/>
          </a:xfrm>
          <a:prstGeom prst="ellipse">
            <a:avLst/>
          </a:prstGeom>
          <a:solidFill>
            <a:srgbClr val="3B446F"/>
          </a:solidFill>
          <a:ln w="9525">
            <a:noFill/>
          </a:ln>
        </p:spPr>
        <p:txBody>
          <a:bodyPr wrap="square" lIns="91440" tIns="45720" rIns="91440" bIns="45720" anchor="t"/>
          <a:p>
            <a:pPr lvl="0" algn="ctr" defTabSz="914400" eaLnBrk="0" hangingPunct="0">
              <a:lnSpc>
                <a:spcPct val="190000"/>
              </a:lnSpc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sym typeface="Heiti SC Light" charset="0"/>
              </a:rPr>
              <a:t>1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sym typeface="Heiti SC Light" charset="0"/>
            </a:endParaRPr>
          </a:p>
        </p:txBody>
      </p:sp>
      <p:sp>
        <p:nvSpPr>
          <p:cNvPr id="11272" name="上箭头 6"/>
          <p:cNvSpPr/>
          <p:nvPr/>
        </p:nvSpPr>
        <p:spPr>
          <a:xfrm>
            <a:off x="4285615" y="2643823"/>
            <a:ext cx="196850" cy="360362"/>
          </a:xfrm>
          <a:prstGeom prst="upArrow">
            <a:avLst>
              <a:gd name="adj1" fmla="val 50000"/>
              <a:gd name="adj2" fmla="val 50359"/>
            </a:avLst>
          </a:prstGeom>
          <a:solidFill>
            <a:srgbClr val="5D497B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p>
            <a:pPr lvl="0" algn="ctr" defTabSz="914400" eaLnBrk="0" hangingPunct="0"/>
            <a:endParaRPr lang="zh-CN" altLang="zh-CN">
              <a:latin typeface="Gill Sans" charset="0"/>
              <a:ea typeface="宋体" panose="02010600030101010101" pitchFamily="2" charset="-122"/>
              <a:sym typeface="Heiti SC Light" charset="0"/>
            </a:endParaRPr>
          </a:p>
        </p:txBody>
      </p:sp>
      <p:sp>
        <p:nvSpPr>
          <p:cNvPr id="11273" name="椭圆 7"/>
          <p:cNvSpPr/>
          <p:nvPr/>
        </p:nvSpPr>
        <p:spPr>
          <a:xfrm>
            <a:off x="3933825" y="3033713"/>
            <a:ext cx="854075" cy="814387"/>
          </a:xfrm>
          <a:prstGeom prst="ellipse">
            <a:avLst/>
          </a:prstGeom>
          <a:solidFill>
            <a:srgbClr val="721B2C"/>
          </a:solidFill>
          <a:ln w="9525">
            <a:noFill/>
          </a:ln>
        </p:spPr>
        <p:txBody>
          <a:bodyPr wrap="square" lIns="91440" tIns="45720" rIns="91440" bIns="45720" anchor="t"/>
          <a:p>
            <a:pPr lvl="0" algn="ctr" defTabSz="914400" eaLnBrk="0" hangingPunct="0">
              <a:lnSpc>
                <a:spcPct val="150000"/>
              </a:lnSpc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Heiti SC Light" charset="0"/>
              </a:rPr>
              <a:t>单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sym typeface="Heiti SC Light" charset="0"/>
              </a:rPr>
              <a:t>var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Heiti SC Light" charset="0"/>
              </a:rPr>
              <a:t>优点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sym typeface="Heiti SC Light" charset="0"/>
            </a:endParaRPr>
          </a:p>
        </p:txBody>
      </p:sp>
      <p:sp>
        <p:nvSpPr>
          <p:cNvPr id="11274" name="上箭头 8"/>
          <p:cNvSpPr/>
          <p:nvPr/>
        </p:nvSpPr>
        <p:spPr>
          <a:xfrm rot="-7320000">
            <a:off x="3576955" y="3362960"/>
            <a:ext cx="198120" cy="407035"/>
          </a:xfrm>
          <a:prstGeom prst="upArrow">
            <a:avLst>
              <a:gd name="adj1" fmla="val 50000"/>
              <a:gd name="adj2" fmla="val 49957"/>
            </a:avLst>
          </a:prstGeom>
          <a:solidFill>
            <a:srgbClr val="D96E14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p>
            <a:pPr lvl="0" algn="ctr" defTabSz="914400" eaLnBrk="0" hangingPunct="0"/>
            <a:endParaRPr lang="zh-CN" altLang="zh-CN">
              <a:latin typeface="Gill Sans" charset="0"/>
              <a:ea typeface="宋体" panose="02010600030101010101" pitchFamily="2" charset="-122"/>
              <a:sym typeface="Heiti SC Light" charset="0"/>
            </a:endParaRPr>
          </a:p>
        </p:txBody>
      </p:sp>
      <p:sp>
        <p:nvSpPr>
          <p:cNvPr id="11275" name="上箭头 9"/>
          <p:cNvSpPr/>
          <p:nvPr/>
        </p:nvSpPr>
        <p:spPr>
          <a:xfrm rot="6960000">
            <a:off x="4925060" y="3404235"/>
            <a:ext cx="198438" cy="428625"/>
          </a:xfrm>
          <a:prstGeom prst="upArrow">
            <a:avLst>
              <a:gd name="adj1" fmla="val 50000"/>
              <a:gd name="adj2" fmla="val 49989"/>
            </a:avLst>
          </a:prstGeom>
          <a:solidFill>
            <a:srgbClr val="30859E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p>
            <a:pPr lvl="0" algn="ctr" defTabSz="914400" eaLnBrk="0" hangingPunct="0"/>
            <a:endParaRPr lang="zh-CN" altLang="zh-CN">
              <a:latin typeface="Gill Sans" charset="0"/>
              <a:ea typeface="宋体" panose="02010600030101010101" pitchFamily="2" charset="-122"/>
              <a:sym typeface="Heiti SC Light" charset="0"/>
            </a:endParaRPr>
          </a:p>
        </p:txBody>
      </p:sp>
      <p:sp>
        <p:nvSpPr>
          <p:cNvPr id="11276" name="椭圆 10"/>
          <p:cNvSpPr/>
          <p:nvPr/>
        </p:nvSpPr>
        <p:spPr>
          <a:xfrm>
            <a:off x="2629218" y="3508693"/>
            <a:ext cx="803275" cy="722312"/>
          </a:xfrm>
          <a:prstGeom prst="ellipse">
            <a:avLst/>
          </a:prstGeom>
          <a:solidFill>
            <a:srgbClr val="E36C0B"/>
          </a:solidFill>
          <a:ln w="9525">
            <a:noFill/>
          </a:ln>
        </p:spPr>
        <p:txBody>
          <a:bodyPr wrap="square" lIns="91440" tIns="45720" rIns="91440" bIns="45720" anchor="t"/>
          <a:p>
            <a:pPr lvl="0" algn="ctr" defTabSz="914400" eaLnBrk="0" hangingPunct="0">
              <a:lnSpc>
                <a:spcPct val="150000"/>
              </a:lnSpc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sym typeface="Heiti SC Light" charset="0"/>
              </a:rPr>
              <a:t>2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sym typeface="Heiti SC Light" charset="0"/>
            </a:endParaRPr>
          </a:p>
        </p:txBody>
      </p:sp>
      <p:sp>
        <p:nvSpPr>
          <p:cNvPr id="11277" name="椭圆 11"/>
          <p:cNvSpPr/>
          <p:nvPr/>
        </p:nvSpPr>
        <p:spPr>
          <a:xfrm>
            <a:off x="5293360" y="3436938"/>
            <a:ext cx="869950" cy="790575"/>
          </a:xfrm>
          <a:prstGeom prst="ellipse">
            <a:avLst/>
          </a:prstGeom>
          <a:solidFill>
            <a:srgbClr val="34859A"/>
          </a:solidFill>
          <a:ln w="9525">
            <a:noFill/>
          </a:ln>
        </p:spPr>
        <p:txBody>
          <a:bodyPr wrap="square" lIns="91440" tIns="45720" rIns="91440" bIns="45720" anchor="t"/>
          <a:p>
            <a:pPr lvl="0" algn="ctr" defTabSz="914400" eaLnBrk="0" hangingPunct="0">
              <a:lnSpc>
                <a:spcPct val="200000"/>
              </a:lnSpc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sym typeface="Heiti SC Light" charset="0"/>
              </a:rPr>
              <a:t>3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sym typeface="Heiti SC Light" charset="0"/>
            </a:endParaRPr>
          </a:p>
        </p:txBody>
      </p:sp>
      <p:sp>
        <p:nvSpPr>
          <p:cNvPr id="11278" name="圆角矩形 12"/>
          <p:cNvSpPr/>
          <p:nvPr/>
        </p:nvSpPr>
        <p:spPr>
          <a:xfrm>
            <a:off x="181610" y="3580130"/>
            <a:ext cx="2324100" cy="711200"/>
          </a:xfrm>
          <a:prstGeom prst="roundRect">
            <a:avLst>
              <a:gd name="adj" fmla="val 16667"/>
            </a:avLst>
          </a:prstGeom>
          <a:solidFill>
            <a:srgbClr val="7D5337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p>
            <a:pPr marL="171450" lvl="0" indent="-171450" defTabSz="914400" eaLnBrk="0" hangingPunct="0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  <a:sym typeface="Heiti SC Light" charset="0"/>
              </a:rPr>
              <a:t>少代码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  <a:sym typeface="Heiti SC Light" charset="0"/>
            </a:endParaRPr>
          </a:p>
        </p:txBody>
      </p:sp>
      <p:sp>
        <p:nvSpPr>
          <p:cNvPr id="11279" name="圆角矩形 13"/>
          <p:cNvSpPr/>
          <p:nvPr/>
        </p:nvSpPr>
        <p:spPr>
          <a:xfrm>
            <a:off x="6219190" y="3509010"/>
            <a:ext cx="2864485" cy="711200"/>
          </a:xfrm>
          <a:prstGeom prst="roundRect">
            <a:avLst>
              <a:gd name="adj" fmla="val 16667"/>
            </a:avLst>
          </a:prstGeom>
          <a:solidFill>
            <a:srgbClr val="23607E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p>
            <a:pPr marL="171450" lvl="0" indent="-171450" defTabSz="914400" eaLnBrk="0" hangingPunct="0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防止变量在定义之前使用的逻辑错误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Heiti SC Light" charset="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Rectangle 2"/>
          <p:cNvSpPr/>
          <p:nvPr/>
        </p:nvSpPr>
        <p:spPr>
          <a:xfrm>
            <a:off x="0" y="0"/>
            <a:ext cx="114300" cy="771525"/>
          </a:xfrm>
          <a:prstGeom prst="rect">
            <a:avLst/>
          </a:prstGeom>
          <a:solidFill>
            <a:srgbClr val="0080FF"/>
          </a:solidFill>
          <a:ln w="9525">
            <a:noFill/>
          </a:ln>
        </p:spPr>
        <p:txBody>
          <a:bodyPr lIns="0" tIns="0" rIns="0" bIns="0" anchor="t"/>
          <a:p>
            <a:pPr lvl="0" algn="ctr" eaLnBrk="0" hangingPunct="0"/>
            <a:endParaRPr lang="zh-CN" altLang="zh-CN" dirty="0">
              <a:solidFill>
                <a:srgbClr val="000000"/>
              </a:solidFill>
              <a:latin typeface="Gill Sans" charset="0"/>
              <a:ea typeface="Heiti SC Light" charset="0"/>
              <a:sym typeface="Heiti SC Light" charset="0"/>
            </a:endParaRPr>
          </a:p>
        </p:txBody>
      </p:sp>
      <p:pic>
        <p:nvPicPr>
          <p:cNvPr id="8194" name="图片 9" descr="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94263" y="987425"/>
            <a:ext cx="4129087" cy="30972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271463" y="66675"/>
            <a:ext cx="7429500" cy="660400"/>
          </a:xfrm>
        </p:spPr>
        <p:txBody>
          <a:bodyPr wrap="square" lIns="50800" tIns="50800" rIns="50800" bIns="50800" anchor="b"/>
          <a:p>
            <a:pPr algn="l" eaLnBrk="1" hangingPunct="1"/>
            <a:r>
              <a:rPr lang="zh-CN" altLang="en-US" sz="2800" dirty="0">
                <a:solidFill>
                  <a:srgbClr val="0080FF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目录</a:t>
            </a:r>
            <a:endParaRPr lang="zh-CN" altLang="en-US" sz="2800" dirty="0">
              <a:solidFill>
                <a:srgbClr val="0C76FF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6" name="幻灯片编号占位符 4"/>
          <p:cNvSpPr>
            <a:spLocks noGrp="1"/>
          </p:cNvSpPr>
          <p:nvPr/>
        </p:nvSpPr>
        <p:spPr>
          <a:xfrm>
            <a:off x="6902450" y="4876800"/>
            <a:ext cx="2133600" cy="273050"/>
          </a:xfrm>
          <a:prstGeom prst="rect">
            <a:avLst/>
          </a:prstGeom>
          <a:noFill/>
          <a:ln w="9525">
            <a:noFill/>
          </a:ln>
        </p:spPr>
        <p:txBody>
          <a:bodyPr lIns="50800" tIns="50800" rIns="50800" bIns="50800" anchor="t"/>
          <a:p>
            <a:pPr lvl="0" algn="r" eaLnBrk="0" hangingPunct="0"/>
            <a:fld id="{9A0DB2DC-4C9A-4742-B13C-FB6460FD3503}" type="slidenum">
              <a:rPr lang="zh-CN" altLang="en-US" dirty="0">
                <a:solidFill>
                  <a:srgbClr val="6FA0DC"/>
                </a:solidFill>
                <a:latin typeface="Gill Sans" charset="0"/>
                <a:ea typeface="宋体" panose="02010600030101010101" pitchFamily="2" charset="-122"/>
                <a:sym typeface="Heiti SC Light" charset="0"/>
              </a:rPr>
            </a:fld>
            <a:endParaRPr lang="zh-CN" altLang="en-US" sz="1200" dirty="0">
              <a:solidFill>
                <a:srgbClr val="6FA0D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eiti SC Light" charset="0"/>
            </a:endParaRPr>
          </a:p>
        </p:txBody>
      </p:sp>
      <p:sp>
        <p:nvSpPr>
          <p:cNvPr id="8197" name="AutoShape 1"/>
          <p:cNvSpPr/>
          <p:nvPr/>
        </p:nvSpPr>
        <p:spPr>
          <a:xfrm>
            <a:off x="1003300" y="2857500"/>
            <a:ext cx="3467100" cy="406400"/>
          </a:xfrm>
          <a:prstGeom prst="roundRect">
            <a:avLst>
              <a:gd name="adj" fmla="val 46875"/>
            </a:avLst>
          </a:prstGeom>
          <a:solidFill>
            <a:srgbClr val="0080FF"/>
          </a:solidFill>
          <a:ln w="9525">
            <a:noFill/>
          </a:ln>
        </p:spPr>
        <p:txBody>
          <a:bodyPr lIns="0" tIns="0" rIns="0" bIns="0" anchor="t"/>
          <a:p>
            <a:pPr lvl="0" algn="ctr" eaLnBrk="0" hangingPunct="0"/>
            <a:endParaRPr lang="zh-CN" altLang="zh-CN" dirty="0">
              <a:solidFill>
                <a:srgbClr val="000000"/>
              </a:solidFill>
              <a:latin typeface="Gill Sans" charset="0"/>
              <a:ea typeface="Heiti SC Light" charset="0"/>
              <a:sym typeface="Heiti SC Light" charset="0"/>
            </a:endParaRPr>
          </a:p>
        </p:txBody>
      </p:sp>
      <p:sp>
        <p:nvSpPr>
          <p:cNvPr id="8198" name="Oval 9"/>
          <p:cNvSpPr/>
          <p:nvPr/>
        </p:nvSpPr>
        <p:spPr>
          <a:xfrm>
            <a:off x="400050" y="1519238"/>
            <a:ext cx="469900" cy="469900"/>
          </a:xfrm>
          <a:prstGeom prst="ellipse">
            <a:avLst/>
          </a:prstGeom>
          <a:solidFill>
            <a:srgbClr val="0080FF"/>
          </a:solidFill>
          <a:ln w="9525">
            <a:noFill/>
          </a:ln>
        </p:spPr>
        <p:txBody>
          <a:bodyPr lIns="0" tIns="0" rIns="0" bIns="0" anchor="t"/>
          <a:p>
            <a:pPr lvl="0" algn="ctr" eaLnBrk="0" hangingPunct="0"/>
            <a:endParaRPr lang="zh-CN" altLang="zh-CN" dirty="0">
              <a:solidFill>
                <a:srgbClr val="000000"/>
              </a:solidFill>
              <a:latin typeface="Gill Sans" charset="0"/>
              <a:ea typeface="Heiti SC Light" charset="0"/>
              <a:sym typeface="Heiti SC Light" charset="0"/>
            </a:endParaRPr>
          </a:p>
        </p:txBody>
      </p:sp>
      <p:sp>
        <p:nvSpPr>
          <p:cNvPr id="8199" name="Oval 10"/>
          <p:cNvSpPr/>
          <p:nvPr/>
        </p:nvSpPr>
        <p:spPr>
          <a:xfrm>
            <a:off x="400050" y="2154238"/>
            <a:ext cx="469900" cy="469900"/>
          </a:xfrm>
          <a:prstGeom prst="ellipse">
            <a:avLst/>
          </a:prstGeom>
          <a:solidFill>
            <a:srgbClr val="0080FF"/>
          </a:solidFill>
          <a:ln w="9525">
            <a:noFill/>
          </a:ln>
        </p:spPr>
        <p:txBody>
          <a:bodyPr lIns="0" tIns="0" rIns="0" bIns="0" anchor="t"/>
          <a:p>
            <a:pPr lvl="0" algn="ctr" eaLnBrk="0" hangingPunct="0"/>
            <a:endParaRPr lang="zh-CN" altLang="zh-CN" dirty="0">
              <a:solidFill>
                <a:srgbClr val="000000"/>
              </a:solidFill>
              <a:latin typeface="Gill Sans" charset="0"/>
              <a:ea typeface="Heiti SC Light" charset="0"/>
              <a:sym typeface="Heiti SC Light" charset="0"/>
            </a:endParaRPr>
          </a:p>
        </p:txBody>
      </p:sp>
      <p:sp>
        <p:nvSpPr>
          <p:cNvPr id="8200" name="Oval 11"/>
          <p:cNvSpPr/>
          <p:nvPr/>
        </p:nvSpPr>
        <p:spPr>
          <a:xfrm>
            <a:off x="400050" y="2801938"/>
            <a:ext cx="469900" cy="469900"/>
          </a:xfrm>
          <a:prstGeom prst="ellipse">
            <a:avLst/>
          </a:prstGeom>
          <a:solidFill>
            <a:srgbClr val="0080FF"/>
          </a:solidFill>
          <a:ln w="9525">
            <a:noFill/>
          </a:ln>
        </p:spPr>
        <p:txBody>
          <a:bodyPr lIns="0" tIns="0" rIns="0" bIns="0" anchor="t"/>
          <a:p>
            <a:pPr lvl="0" algn="ctr" eaLnBrk="0" hangingPunct="0"/>
            <a:endParaRPr lang="zh-CN" altLang="zh-CN" dirty="0">
              <a:solidFill>
                <a:srgbClr val="000000"/>
              </a:solidFill>
              <a:latin typeface="Gill Sans" charset="0"/>
              <a:ea typeface="Heiti SC Light" charset="0"/>
              <a:sym typeface="Heiti SC Light" charset="0"/>
            </a:endParaRPr>
          </a:p>
        </p:txBody>
      </p:sp>
      <p:sp>
        <p:nvSpPr>
          <p:cNvPr id="8201" name="Rectangle 12"/>
          <p:cNvSpPr/>
          <p:nvPr/>
        </p:nvSpPr>
        <p:spPr>
          <a:xfrm>
            <a:off x="481013" y="1336675"/>
            <a:ext cx="304800" cy="1739900"/>
          </a:xfrm>
          <a:prstGeom prst="rect">
            <a:avLst/>
          </a:prstGeom>
          <a:noFill/>
          <a:ln w="9525">
            <a:noFill/>
          </a:ln>
        </p:spPr>
        <p:txBody>
          <a:bodyPr lIns="38100" tIns="38100" rIns="38100" bIns="38100" anchor="t"/>
          <a:p>
            <a:pPr lvl="0" algn="ctr" eaLnBrk="0" hangingPunct="0">
              <a:lnSpc>
                <a:spcPts val="51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Impact" panose="020B0806030902050204" pitchFamily="34" charset="0"/>
                <a:ea typeface="Heiti SC Light" charset="0"/>
                <a:sym typeface="Impact" panose="020B0806030902050204" pitchFamily="34" charset="0"/>
              </a:rPr>
              <a:t>1</a:t>
            </a:r>
            <a:endParaRPr lang="en-US" altLang="zh-CN" sz="2400" dirty="0">
              <a:solidFill>
                <a:srgbClr val="000000"/>
              </a:solidFill>
              <a:latin typeface="Gill Sans" charset="0"/>
              <a:ea typeface="Heiti SC Light" charset="0"/>
              <a:sym typeface="Gill Sans" charset="0"/>
            </a:endParaRPr>
          </a:p>
          <a:p>
            <a:pPr lvl="0" algn="ctr" eaLnBrk="0" hangingPunct="0">
              <a:lnSpc>
                <a:spcPts val="51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Impact" panose="020B0806030902050204" pitchFamily="34" charset="0"/>
                <a:ea typeface="Heiti SC Light" charset="0"/>
                <a:sym typeface="Impact" panose="020B0806030902050204" pitchFamily="34" charset="0"/>
              </a:rPr>
              <a:t>2</a:t>
            </a:r>
            <a:endParaRPr lang="en-US" altLang="zh-CN" sz="2400" dirty="0">
              <a:solidFill>
                <a:srgbClr val="000000"/>
              </a:solidFill>
              <a:latin typeface="Gill Sans" charset="0"/>
              <a:ea typeface="Heiti SC Light" charset="0"/>
              <a:sym typeface="Gill Sans" charset="0"/>
            </a:endParaRPr>
          </a:p>
          <a:p>
            <a:pPr lvl="0" algn="ctr" eaLnBrk="0" hangingPunct="0">
              <a:lnSpc>
                <a:spcPts val="51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Impact" panose="020B0806030902050204" pitchFamily="34" charset="0"/>
                <a:ea typeface="Heiti SC Light" charset="0"/>
                <a:sym typeface="Impact" panose="020B0806030902050204" pitchFamily="34" charset="0"/>
              </a:rPr>
              <a:t>3</a:t>
            </a:r>
            <a:endParaRPr lang="zh-CN" altLang="en-US" dirty="0">
              <a:latin typeface="Gill Sans" charset="0"/>
              <a:ea typeface="Heiti SC Light" charset="0"/>
              <a:sym typeface="Heiti SC Light" charset="0"/>
            </a:endParaRPr>
          </a:p>
        </p:txBody>
      </p:sp>
      <p:sp>
        <p:nvSpPr>
          <p:cNvPr id="8202" name="矩形 10"/>
          <p:cNvSpPr/>
          <p:nvPr/>
        </p:nvSpPr>
        <p:spPr>
          <a:xfrm>
            <a:off x="1071563" y="2857500"/>
            <a:ext cx="3571875" cy="3987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eaLnBrk="0" hangingPunct="0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预解析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203" name="矩形 17"/>
          <p:cNvSpPr/>
          <p:nvPr/>
        </p:nvSpPr>
        <p:spPr>
          <a:xfrm>
            <a:off x="1071563" y="1571625"/>
            <a:ext cx="3956050" cy="3987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eaLnBrk="0" hangingPunct="0"/>
            <a:r>
              <a:rPr lang="zh-CN" altLang="en-US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全局变量的问题</a:t>
            </a:r>
            <a:endParaRPr lang="zh-CN" altLang="en-US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204" name="等腰三角形 13"/>
          <p:cNvSpPr/>
          <p:nvPr/>
        </p:nvSpPr>
        <p:spPr>
          <a:xfrm rot="5400000">
            <a:off x="-100012" y="1624013"/>
            <a:ext cx="428625" cy="225425"/>
          </a:xfrm>
          <a:prstGeom prst="triangle">
            <a:avLst>
              <a:gd name="adj" fmla="val 50000"/>
            </a:avLst>
          </a:prstGeom>
          <a:solidFill>
            <a:srgbClr val="0080FF"/>
          </a:solidFill>
          <a:ln w="9525">
            <a:noFill/>
          </a:ln>
        </p:spPr>
        <p:txBody>
          <a:bodyPr lIns="0" tIns="0" rIns="0" bIns="0" anchor="t"/>
          <a:p>
            <a:pPr lvl="0" algn="ctr"/>
            <a:endParaRPr lang="zh-CN" altLang="zh-CN" dirty="0">
              <a:solidFill>
                <a:srgbClr val="000000"/>
              </a:solidFill>
              <a:latin typeface="Gill Sans" charset="0"/>
              <a:ea typeface="Heiti SC Light" charset="0"/>
              <a:sym typeface="Heiti SC Light" charset="0"/>
            </a:endParaRPr>
          </a:p>
        </p:txBody>
      </p:sp>
      <p:sp>
        <p:nvSpPr>
          <p:cNvPr id="8205" name="等腰三角形 14"/>
          <p:cNvSpPr/>
          <p:nvPr/>
        </p:nvSpPr>
        <p:spPr>
          <a:xfrm rot="5400000">
            <a:off x="-100012" y="2268538"/>
            <a:ext cx="428625" cy="225425"/>
          </a:xfrm>
          <a:prstGeom prst="triangle">
            <a:avLst>
              <a:gd name="adj" fmla="val 50000"/>
            </a:avLst>
          </a:prstGeom>
          <a:solidFill>
            <a:srgbClr val="0080FF"/>
          </a:solidFill>
          <a:ln w="9525">
            <a:noFill/>
          </a:ln>
        </p:spPr>
        <p:txBody>
          <a:bodyPr lIns="0" tIns="0" rIns="0" bIns="0" anchor="t"/>
          <a:p>
            <a:pPr lvl="0" algn="ctr"/>
            <a:endParaRPr lang="zh-CN" altLang="zh-CN" dirty="0">
              <a:solidFill>
                <a:srgbClr val="000000"/>
              </a:solidFill>
              <a:latin typeface="Gill Sans" charset="0"/>
              <a:ea typeface="Heiti SC Light" charset="0"/>
              <a:sym typeface="Heiti SC Light" charset="0"/>
            </a:endParaRPr>
          </a:p>
        </p:txBody>
      </p:sp>
      <p:sp>
        <p:nvSpPr>
          <p:cNvPr id="8206" name="等腰三角形 15"/>
          <p:cNvSpPr/>
          <p:nvPr/>
        </p:nvSpPr>
        <p:spPr>
          <a:xfrm rot="5400000">
            <a:off x="-100012" y="2909888"/>
            <a:ext cx="428625" cy="225425"/>
          </a:xfrm>
          <a:prstGeom prst="triangle">
            <a:avLst>
              <a:gd name="adj" fmla="val 50000"/>
            </a:avLst>
          </a:prstGeom>
          <a:solidFill>
            <a:srgbClr val="0080FF"/>
          </a:solidFill>
          <a:ln w="9525">
            <a:noFill/>
          </a:ln>
        </p:spPr>
        <p:txBody>
          <a:bodyPr lIns="0" tIns="0" rIns="0" bIns="0" anchor="t"/>
          <a:p>
            <a:pPr lvl="0" algn="ctr"/>
            <a:endParaRPr lang="zh-CN" altLang="zh-CN" dirty="0">
              <a:solidFill>
                <a:srgbClr val="000000"/>
              </a:solidFill>
              <a:latin typeface="Gill Sans" charset="0"/>
              <a:ea typeface="Heiti SC Light" charset="0"/>
              <a:sym typeface="Heiti SC Light" charset="0"/>
            </a:endParaRPr>
          </a:p>
        </p:txBody>
      </p:sp>
      <p:sp>
        <p:nvSpPr>
          <p:cNvPr id="8207" name="矩形 16"/>
          <p:cNvSpPr/>
          <p:nvPr/>
        </p:nvSpPr>
        <p:spPr>
          <a:xfrm>
            <a:off x="1071563" y="2171700"/>
            <a:ext cx="3571875" cy="3987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eaLnBrk="0" hangingPunct="0"/>
            <a:r>
              <a:rPr lang="zh-CN" altLang="en-US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单</a:t>
            </a:r>
            <a:r>
              <a:rPr lang="en-US" altLang="zh-CN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var</a:t>
            </a:r>
            <a:r>
              <a:rPr lang="zh-CN" altLang="en-US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的形式</a:t>
            </a:r>
            <a:endParaRPr lang="zh-CN" altLang="en-US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208" name="Oval 11"/>
          <p:cNvSpPr/>
          <p:nvPr/>
        </p:nvSpPr>
        <p:spPr>
          <a:xfrm>
            <a:off x="400050" y="3429000"/>
            <a:ext cx="469900" cy="469900"/>
          </a:xfrm>
          <a:prstGeom prst="ellipse">
            <a:avLst/>
          </a:prstGeom>
          <a:solidFill>
            <a:srgbClr val="0080FF"/>
          </a:solidFill>
          <a:ln w="9525">
            <a:noFill/>
          </a:ln>
        </p:spPr>
        <p:txBody>
          <a:bodyPr lIns="0" tIns="0" rIns="0" bIns="0" anchor="t"/>
          <a:p>
            <a:pPr lvl="0" algn="ctr" eaLnBrk="0" hangingPunct="0"/>
            <a:endParaRPr lang="zh-CN" altLang="zh-CN" dirty="0">
              <a:solidFill>
                <a:srgbClr val="000000"/>
              </a:solidFill>
              <a:latin typeface="Gill Sans" charset="0"/>
              <a:ea typeface="Heiti SC Light" charset="0"/>
              <a:sym typeface="Heiti SC Light" charset="0"/>
            </a:endParaRPr>
          </a:p>
        </p:txBody>
      </p:sp>
      <p:sp>
        <p:nvSpPr>
          <p:cNvPr id="8209" name="矩形 18"/>
          <p:cNvSpPr/>
          <p:nvPr/>
        </p:nvSpPr>
        <p:spPr>
          <a:xfrm>
            <a:off x="1071563" y="3484563"/>
            <a:ext cx="3357562" cy="3987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eaLnBrk="0" hangingPunct="0"/>
            <a:r>
              <a:rPr lang="en-US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for</a:t>
            </a:r>
            <a:r>
              <a:rPr lang="zh-CN" altLang="en-US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循环</a:t>
            </a:r>
            <a:endParaRPr lang="zh-CN" altLang="en-US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210" name="等腰三角形 19"/>
          <p:cNvSpPr/>
          <p:nvPr/>
        </p:nvSpPr>
        <p:spPr>
          <a:xfrm rot="5400000">
            <a:off x="-100012" y="3538538"/>
            <a:ext cx="428625" cy="225425"/>
          </a:xfrm>
          <a:prstGeom prst="triangle">
            <a:avLst>
              <a:gd name="adj" fmla="val 50000"/>
            </a:avLst>
          </a:prstGeom>
          <a:solidFill>
            <a:srgbClr val="0080FF"/>
          </a:solidFill>
          <a:ln w="9525">
            <a:noFill/>
          </a:ln>
        </p:spPr>
        <p:txBody>
          <a:bodyPr lIns="0" tIns="0" rIns="0" bIns="0" anchor="t"/>
          <a:p>
            <a:pPr lvl="0" algn="ctr"/>
            <a:endParaRPr lang="zh-CN" altLang="zh-CN" dirty="0">
              <a:solidFill>
                <a:srgbClr val="000000"/>
              </a:solidFill>
              <a:latin typeface="Gill Sans" charset="0"/>
              <a:ea typeface="Heiti SC Light" charset="0"/>
              <a:sym typeface="Heiti SC Light" charset="0"/>
            </a:endParaRPr>
          </a:p>
        </p:txBody>
      </p:sp>
      <p:sp>
        <p:nvSpPr>
          <p:cNvPr id="8211" name="Rectangle 12"/>
          <p:cNvSpPr/>
          <p:nvPr/>
        </p:nvSpPr>
        <p:spPr>
          <a:xfrm>
            <a:off x="481013" y="3286125"/>
            <a:ext cx="304800" cy="785813"/>
          </a:xfrm>
          <a:prstGeom prst="rect">
            <a:avLst/>
          </a:prstGeom>
          <a:noFill/>
          <a:ln w="9525">
            <a:noFill/>
          </a:ln>
        </p:spPr>
        <p:txBody>
          <a:bodyPr lIns="38100" tIns="38100" rIns="38100" bIns="38100" anchor="t"/>
          <a:p>
            <a:pPr lvl="0" algn="ctr" eaLnBrk="0" hangingPunct="0">
              <a:lnSpc>
                <a:spcPts val="51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Impact" panose="020B0806030902050204" pitchFamily="34" charset="0"/>
                <a:ea typeface="Heiti SC Light" charset="0"/>
                <a:sym typeface="Impact" panose="020B0806030902050204" pitchFamily="34" charset="0"/>
              </a:rPr>
              <a:t>4</a:t>
            </a:r>
            <a:endParaRPr lang="en-US" altLang="zh-CN" sz="2400" dirty="0">
              <a:solidFill>
                <a:srgbClr val="000000"/>
              </a:solidFill>
              <a:latin typeface="Gill Sans" charset="0"/>
              <a:ea typeface="Heiti SC Light" charset="0"/>
              <a:sym typeface="Gill Sans" charset="0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Rectangle 2"/>
          <p:cNvSpPr/>
          <p:nvPr/>
        </p:nvSpPr>
        <p:spPr>
          <a:xfrm>
            <a:off x="0" y="0"/>
            <a:ext cx="114300" cy="771525"/>
          </a:xfrm>
          <a:prstGeom prst="rect">
            <a:avLst/>
          </a:prstGeom>
          <a:solidFill>
            <a:srgbClr val="0080FF"/>
          </a:solidFill>
          <a:ln w="9525">
            <a:noFill/>
          </a:ln>
        </p:spPr>
        <p:txBody>
          <a:bodyPr lIns="0" tIns="0" rIns="0" bIns="0" anchor="t"/>
          <a:p>
            <a:pPr lvl="0" algn="ctr" eaLnBrk="0" hangingPunct="0"/>
            <a:endParaRPr lang="zh-CN" altLang="zh-CN" dirty="0">
              <a:solidFill>
                <a:srgbClr val="000000"/>
              </a:solidFill>
              <a:latin typeface="Gill Sans" charset="0"/>
              <a:ea typeface="Heiti SC Light" charset="0"/>
              <a:sym typeface="Heiti SC Light" charset="0"/>
            </a:endParaRPr>
          </a:p>
        </p:txBody>
      </p:sp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xfrm>
            <a:off x="271463" y="66675"/>
            <a:ext cx="7429500" cy="660400"/>
          </a:xfrm>
        </p:spPr>
        <p:txBody>
          <a:bodyPr wrap="square" lIns="50800" tIns="50800" rIns="50800" bIns="50800" anchor="ctr"/>
          <a:p>
            <a:pPr algn="l" eaLnBrk="1" hangingPunct="1"/>
            <a:r>
              <a:rPr lang="zh-CN" altLang="zh-CN" sz="2800" b="1" dirty="0">
                <a:solidFill>
                  <a:srgbClr val="0080FF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深入理解</a:t>
            </a:r>
            <a:r>
              <a:rPr lang="en-US" altLang="zh-CN" sz="2800" b="1" dirty="0">
                <a:solidFill>
                  <a:srgbClr val="0080FF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JavaScript</a:t>
            </a:r>
            <a:r>
              <a:rPr lang="zh-CN" altLang="en-US" sz="2800" b="1" dirty="0">
                <a:solidFill>
                  <a:srgbClr val="0080FF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系列</a:t>
            </a:r>
            <a:endParaRPr lang="zh-CN" altLang="en-US" sz="2800" dirty="0">
              <a:solidFill>
                <a:srgbClr val="0C76FF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267" name="灯片编号占位符 4"/>
          <p:cNvSpPr>
            <a:spLocks noGrp="1"/>
          </p:cNvSpPr>
          <p:nvPr/>
        </p:nvSpPr>
        <p:spPr>
          <a:xfrm>
            <a:off x="271463" y="66675"/>
            <a:ext cx="7429500" cy="660400"/>
          </a:xfrm>
          <a:prstGeom prst="rect">
            <a:avLst/>
          </a:prstGeom>
          <a:noFill/>
          <a:ln w="9525">
            <a:noFill/>
          </a:ln>
        </p:spPr>
        <p:txBody>
          <a:bodyPr lIns="50800" tIns="50800" rIns="50800" bIns="50800" anchor="t"/>
          <a:p>
            <a:pPr lvl="0" algn="ctr" eaLnBrk="0" hangingPunct="0"/>
            <a:endParaRPr lang="zh-CN" altLang="en-US" dirty="0">
              <a:latin typeface="Gill Sans" charset="0"/>
              <a:ea typeface="宋体" panose="02010600030101010101" pitchFamily="2" charset="-122"/>
              <a:sym typeface="Heiti SC Light" charset="0"/>
            </a:endParaRPr>
          </a:p>
        </p:txBody>
      </p:sp>
      <p:sp>
        <p:nvSpPr>
          <p:cNvPr id="11268" name="Rectangle 25"/>
          <p:cNvSpPr/>
          <p:nvPr/>
        </p:nvSpPr>
        <p:spPr>
          <a:xfrm>
            <a:off x="461963" y="4568825"/>
            <a:ext cx="306387" cy="328613"/>
          </a:xfrm>
          <a:prstGeom prst="rect">
            <a:avLst/>
          </a:prstGeom>
          <a:noFill/>
          <a:ln w="9525">
            <a:noFill/>
          </a:ln>
        </p:spPr>
        <p:txBody>
          <a:bodyPr wrap="none" lIns="63500" tIns="63500" rIns="130046" bIns="63500" anchor="t">
            <a:spAutoFit/>
          </a:bodyPr>
          <a:p>
            <a:pPr lvl="0" algn="ctr" eaLnBrk="0" hangingPunct="0"/>
            <a:r>
              <a:rPr lang="en-US" altLang="zh-CN" sz="1300" dirty="0">
                <a:solidFill>
                  <a:schemeClr val="bg1"/>
                </a:solidFill>
                <a:latin typeface="Arial" panose="020B0604020202020204" pitchFamily="34" charset="0"/>
                <a:ea typeface="Heiti SC Light" charset="0"/>
                <a:sym typeface="Arial" panose="020B0604020202020204" pitchFamily="34" charset="0"/>
              </a:rPr>
              <a:t>A</a:t>
            </a:r>
            <a:endParaRPr lang="zh-CN" altLang="en-US" dirty="0">
              <a:latin typeface="Gill Sans" charset="0"/>
              <a:ea typeface="Heiti SC Light" charset="0"/>
              <a:sym typeface="Heiti SC Light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0705" y="1370965"/>
            <a:ext cx="3491230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myname="global";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function func(){	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     alert(myname);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    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==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》？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</a:rPr>
              <a:t>     var myname="test";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     alert(myname);      </a:t>
            </a:r>
            <a:r>
              <a:rPr lang="en-US" altLang="zh-CN">
                <a:solidFill>
                  <a:schemeClr val="tx1"/>
                </a:solidFill>
              </a:rPr>
              <a:t>==</a:t>
            </a:r>
            <a:r>
              <a:rPr lang="zh-CN" altLang="en-US">
                <a:solidFill>
                  <a:schemeClr val="tx1"/>
                </a:solidFill>
              </a:rPr>
              <a:t>》？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}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func();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549140" y="5187950"/>
            <a:ext cx="4104640" cy="3168650"/>
            <a:chOff x="7212" y="1441"/>
            <a:chExt cx="6464" cy="4990"/>
          </a:xfrm>
        </p:grpSpPr>
        <p:sp>
          <p:nvSpPr>
            <p:cNvPr id="5" name="圆角矩形 4"/>
            <p:cNvSpPr/>
            <p:nvPr/>
          </p:nvSpPr>
          <p:spPr>
            <a:xfrm>
              <a:off x="7212" y="1441"/>
              <a:ext cx="6464" cy="4989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Gill Sans" charset="0"/>
                <a:ea typeface="宋体" panose="02010600030101010101" pitchFamily="2" charset="-122"/>
                <a:sym typeface="Heiti SC Light" charset="0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7491" y="1925"/>
              <a:ext cx="6101" cy="450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>
                  <a:solidFill>
                    <a:schemeClr val="tx1"/>
                  </a:solidFill>
                  <a:sym typeface="+mn-ea"/>
                </a:rPr>
                <a:t>预解析：</a:t>
              </a:r>
              <a:r>
                <a:rPr lang="zh-CN" altLang="en-US">
                  <a:solidFill>
                    <a:schemeClr val="tx1"/>
                  </a:solidFill>
                </a:rPr>
                <a:t>JS中，你可以在函数的任何位置声明多个var语句，并且它们就好像是在函数顶部声明一样发挥作用 。</a:t>
              </a:r>
              <a:endParaRPr lang="zh-CN" altLang="en-US">
                <a:solidFill>
                  <a:schemeClr val="tx1"/>
                </a:solidFill>
              </a:endParaRPr>
            </a:p>
            <a:p>
              <a:r>
                <a:rPr lang="zh-CN" altLang="en-US">
                  <a:solidFill>
                    <a:schemeClr val="tx1"/>
                  </a:solidFill>
                </a:rPr>
                <a:t>对于JavaScript，只 要你的变量是在同一个作用域中（同一函数），它都被当做是声明的，即使是它在var声明前使用的时候</a:t>
              </a:r>
              <a:endParaRPr lang="zh-CN" altLang="en-US">
                <a:solidFill>
                  <a:schemeClr val="tx1"/>
                </a:solidFill>
              </a:endParaRPr>
            </a:p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487045" y="5187950"/>
            <a:ext cx="3491230" cy="286131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myname="global";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function func(){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     var myname;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     alert(myname);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     myname="test";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     alert(myname);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}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func();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-0.311728 L -0.001458 -0.816667 " pathEditMode="relative" rAng="0" ptsTypes="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1736 -0.283827 L -0.015833 -0.744691 " pathEditMode="relative" rAng="0" ptsTypes="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-2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Rectangle 2"/>
          <p:cNvSpPr/>
          <p:nvPr/>
        </p:nvSpPr>
        <p:spPr>
          <a:xfrm>
            <a:off x="0" y="0"/>
            <a:ext cx="114300" cy="771525"/>
          </a:xfrm>
          <a:prstGeom prst="rect">
            <a:avLst/>
          </a:prstGeom>
          <a:solidFill>
            <a:srgbClr val="0080FF"/>
          </a:solidFill>
          <a:ln w="9525">
            <a:noFill/>
          </a:ln>
        </p:spPr>
        <p:txBody>
          <a:bodyPr lIns="0" tIns="0" rIns="0" bIns="0" anchor="t"/>
          <a:p>
            <a:pPr lvl="0" algn="ctr" eaLnBrk="0" hangingPunct="0"/>
            <a:endParaRPr lang="zh-CN" altLang="zh-CN" dirty="0">
              <a:solidFill>
                <a:srgbClr val="000000"/>
              </a:solidFill>
              <a:latin typeface="Gill Sans" charset="0"/>
              <a:ea typeface="Heiti SC Light" charset="0"/>
              <a:sym typeface="Heiti SC Light" charset="0"/>
            </a:endParaRPr>
          </a:p>
        </p:txBody>
      </p:sp>
      <p:pic>
        <p:nvPicPr>
          <p:cNvPr id="9218" name="图片 9" descr="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94263" y="987425"/>
            <a:ext cx="4129087" cy="30972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19" name="标题 1"/>
          <p:cNvSpPr>
            <a:spLocks noGrp="1"/>
          </p:cNvSpPr>
          <p:nvPr>
            <p:ph type="title"/>
          </p:nvPr>
        </p:nvSpPr>
        <p:spPr>
          <a:xfrm>
            <a:off x="271463" y="66675"/>
            <a:ext cx="7429500" cy="660400"/>
          </a:xfrm>
        </p:spPr>
        <p:txBody>
          <a:bodyPr wrap="square" lIns="50800" tIns="50800" rIns="50800" bIns="50800" anchor="b"/>
          <a:p>
            <a:pPr algn="l" eaLnBrk="1" hangingPunct="1"/>
            <a:r>
              <a:rPr lang="zh-CN" altLang="en-US" sz="2800" dirty="0">
                <a:solidFill>
                  <a:srgbClr val="0080FF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目录</a:t>
            </a:r>
            <a:endParaRPr lang="zh-CN" altLang="en-US" sz="2800" dirty="0">
              <a:solidFill>
                <a:srgbClr val="0C76FF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220" name="幻灯片编号占位符 4"/>
          <p:cNvSpPr>
            <a:spLocks noGrp="1"/>
          </p:cNvSpPr>
          <p:nvPr/>
        </p:nvSpPr>
        <p:spPr>
          <a:xfrm>
            <a:off x="6902450" y="4876800"/>
            <a:ext cx="2133600" cy="273050"/>
          </a:xfrm>
          <a:prstGeom prst="rect">
            <a:avLst/>
          </a:prstGeom>
          <a:noFill/>
          <a:ln w="9525">
            <a:noFill/>
          </a:ln>
        </p:spPr>
        <p:txBody>
          <a:bodyPr lIns="50800" tIns="50800" rIns="50800" bIns="50800" anchor="t"/>
          <a:p>
            <a:pPr lvl="0" algn="r" eaLnBrk="0" hangingPunct="0"/>
            <a:fld id="{9A0DB2DC-4C9A-4742-B13C-FB6460FD3503}" type="slidenum">
              <a:rPr lang="zh-CN" altLang="en-US" dirty="0">
                <a:solidFill>
                  <a:srgbClr val="6FA0DC"/>
                </a:solidFill>
                <a:latin typeface="Gill Sans" charset="0"/>
                <a:ea typeface="宋体" panose="02010600030101010101" pitchFamily="2" charset="-122"/>
                <a:sym typeface="Heiti SC Light" charset="0"/>
              </a:rPr>
            </a:fld>
            <a:endParaRPr lang="zh-CN" altLang="en-US" sz="1200" dirty="0">
              <a:solidFill>
                <a:srgbClr val="6FA0D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eiti SC Light" charset="0"/>
            </a:endParaRPr>
          </a:p>
        </p:txBody>
      </p:sp>
      <p:sp>
        <p:nvSpPr>
          <p:cNvPr id="9221" name="AutoShape 1"/>
          <p:cNvSpPr/>
          <p:nvPr/>
        </p:nvSpPr>
        <p:spPr>
          <a:xfrm>
            <a:off x="1016635" y="3495993"/>
            <a:ext cx="3467100" cy="406400"/>
          </a:xfrm>
          <a:prstGeom prst="roundRect">
            <a:avLst>
              <a:gd name="adj" fmla="val 46875"/>
            </a:avLst>
          </a:prstGeom>
          <a:solidFill>
            <a:srgbClr val="0080FF"/>
          </a:solidFill>
          <a:ln w="9525">
            <a:noFill/>
          </a:ln>
        </p:spPr>
        <p:txBody>
          <a:bodyPr lIns="0" tIns="0" rIns="0" bIns="0" anchor="t"/>
          <a:p>
            <a:pPr lvl="0" algn="ctr" eaLnBrk="0" hangingPunct="0"/>
            <a:endParaRPr lang="zh-CN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222" name="Oval 9"/>
          <p:cNvSpPr/>
          <p:nvPr/>
        </p:nvSpPr>
        <p:spPr>
          <a:xfrm>
            <a:off x="400050" y="1519238"/>
            <a:ext cx="469900" cy="469900"/>
          </a:xfrm>
          <a:prstGeom prst="ellipse">
            <a:avLst/>
          </a:prstGeom>
          <a:solidFill>
            <a:srgbClr val="0080FF"/>
          </a:solidFill>
          <a:ln w="9525">
            <a:noFill/>
          </a:ln>
        </p:spPr>
        <p:txBody>
          <a:bodyPr lIns="0" tIns="0" rIns="0" bIns="0" anchor="t"/>
          <a:p>
            <a:pPr lvl="0" algn="ctr" eaLnBrk="0" hangingPunct="0"/>
            <a:endParaRPr lang="zh-CN" altLang="zh-CN" dirty="0">
              <a:solidFill>
                <a:srgbClr val="000000"/>
              </a:solidFill>
              <a:latin typeface="Gill Sans" charset="0"/>
              <a:ea typeface="Heiti SC Light" charset="0"/>
              <a:sym typeface="Heiti SC Light" charset="0"/>
            </a:endParaRPr>
          </a:p>
        </p:txBody>
      </p:sp>
      <p:sp>
        <p:nvSpPr>
          <p:cNvPr id="9223" name="Oval 10"/>
          <p:cNvSpPr/>
          <p:nvPr/>
        </p:nvSpPr>
        <p:spPr>
          <a:xfrm>
            <a:off x="400050" y="2154238"/>
            <a:ext cx="469900" cy="469900"/>
          </a:xfrm>
          <a:prstGeom prst="ellipse">
            <a:avLst/>
          </a:prstGeom>
          <a:solidFill>
            <a:srgbClr val="0080FF"/>
          </a:solidFill>
          <a:ln w="9525">
            <a:noFill/>
          </a:ln>
        </p:spPr>
        <p:txBody>
          <a:bodyPr lIns="0" tIns="0" rIns="0" bIns="0" anchor="t"/>
          <a:p>
            <a:pPr lvl="0" algn="ctr" eaLnBrk="0" hangingPunct="0"/>
            <a:endParaRPr lang="zh-CN" altLang="zh-CN" dirty="0">
              <a:solidFill>
                <a:srgbClr val="000000"/>
              </a:solidFill>
              <a:latin typeface="Gill Sans" charset="0"/>
              <a:ea typeface="Heiti SC Light" charset="0"/>
              <a:sym typeface="Heiti SC Light" charset="0"/>
            </a:endParaRPr>
          </a:p>
        </p:txBody>
      </p:sp>
      <p:sp>
        <p:nvSpPr>
          <p:cNvPr id="9224" name="Oval 11"/>
          <p:cNvSpPr/>
          <p:nvPr/>
        </p:nvSpPr>
        <p:spPr>
          <a:xfrm>
            <a:off x="400050" y="2801938"/>
            <a:ext cx="469900" cy="469900"/>
          </a:xfrm>
          <a:prstGeom prst="ellipse">
            <a:avLst/>
          </a:prstGeom>
          <a:solidFill>
            <a:srgbClr val="0080FF"/>
          </a:solidFill>
          <a:ln w="9525">
            <a:noFill/>
          </a:ln>
        </p:spPr>
        <p:txBody>
          <a:bodyPr lIns="0" tIns="0" rIns="0" bIns="0" anchor="t"/>
          <a:p>
            <a:pPr lvl="0" algn="ctr" eaLnBrk="0" hangingPunct="0"/>
            <a:endParaRPr lang="zh-CN" altLang="zh-CN" dirty="0">
              <a:solidFill>
                <a:srgbClr val="000000"/>
              </a:solidFill>
              <a:latin typeface="Gill Sans" charset="0"/>
              <a:ea typeface="Heiti SC Light" charset="0"/>
              <a:sym typeface="Heiti SC Light" charset="0"/>
            </a:endParaRPr>
          </a:p>
        </p:txBody>
      </p:sp>
      <p:sp>
        <p:nvSpPr>
          <p:cNvPr id="9225" name="Rectangle 12"/>
          <p:cNvSpPr/>
          <p:nvPr/>
        </p:nvSpPr>
        <p:spPr>
          <a:xfrm>
            <a:off x="481013" y="1336675"/>
            <a:ext cx="304800" cy="1739900"/>
          </a:xfrm>
          <a:prstGeom prst="rect">
            <a:avLst/>
          </a:prstGeom>
          <a:noFill/>
          <a:ln w="9525">
            <a:noFill/>
          </a:ln>
        </p:spPr>
        <p:txBody>
          <a:bodyPr lIns="38100" tIns="38100" rIns="38100" bIns="38100" anchor="t"/>
          <a:p>
            <a:pPr lvl="0" algn="ctr" eaLnBrk="0" hangingPunct="0">
              <a:lnSpc>
                <a:spcPts val="51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Impact" panose="020B0806030902050204" pitchFamily="34" charset="0"/>
                <a:ea typeface="Heiti SC Light" charset="0"/>
                <a:sym typeface="Impact" panose="020B0806030902050204" pitchFamily="34" charset="0"/>
              </a:rPr>
              <a:t>1</a:t>
            </a:r>
            <a:endParaRPr lang="en-US" altLang="zh-CN" sz="2400" dirty="0">
              <a:solidFill>
                <a:srgbClr val="000000"/>
              </a:solidFill>
              <a:latin typeface="Gill Sans" charset="0"/>
              <a:ea typeface="Heiti SC Light" charset="0"/>
              <a:sym typeface="Gill Sans" charset="0"/>
            </a:endParaRPr>
          </a:p>
          <a:p>
            <a:pPr lvl="0" algn="ctr" eaLnBrk="0" hangingPunct="0">
              <a:lnSpc>
                <a:spcPts val="51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Impact" panose="020B0806030902050204" pitchFamily="34" charset="0"/>
                <a:ea typeface="Heiti SC Light" charset="0"/>
                <a:sym typeface="Impact" panose="020B0806030902050204" pitchFamily="34" charset="0"/>
              </a:rPr>
              <a:t>2</a:t>
            </a:r>
            <a:endParaRPr lang="en-US" altLang="zh-CN" sz="2400" dirty="0">
              <a:solidFill>
                <a:srgbClr val="000000"/>
              </a:solidFill>
              <a:latin typeface="Gill Sans" charset="0"/>
              <a:ea typeface="Heiti SC Light" charset="0"/>
              <a:sym typeface="Gill Sans" charset="0"/>
            </a:endParaRPr>
          </a:p>
          <a:p>
            <a:pPr lvl="0" algn="ctr" eaLnBrk="0" hangingPunct="0">
              <a:lnSpc>
                <a:spcPts val="51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Impact" panose="020B0806030902050204" pitchFamily="34" charset="0"/>
                <a:ea typeface="Heiti SC Light" charset="0"/>
                <a:sym typeface="Impact" panose="020B0806030902050204" pitchFamily="34" charset="0"/>
              </a:rPr>
              <a:t>3</a:t>
            </a:r>
            <a:endParaRPr lang="zh-CN" altLang="en-US" dirty="0">
              <a:latin typeface="Gill Sans" charset="0"/>
              <a:ea typeface="Heiti SC Light" charset="0"/>
              <a:sym typeface="Heiti SC Light" charset="0"/>
            </a:endParaRPr>
          </a:p>
        </p:txBody>
      </p:sp>
      <p:sp>
        <p:nvSpPr>
          <p:cNvPr id="9226" name="矩形 10"/>
          <p:cNvSpPr/>
          <p:nvPr/>
        </p:nvSpPr>
        <p:spPr>
          <a:xfrm>
            <a:off x="1071563" y="2857500"/>
            <a:ext cx="3571875" cy="3987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eaLnBrk="0" hangingPunct="0"/>
            <a:r>
              <a:rPr lang="zh-CN" altLang="en-US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预解析</a:t>
            </a:r>
            <a:endParaRPr lang="zh-CN" altLang="en-US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227" name="矩形 17"/>
          <p:cNvSpPr/>
          <p:nvPr/>
        </p:nvSpPr>
        <p:spPr>
          <a:xfrm>
            <a:off x="1071563" y="1571625"/>
            <a:ext cx="3956050" cy="3987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eaLnBrk="0" hangingPunct="0"/>
            <a:r>
              <a:rPr lang="zh-CN" altLang="en-US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全局变量的问题</a:t>
            </a:r>
            <a:endParaRPr lang="zh-CN" altLang="en-US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228" name="等腰三角形 13"/>
          <p:cNvSpPr/>
          <p:nvPr/>
        </p:nvSpPr>
        <p:spPr>
          <a:xfrm rot="5400000">
            <a:off x="-100012" y="1624013"/>
            <a:ext cx="428625" cy="225425"/>
          </a:xfrm>
          <a:prstGeom prst="triangle">
            <a:avLst>
              <a:gd name="adj" fmla="val 50000"/>
            </a:avLst>
          </a:prstGeom>
          <a:solidFill>
            <a:srgbClr val="0080FF"/>
          </a:solidFill>
          <a:ln w="9525">
            <a:noFill/>
          </a:ln>
        </p:spPr>
        <p:txBody>
          <a:bodyPr lIns="0" tIns="0" rIns="0" bIns="0" anchor="t"/>
          <a:p>
            <a:pPr lvl="0" algn="ctr"/>
            <a:endParaRPr lang="zh-CN" altLang="zh-CN" dirty="0">
              <a:solidFill>
                <a:srgbClr val="000000"/>
              </a:solidFill>
              <a:latin typeface="Gill Sans" charset="0"/>
              <a:ea typeface="Heiti SC Light" charset="0"/>
              <a:sym typeface="Heiti SC Light" charset="0"/>
            </a:endParaRPr>
          </a:p>
        </p:txBody>
      </p:sp>
      <p:sp>
        <p:nvSpPr>
          <p:cNvPr id="9229" name="等腰三角形 14"/>
          <p:cNvSpPr/>
          <p:nvPr/>
        </p:nvSpPr>
        <p:spPr>
          <a:xfrm rot="5400000">
            <a:off x="-100012" y="2268538"/>
            <a:ext cx="428625" cy="225425"/>
          </a:xfrm>
          <a:prstGeom prst="triangle">
            <a:avLst>
              <a:gd name="adj" fmla="val 50000"/>
            </a:avLst>
          </a:prstGeom>
          <a:solidFill>
            <a:srgbClr val="0080FF"/>
          </a:solidFill>
          <a:ln w="9525">
            <a:noFill/>
          </a:ln>
        </p:spPr>
        <p:txBody>
          <a:bodyPr lIns="0" tIns="0" rIns="0" bIns="0" anchor="t"/>
          <a:p>
            <a:pPr lvl="0" algn="ctr"/>
            <a:endParaRPr lang="zh-CN" altLang="zh-CN" dirty="0">
              <a:solidFill>
                <a:srgbClr val="000000"/>
              </a:solidFill>
              <a:latin typeface="Gill Sans" charset="0"/>
              <a:ea typeface="Heiti SC Light" charset="0"/>
              <a:sym typeface="Heiti SC Light" charset="0"/>
            </a:endParaRPr>
          </a:p>
        </p:txBody>
      </p:sp>
      <p:sp>
        <p:nvSpPr>
          <p:cNvPr id="9230" name="等腰三角形 15"/>
          <p:cNvSpPr/>
          <p:nvPr/>
        </p:nvSpPr>
        <p:spPr>
          <a:xfrm rot="5400000">
            <a:off x="-100012" y="2909888"/>
            <a:ext cx="428625" cy="225425"/>
          </a:xfrm>
          <a:prstGeom prst="triangle">
            <a:avLst>
              <a:gd name="adj" fmla="val 50000"/>
            </a:avLst>
          </a:prstGeom>
          <a:solidFill>
            <a:srgbClr val="0080FF"/>
          </a:solidFill>
          <a:ln w="9525">
            <a:noFill/>
          </a:ln>
        </p:spPr>
        <p:txBody>
          <a:bodyPr lIns="0" tIns="0" rIns="0" bIns="0" anchor="t"/>
          <a:p>
            <a:pPr lvl="0" algn="ctr"/>
            <a:endParaRPr lang="zh-CN" altLang="zh-CN" dirty="0">
              <a:solidFill>
                <a:srgbClr val="000000"/>
              </a:solidFill>
              <a:latin typeface="Gill Sans" charset="0"/>
              <a:ea typeface="Heiti SC Light" charset="0"/>
              <a:sym typeface="Heiti SC Light" charset="0"/>
            </a:endParaRPr>
          </a:p>
        </p:txBody>
      </p:sp>
      <p:sp>
        <p:nvSpPr>
          <p:cNvPr id="9231" name="矩形 16"/>
          <p:cNvSpPr/>
          <p:nvPr/>
        </p:nvSpPr>
        <p:spPr>
          <a:xfrm>
            <a:off x="1071563" y="2171700"/>
            <a:ext cx="3571875" cy="3987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eaLnBrk="0" hangingPunct="0"/>
            <a:r>
              <a:rPr lang="zh-CN" altLang="en-US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单</a:t>
            </a:r>
            <a:r>
              <a:rPr lang="en-US" altLang="zh-CN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var</a:t>
            </a:r>
            <a:r>
              <a:rPr lang="zh-CN" altLang="en-US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的形式</a:t>
            </a:r>
            <a:endParaRPr lang="zh-CN" altLang="en-US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232" name="Oval 11"/>
          <p:cNvSpPr/>
          <p:nvPr/>
        </p:nvSpPr>
        <p:spPr>
          <a:xfrm>
            <a:off x="400050" y="3429000"/>
            <a:ext cx="469900" cy="469900"/>
          </a:xfrm>
          <a:prstGeom prst="ellipse">
            <a:avLst/>
          </a:prstGeom>
          <a:solidFill>
            <a:srgbClr val="0080FF"/>
          </a:solidFill>
          <a:ln w="9525">
            <a:noFill/>
          </a:ln>
        </p:spPr>
        <p:txBody>
          <a:bodyPr lIns="0" tIns="0" rIns="0" bIns="0" anchor="t"/>
          <a:p>
            <a:pPr lvl="0" algn="ctr" eaLnBrk="0" hangingPunct="0"/>
            <a:endParaRPr lang="zh-CN" altLang="zh-CN" dirty="0">
              <a:solidFill>
                <a:srgbClr val="000000"/>
              </a:solidFill>
              <a:latin typeface="Gill Sans" charset="0"/>
              <a:ea typeface="Heiti SC Light" charset="0"/>
              <a:sym typeface="Heiti SC Light" charset="0"/>
            </a:endParaRPr>
          </a:p>
        </p:txBody>
      </p:sp>
      <p:sp>
        <p:nvSpPr>
          <p:cNvPr id="9233" name="矩形 18"/>
          <p:cNvSpPr/>
          <p:nvPr/>
        </p:nvSpPr>
        <p:spPr>
          <a:xfrm>
            <a:off x="1071563" y="3484563"/>
            <a:ext cx="3357562" cy="3987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eaLnBrk="0" hangingPunct="0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for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循环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234" name="等腰三角形 19"/>
          <p:cNvSpPr/>
          <p:nvPr/>
        </p:nvSpPr>
        <p:spPr>
          <a:xfrm rot="5400000">
            <a:off x="-100012" y="3538538"/>
            <a:ext cx="428625" cy="225425"/>
          </a:xfrm>
          <a:prstGeom prst="triangle">
            <a:avLst>
              <a:gd name="adj" fmla="val 50000"/>
            </a:avLst>
          </a:prstGeom>
          <a:solidFill>
            <a:srgbClr val="0080FF"/>
          </a:solidFill>
          <a:ln w="9525">
            <a:noFill/>
          </a:ln>
        </p:spPr>
        <p:txBody>
          <a:bodyPr lIns="0" tIns="0" rIns="0" bIns="0" anchor="t"/>
          <a:p>
            <a:pPr lvl="0" algn="ctr"/>
            <a:endParaRPr lang="zh-CN" altLang="zh-CN" dirty="0">
              <a:solidFill>
                <a:srgbClr val="000000"/>
              </a:solidFill>
              <a:latin typeface="Gill Sans" charset="0"/>
              <a:ea typeface="Heiti SC Light" charset="0"/>
              <a:sym typeface="Heiti SC Light" charset="0"/>
            </a:endParaRPr>
          </a:p>
        </p:txBody>
      </p:sp>
      <p:sp>
        <p:nvSpPr>
          <p:cNvPr id="9235" name="Rectangle 12"/>
          <p:cNvSpPr/>
          <p:nvPr/>
        </p:nvSpPr>
        <p:spPr>
          <a:xfrm>
            <a:off x="481013" y="3286125"/>
            <a:ext cx="304800" cy="785813"/>
          </a:xfrm>
          <a:prstGeom prst="rect">
            <a:avLst/>
          </a:prstGeom>
          <a:noFill/>
          <a:ln w="9525">
            <a:noFill/>
          </a:ln>
        </p:spPr>
        <p:txBody>
          <a:bodyPr lIns="38100" tIns="38100" rIns="38100" bIns="38100" anchor="t"/>
          <a:p>
            <a:pPr lvl="0" algn="ctr" eaLnBrk="0" hangingPunct="0">
              <a:lnSpc>
                <a:spcPts val="51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Impact" panose="020B0806030902050204" pitchFamily="34" charset="0"/>
                <a:ea typeface="Heiti SC Light" charset="0"/>
                <a:sym typeface="Impact" panose="020B0806030902050204" pitchFamily="34" charset="0"/>
              </a:rPr>
              <a:t>4</a:t>
            </a:r>
            <a:endParaRPr lang="en-US" altLang="zh-CN" sz="2400" dirty="0">
              <a:solidFill>
                <a:srgbClr val="000000"/>
              </a:solidFill>
              <a:latin typeface="Gill Sans" charset="0"/>
              <a:ea typeface="Heiti SC Light" charset="0"/>
              <a:sym typeface="Gill Sans" charset="0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Rectangle 2"/>
          <p:cNvSpPr/>
          <p:nvPr/>
        </p:nvSpPr>
        <p:spPr>
          <a:xfrm>
            <a:off x="0" y="0"/>
            <a:ext cx="114300" cy="771525"/>
          </a:xfrm>
          <a:prstGeom prst="rect">
            <a:avLst/>
          </a:prstGeom>
          <a:solidFill>
            <a:srgbClr val="0080FF"/>
          </a:solidFill>
          <a:ln w="9525">
            <a:noFill/>
          </a:ln>
        </p:spPr>
        <p:txBody>
          <a:bodyPr lIns="0" tIns="0" rIns="0" bIns="0" anchor="t"/>
          <a:p>
            <a:pPr lvl="0" algn="ctr" eaLnBrk="0" hangingPunct="0"/>
            <a:endParaRPr lang="zh-CN" altLang="zh-CN" dirty="0">
              <a:solidFill>
                <a:srgbClr val="000000"/>
              </a:solidFill>
              <a:latin typeface="Gill Sans" charset="0"/>
              <a:ea typeface="Heiti SC Light" charset="0"/>
              <a:sym typeface="Heiti SC Light" charset="0"/>
            </a:endParaRPr>
          </a:p>
        </p:txBody>
      </p:sp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xfrm>
            <a:off x="271463" y="66675"/>
            <a:ext cx="7429500" cy="660400"/>
          </a:xfrm>
        </p:spPr>
        <p:txBody>
          <a:bodyPr wrap="square" lIns="50800" tIns="50800" rIns="50800" bIns="50800" anchor="ctr"/>
          <a:p>
            <a:pPr algn="l" eaLnBrk="1" hangingPunct="1"/>
            <a:r>
              <a:rPr lang="zh-CN" altLang="zh-CN" sz="2800" b="1" dirty="0">
                <a:solidFill>
                  <a:srgbClr val="0080FF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深入理解</a:t>
            </a:r>
            <a:r>
              <a:rPr lang="en-US" altLang="zh-CN" sz="2800" b="1" dirty="0">
                <a:solidFill>
                  <a:srgbClr val="0080FF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JavaScript</a:t>
            </a:r>
            <a:r>
              <a:rPr lang="zh-CN" altLang="en-US" sz="2800" b="1" dirty="0">
                <a:solidFill>
                  <a:srgbClr val="0080FF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系列</a:t>
            </a:r>
            <a:endParaRPr lang="zh-CN" altLang="en-US" sz="2800" dirty="0">
              <a:solidFill>
                <a:srgbClr val="0C76FF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267" name="灯片编号占位符 4"/>
          <p:cNvSpPr>
            <a:spLocks noGrp="1"/>
          </p:cNvSpPr>
          <p:nvPr/>
        </p:nvSpPr>
        <p:spPr>
          <a:xfrm>
            <a:off x="271463" y="66675"/>
            <a:ext cx="7429500" cy="660400"/>
          </a:xfrm>
          <a:prstGeom prst="rect">
            <a:avLst/>
          </a:prstGeom>
          <a:noFill/>
          <a:ln w="9525">
            <a:noFill/>
          </a:ln>
        </p:spPr>
        <p:txBody>
          <a:bodyPr lIns="50800" tIns="50800" rIns="50800" bIns="50800" anchor="t"/>
          <a:p>
            <a:pPr lvl="0" algn="ctr" eaLnBrk="0" hangingPunct="0"/>
            <a:endParaRPr lang="zh-CN" altLang="en-US" dirty="0">
              <a:latin typeface="Gill Sans" charset="0"/>
              <a:ea typeface="宋体" panose="02010600030101010101" pitchFamily="2" charset="-122"/>
              <a:sym typeface="Heiti SC Light" charset="0"/>
            </a:endParaRPr>
          </a:p>
        </p:txBody>
      </p:sp>
      <p:sp>
        <p:nvSpPr>
          <p:cNvPr id="11268" name="Rectangle 25"/>
          <p:cNvSpPr/>
          <p:nvPr/>
        </p:nvSpPr>
        <p:spPr>
          <a:xfrm>
            <a:off x="461963" y="4568825"/>
            <a:ext cx="306387" cy="328613"/>
          </a:xfrm>
          <a:prstGeom prst="rect">
            <a:avLst/>
          </a:prstGeom>
          <a:noFill/>
          <a:ln w="9525">
            <a:noFill/>
          </a:ln>
        </p:spPr>
        <p:txBody>
          <a:bodyPr wrap="none" lIns="63500" tIns="63500" rIns="130046" bIns="63500" anchor="t">
            <a:spAutoFit/>
          </a:bodyPr>
          <a:p>
            <a:pPr lvl="0" algn="ctr" eaLnBrk="0" hangingPunct="0"/>
            <a:r>
              <a:rPr lang="en-US" altLang="zh-CN" sz="1300" dirty="0">
                <a:solidFill>
                  <a:schemeClr val="bg1"/>
                </a:solidFill>
                <a:latin typeface="Arial" panose="020B0604020202020204" pitchFamily="34" charset="0"/>
                <a:ea typeface="Heiti SC Light" charset="0"/>
                <a:sym typeface="Arial" panose="020B0604020202020204" pitchFamily="34" charset="0"/>
              </a:rPr>
              <a:t>A</a:t>
            </a:r>
            <a:endParaRPr lang="zh-CN" altLang="en-US" dirty="0">
              <a:latin typeface="Gill Sans" charset="0"/>
              <a:ea typeface="Heiti SC Light" charset="0"/>
              <a:sym typeface="Heiti SC Light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6380" y="828675"/>
            <a:ext cx="8204835" cy="8604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"/>
            </a:pPr>
            <a:r>
              <a:rPr lang="zh-CN" altLang="en-US" sz="1600">
                <a:solidFill>
                  <a:schemeClr val="tx1"/>
                </a:solidFill>
                <a:latin typeface="华文隶书" panose="02010800040101010101" charset="-122"/>
                <a:ea typeface="华文隶书" panose="02010800040101010101" charset="-122"/>
              </a:rPr>
              <a:t>在for循环中，你可以循环取得数组或是数组类似对象的值。通常的循环形式如下</a:t>
            </a:r>
            <a:r>
              <a:rPr lang="zh-CN" altLang="en-US">
                <a:solidFill>
                  <a:schemeClr val="tx1"/>
                </a:solidFill>
              </a:rPr>
              <a:t>：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73625" y="1689100"/>
            <a:ext cx="417830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solidFill>
                  <a:schemeClr val="tx1"/>
                </a:solidFill>
              </a:rPr>
              <a:t>function looper() {</a:t>
            </a:r>
            <a:endParaRPr lang="zh-CN" altLang="en-US" sz="1600">
              <a:solidFill>
                <a:schemeClr val="tx1"/>
              </a:solidFill>
            </a:endParaRPr>
          </a:p>
          <a:p>
            <a:r>
              <a:rPr lang="zh-CN" altLang="en-US" sz="1600">
                <a:solidFill>
                  <a:schemeClr val="tx1"/>
                </a:solidFill>
              </a:rPr>
              <a:t>   var i = 0,</a:t>
            </a:r>
            <a:endParaRPr lang="zh-CN" altLang="en-US" sz="1600">
              <a:solidFill>
                <a:schemeClr val="tx1"/>
              </a:solidFill>
            </a:endParaRPr>
          </a:p>
          <a:p>
            <a:r>
              <a:rPr lang="zh-CN" altLang="en-US" sz="1600">
                <a:solidFill>
                  <a:schemeClr val="tx1"/>
                </a:solidFill>
              </a:rPr>
              <a:t>         myarray = []</a:t>
            </a:r>
            <a:r>
              <a:rPr lang="en-US" altLang="zh-CN" sz="1600">
                <a:solidFill>
                  <a:schemeClr val="tx1"/>
                </a:solidFill>
              </a:rPr>
              <a:t>,</a:t>
            </a:r>
            <a:endParaRPr lang="en-US" altLang="zh-CN" sz="1600">
              <a:solidFill>
                <a:schemeClr val="tx1"/>
              </a:solidFill>
            </a:endParaRPr>
          </a:p>
          <a:p>
            <a:r>
              <a:rPr lang="zh-CN" altLang="en-US" sz="1600">
                <a:solidFill>
                  <a:schemeClr val="tx1"/>
                </a:solidFill>
                <a:sym typeface="+mn-ea"/>
              </a:rPr>
              <a:t>         max</a:t>
            </a:r>
            <a:r>
              <a:rPr lang="en-US" altLang="zh-CN" sz="1600">
                <a:solidFill>
                  <a:schemeClr val="tx1"/>
                </a:solidFill>
                <a:sym typeface="+mn-ea"/>
              </a:rPr>
              <a:t>=</a:t>
            </a:r>
            <a:r>
              <a:rPr lang="zh-CN" altLang="en-US" sz="1600">
                <a:solidFill>
                  <a:schemeClr val="tx1"/>
                </a:solidFill>
                <a:sym typeface="+mn-ea"/>
              </a:rPr>
              <a:t>myarray.length</a:t>
            </a:r>
            <a:r>
              <a:rPr lang="en-US" altLang="zh-CN" sz="1600">
                <a:solidFill>
                  <a:schemeClr val="tx1"/>
                </a:solidFill>
                <a:sym typeface="+mn-ea"/>
              </a:rPr>
              <a:t>;</a:t>
            </a:r>
            <a:endParaRPr lang="en-US" altLang="zh-CN" sz="1600">
              <a:solidFill>
                <a:schemeClr val="tx1"/>
              </a:solidFill>
              <a:sym typeface="+mn-ea"/>
            </a:endParaRPr>
          </a:p>
          <a:p>
            <a:r>
              <a:rPr lang="zh-CN" altLang="en-US" sz="1600">
                <a:solidFill>
                  <a:schemeClr val="tx1"/>
                </a:solidFill>
              </a:rPr>
              <a:t>   // ...</a:t>
            </a:r>
            <a:endParaRPr lang="zh-CN" altLang="en-US" sz="1600">
              <a:solidFill>
                <a:schemeClr val="tx1"/>
              </a:solidFill>
            </a:endParaRPr>
          </a:p>
          <a:p>
            <a:r>
              <a:rPr lang="zh-CN" altLang="en-US" sz="1600">
                <a:solidFill>
                  <a:schemeClr val="tx1"/>
                </a:solidFill>
              </a:rPr>
              <a:t>   for (i </a:t>
            </a:r>
            <a:r>
              <a:rPr lang="en-US" altLang="zh-CN" sz="1600">
                <a:solidFill>
                  <a:schemeClr val="tx1"/>
                </a:solidFill>
              </a:rPr>
              <a:t>=0</a:t>
            </a:r>
            <a:r>
              <a:rPr lang="zh-CN" altLang="en-US" sz="1600">
                <a:solidFill>
                  <a:schemeClr val="tx1"/>
                </a:solidFill>
              </a:rPr>
              <a:t>; i &lt; max; i++){</a:t>
            </a:r>
            <a:endParaRPr lang="zh-CN" altLang="en-US" sz="1600">
              <a:solidFill>
                <a:schemeClr val="tx1"/>
              </a:solidFill>
            </a:endParaRPr>
          </a:p>
          <a:p>
            <a:r>
              <a:rPr lang="zh-CN" altLang="en-US" sz="1600">
                <a:solidFill>
                  <a:schemeClr val="tx1"/>
                </a:solidFill>
              </a:rPr>
              <a:t>      // 使用myarray[i]做点什么</a:t>
            </a:r>
            <a:endParaRPr lang="zh-CN" altLang="en-US" sz="1600">
              <a:solidFill>
                <a:schemeClr val="tx1"/>
              </a:solidFill>
            </a:endParaRPr>
          </a:p>
          <a:p>
            <a:r>
              <a:rPr lang="zh-CN" altLang="en-US" sz="1600">
                <a:solidFill>
                  <a:schemeClr val="tx1"/>
                </a:solidFill>
              </a:rPr>
              <a:t>   }</a:t>
            </a:r>
            <a:endParaRPr lang="zh-CN" altLang="en-US" sz="1600">
              <a:solidFill>
                <a:schemeClr val="tx1"/>
              </a:solidFill>
            </a:endParaRPr>
          </a:p>
          <a:p>
            <a:r>
              <a:rPr lang="zh-CN" altLang="en-US" sz="1600">
                <a:solidFill>
                  <a:schemeClr val="tx1"/>
                </a:solidFill>
              </a:rPr>
              <a:t>}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1780" y="1689100"/>
            <a:ext cx="429768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solidFill>
                  <a:schemeClr val="tx1"/>
                </a:solidFill>
              </a:rPr>
              <a:t>for (var i = 0</a:t>
            </a:r>
            <a:r>
              <a:rPr lang="en-US" altLang="zh-CN" sz="1600">
                <a:solidFill>
                  <a:schemeClr val="tx1"/>
                </a:solidFill>
              </a:rPr>
              <a:t>;</a:t>
            </a:r>
            <a:r>
              <a:rPr lang="zh-CN" altLang="en-US" sz="1600">
                <a:solidFill>
                  <a:schemeClr val="tx1"/>
                </a:solidFill>
                <a:sym typeface="+mn-ea"/>
              </a:rPr>
              <a:t>i &lt; </a:t>
            </a:r>
            <a:r>
              <a:rPr lang="zh-CN" altLang="en-US" sz="1600">
                <a:solidFill>
                  <a:schemeClr val="tx1"/>
                </a:solidFill>
              </a:rPr>
              <a:t>myarray.length; i++) {</a:t>
            </a:r>
            <a:endParaRPr lang="zh-CN" altLang="en-US" sz="1600">
              <a:solidFill>
                <a:schemeClr val="tx1"/>
              </a:solidFill>
            </a:endParaRPr>
          </a:p>
          <a:p>
            <a:r>
              <a:rPr lang="zh-CN" altLang="en-US" sz="1600">
                <a:solidFill>
                  <a:schemeClr val="tx1"/>
                </a:solidFill>
              </a:rPr>
              <a:t>   // 使用myarray[i]做点什么</a:t>
            </a:r>
            <a:endParaRPr lang="zh-CN" altLang="en-US" sz="1600">
              <a:solidFill>
                <a:schemeClr val="tx1"/>
              </a:solidFill>
            </a:endParaRPr>
          </a:p>
          <a:p>
            <a:r>
              <a:rPr lang="zh-CN" altLang="en-US" sz="1600">
                <a:solidFill>
                  <a:schemeClr val="tx1"/>
                </a:solidFill>
              </a:rPr>
              <a:t>}</a:t>
            </a:r>
            <a:endParaRPr lang="zh-CN" altLang="en-US" sz="16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标题与副标题 - 照片 - 暗黑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1564BA"/>
      </a:accent1>
      <a:accent2>
        <a:srgbClr val="53B6E7"/>
      </a:accent2>
      <a:accent3>
        <a:srgbClr val="FFFFFF"/>
      </a:accent3>
      <a:accent4>
        <a:srgbClr val="000000"/>
      </a:accent4>
      <a:accent5>
        <a:srgbClr val="AAB8D9"/>
      </a:accent5>
      <a:accent6>
        <a:srgbClr val="4AA5D1"/>
      </a:accent6>
      <a:hlink>
        <a:srgbClr val="0000FF"/>
      </a:hlink>
      <a:folHlink>
        <a:srgbClr val="800080"/>
      </a:folHlink>
    </a:clrScheme>
    <a:fontScheme name="标题与副标题 - 照片 - 暗黑">
      <a:majorFont>
        <a:latin typeface="Franklin Gothic Medium"/>
        <a:ea typeface="微软雅黑"/>
        <a:cs typeface=""/>
      </a:majorFont>
      <a:minorFont>
        <a:latin typeface="Franklin Gothic Book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宋体" panose="02010600030101010101" pitchFamily="2" charset="-122"/>
            <a:sym typeface="Heiti SC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宋体" panose="02010600030101010101" pitchFamily="2" charset="-122"/>
            <a:sym typeface="Heiti SC Light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1564BA"/>
      </a:accent1>
      <a:accent2>
        <a:srgbClr val="53B6E7"/>
      </a:accent2>
      <a:accent3>
        <a:srgbClr val="FFFFFF"/>
      </a:accent3>
      <a:accent4>
        <a:srgbClr val="000000"/>
      </a:accent4>
      <a:accent5>
        <a:srgbClr val="AAB8D9"/>
      </a:accent5>
      <a:accent6>
        <a:srgbClr val="4AA5D1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1288</Words>
  <Application>WPS 演示</Application>
  <PresentationFormat>全屏显示(16:9)</PresentationFormat>
  <Paragraphs>173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5" baseType="lpstr">
      <vt:lpstr>Arial</vt:lpstr>
      <vt:lpstr>宋体</vt:lpstr>
      <vt:lpstr>Wingdings</vt:lpstr>
      <vt:lpstr>Gill Sans</vt:lpstr>
      <vt:lpstr>Heiti SC Light</vt:lpstr>
      <vt:lpstr>Franklin Gothic Medium</vt:lpstr>
      <vt:lpstr>微软雅黑</vt:lpstr>
      <vt:lpstr>Franklin Gothic Book</vt:lpstr>
      <vt:lpstr>Impact</vt:lpstr>
      <vt:lpstr>Wingdings</vt:lpstr>
      <vt:lpstr>华文隶书</vt:lpstr>
      <vt:lpstr>Calibri</vt:lpstr>
      <vt:lpstr>Gill Sans MT</vt:lpstr>
      <vt:lpstr>Arial Unicode MS</vt:lpstr>
      <vt:lpstr>标题与副标题 - 照片 - 暗黑</vt:lpstr>
      <vt:lpstr>深入理解JavaScript系列——     （1）编写高质量JavaScript代码的基本要点</vt:lpstr>
      <vt:lpstr>目录</vt:lpstr>
      <vt:lpstr>深入理解JavaScript系列</vt:lpstr>
      <vt:lpstr>目录</vt:lpstr>
      <vt:lpstr>深入理解JavaScript系列</vt:lpstr>
      <vt:lpstr>目录</vt:lpstr>
      <vt:lpstr>深入理解JavaScript系列</vt:lpstr>
      <vt:lpstr>目录</vt:lpstr>
      <vt:lpstr>深入理解JavaScript系列</vt:lpstr>
      <vt:lpstr>PowerPoint 演示文稿</vt:lpstr>
    </vt:vector>
  </TitlesOfParts>
  <Company>珠海金山办公软件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Ginjer</dc:creator>
  <cp:lastModifiedBy>cuiweina</cp:lastModifiedBy>
  <cp:revision>1056</cp:revision>
  <dcterms:created xsi:type="dcterms:W3CDTF">2015-09-14T08:01:00Z</dcterms:created>
  <dcterms:modified xsi:type="dcterms:W3CDTF">2017-09-14T05:37:44Z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  <property fmtid="{D5CDD505-2E9C-101B-9397-08002B2CF9AE}" pid="3" name="name">
    <vt:lpwstr>中国二手车电商市场研究报告.ppt</vt:lpwstr>
  </property>
  <property fmtid="{D5CDD505-2E9C-101B-9397-08002B2CF9AE}" pid="4" name="fileid">
    <vt:lpwstr>627400</vt:lpwstr>
  </property>
</Properties>
</file>