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6609-A958-4FBA-AF0B-CF3322168B4D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BE3D-65B5-4E49-B10A-77D95EDB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73462"/>
              </p:ext>
            </p:extLst>
          </p:nvPr>
        </p:nvGraphicFramePr>
        <p:xfrm>
          <a:off x="457200" y="609600"/>
          <a:ext cx="8229600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CyPhy</a:t>
                      </a:r>
                      <a:r>
                        <a:rPr lang="en-US" sz="1600" dirty="0" smtClean="0"/>
                        <a:t> Potential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CyPhy</a:t>
                      </a:r>
                      <a:r>
                        <a:rPr lang="en-US" sz="1600" dirty="0" smtClean="0"/>
                        <a:t>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Carrier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BG Effort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BG Flow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Voltage(V)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Mechanical</a:t>
                      </a:r>
                      <a:r>
                        <a:rPr lang="en-US" sz="1600" baseline="0" dirty="0" smtClean="0"/>
                        <a:t> Translational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 (m)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Force(N)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r>
                        <a:rPr lang="en-US" sz="1600" baseline="0" dirty="0" smtClean="0"/>
                        <a:t> m</a:t>
                      </a:r>
                      <a:r>
                        <a:rPr lang="en-US" sz="1600" dirty="0" smtClean="0"/>
                        <a:t>omentum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Force = </a:t>
                      </a:r>
                      <a:r>
                        <a:rPr lang="en-US" sz="1600" dirty="0" err="1" smtClean="0"/>
                        <a:t>CyPhy</a:t>
                      </a:r>
                      <a:r>
                        <a:rPr lang="en-US" sz="1600" dirty="0" smtClean="0"/>
                        <a:t>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Velocity</a:t>
                      </a:r>
                      <a:r>
                        <a:rPr lang="en-US" sz="1600" baseline="0" dirty="0" smtClean="0"/>
                        <a:t> = der(Position)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Mechanical Rotational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Angle (rad)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Torque (Nm)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Angular momentum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Torque = </a:t>
                      </a:r>
                      <a:r>
                        <a:rPr lang="en-US" sz="1600" dirty="0" err="1" smtClean="0"/>
                        <a:t>CyPhy</a:t>
                      </a:r>
                      <a:r>
                        <a:rPr lang="en-US" sz="1600" dirty="0" smtClean="0"/>
                        <a:t>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Angular velocity =</a:t>
                      </a:r>
                      <a:r>
                        <a:rPr lang="en-US" sz="1600" baseline="0" dirty="0" smtClean="0"/>
                        <a:t> der(Angle)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Mechanical 3D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 (3D) and Rotation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Angle (3D)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Force (3D)</a:t>
                      </a:r>
                      <a:r>
                        <a:rPr lang="en-US" sz="1600" baseline="0" dirty="0" smtClean="0"/>
                        <a:t> and Torque (3D)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r>
                        <a:rPr lang="en-US" sz="1600" baseline="0" dirty="0" smtClean="0"/>
                        <a:t> and angular momentum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Magnetic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Magnetic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Potential (A)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Magnetic flux rate?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Magnetic flux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Magnetic potential (A)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Magnetic flux rate (</a:t>
                      </a:r>
                      <a:r>
                        <a:rPr lang="en-US" sz="16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Wb</a:t>
                      </a:r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/s)</a:t>
                      </a:r>
                      <a:endParaRPr 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Pressure(N/m^2)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 flow rate (kg/s)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Volume flow rate (m3/s)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HyLibLight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Pressure(N/m^2)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Volume flow rate (m3/s)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Volume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Volume flow rate (m3/s)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Temperature (K)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Heat </a:t>
                      </a:r>
                      <a:r>
                        <a:rPr lang="en-US" sz="1600" smtClean="0"/>
                        <a:t>flow </a:t>
                      </a:r>
                      <a:r>
                        <a:rPr lang="en-US" sz="1600" smtClean="0"/>
                        <a:t>rate(W/K)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Temperature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Entropy flow rate (W/C)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159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Zsolt</dc:creator>
  <cp:lastModifiedBy>Zsolt</cp:lastModifiedBy>
  <cp:revision>9</cp:revision>
  <dcterms:created xsi:type="dcterms:W3CDTF">2012-03-12T18:33:54Z</dcterms:created>
  <dcterms:modified xsi:type="dcterms:W3CDTF">2012-04-04T18:56:04Z</dcterms:modified>
</cp:coreProperties>
</file>