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3" r:id="rId3"/>
    <p:sldId id="28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224098"/>
    <a:srgbClr val="20409A"/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1E5EC-C690-4321-BFDC-EB8B4AF3D82D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0D60-8EDD-40C8-9123-E80E4649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 baseline="0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8A77A7-5580-4153-9C78-E0FD3ECD1847}" type="datetime1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-116423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62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3476695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Название презентации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Автор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Организация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Дата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82B24E-A609-438C-B68A-2305BBF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545869" y="1510369"/>
            <a:ext cx="8789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Текст слайда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5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49DC45-F507-44B6-B6CA-B840B45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39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Название презентации  Автор  Организация  Дата</vt:lpstr>
      <vt:lpstr>Слайд</vt:lpstr>
      <vt:lpstr>Конец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Tatiana Volkova/Solution Ecosystem Part /SRR/Professional/Samsung Electronics</cp:lastModifiedBy>
  <cp:revision>190</cp:revision>
  <dcterms:created xsi:type="dcterms:W3CDTF">2018-05-28T23:03:13Z</dcterms:created>
  <dcterms:modified xsi:type="dcterms:W3CDTF">2020-11-10T10:54:00Z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