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8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用户信息管理模块" id="{02D7774B-697D-409E-AA60-2E3A714FE352}">
          <p14:sldIdLst>
            <p14:sldId id="287"/>
          </p14:sldIdLst>
        </p14:section>
        <p14:section name="系统模型库管理模块" id="{0C8405FE-DE2E-435C-8DC6-C44AE92ED414}">
          <p14:sldIdLst>
            <p14:sldId id="288"/>
          </p14:sldIdLst>
        </p14:section>
        <p14:section name="导入STL模型数据流图" id="{7A3E6B9D-2FA9-4BCD-B8B3-985A8E50C127}">
          <p14:sldIdLst>
            <p14:sldId id="272"/>
          </p14:sldIdLst>
        </p14:section>
        <p14:section name="冗余去除和拓扑重建算法流程" id="{E1DC3786-011C-4853-9AC3-B8E38B91A813}">
          <p14:sldIdLst>
            <p14:sldId id="273"/>
          </p14:sldIdLst>
        </p14:section>
        <p14:section name="分层切片实际处理流程" id="{775412AF-6909-4AFA-81FC-452ADB6649A0}">
          <p14:sldIdLst>
            <p14:sldId id="274"/>
            <p14:sldId id="275"/>
          </p14:sldIdLst>
        </p14:section>
        <p14:section name="新旧轮廓存储格式" id="{0A5EEDA3-7A09-4488-A870-4D746AC0F12A}">
          <p14:sldIdLst>
            <p14:sldId id="276"/>
          </p14:sldIdLst>
        </p14:section>
        <p14:section name="内外轮廓判别过程" id="{04B5D407-862D-4F31-81E5-A7238F9ACE5A}">
          <p14:sldIdLst>
            <p14:sldId id="277"/>
          </p14:sldIdLst>
        </p14:section>
        <p14:section name="水平扫描填充算法实际流程" id="{1818DD55-B4FB-48A8-9675-77FE1423188A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正投影和透视投影" id="{63F1ED53-EB0F-4A2E-BA79-3E4AEF612F9E}">
          <p14:sldIdLst>
            <p14:sldId id="284"/>
            <p14:sldId id="285"/>
            <p14:sldId id="286"/>
          </p14:sldIdLst>
        </p14:section>
        <p14:section name="Token认证流程" id="{1C964D3A-0830-4A01-8509-DDCFB0E9EF5B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5374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用户信息管理模块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2103367" y="3359421"/>
            <a:ext cx="7985267" cy="655984"/>
            <a:chOff x="2282686" y="3359421"/>
            <a:chExt cx="7985267" cy="655984"/>
          </a:xfrm>
        </p:grpSpPr>
        <p:sp>
          <p:nvSpPr>
            <p:cNvPr id="5" name="矩形 4"/>
            <p:cNvSpPr/>
            <p:nvPr/>
          </p:nvSpPr>
          <p:spPr>
            <a:xfrm>
              <a:off x="2282686" y="3359421"/>
              <a:ext cx="1510747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搜索用户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345056" y="3359422"/>
              <a:ext cx="1598543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查看用户信息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95222" y="3359421"/>
              <a:ext cx="1642442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修改用户信息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689287" y="3359421"/>
              <a:ext cx="1578666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删除用户信息</a:t>
              </a:r>
              <a:endParaRPr lang="zh-CN" altLang="en-US" dirty="0"/>
            </a:p>
          </p:txBody>
        </p:sp>
      </p:grpSp>
      <p:cxnSp>
        <p:nvCxnSpPr>
          <p:cNvPr id="10" name="肘形连接符 9"/>
          <p:cNvCxnSpPr>
            <a:stCxn id="4" idx="2"/>
            <a:endCxn id="5" idx="0"/>
          </p:cNvCxnSpPr>
          <p:nvPr/>
        </p:nvCxnSpPr>
        <p:spPr>
          <a:xfrm rot="5400000">
            <a:off x="3811452" y="1074872"/>
            <a:ext cx="1331838" cy="3237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>
            <a:off x="4864586" y="2128006"/>
            <a:ext cx="1331839" cy="1130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16200000" flipH="1">
            <a:off x="5950643" y="2172940"/>
            <a:ext cx="1331838" cy="1041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16200000" flipH="1">
            <a:off x="7031732" y="1091852"/>
            <a:ext cx="1331838" cy="3203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50580" y="432192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查询关键词：用户名或真实姓名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9" idx="0"/>
            <a:endCxn id="5" idx="2"/>
          </p:cNvCxnSpPr>
          <p:nvPr/>
        </p:nvCxnSpPr>
        <p:spPr>
          <a:xfrm flipV="1">
            <a:off x="2858740" y="4015404"/>
            <a:ext cx="1" cy="3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8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5374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系统模型库管理模块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03367" y="3359421"/>
            <a:ext cx="7985267" cy="655984"/>
            <a:chOff x="2282686" y="3359421"/>
            <a:chExt cx="7985267" cy="655984"/>
          </a:xfrm>
        </p:grpSpPr>
        <p:sp>
          <p:nvSpPr>
            <p:cNvPr id="6" name="矩形 5"/>
            <p:cNvSpPr/>
            <p:nvPr/>
          </p:nvSpPr>
          <p:spPr>
            <a:xfrm>
              <a:off x="2282686" y="3359421"/>
              <a:ext cx="1510747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模型搜索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5056" y="3359422"/>
              <a:ext cx="1598543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查看模型信息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95222" y="3359421"/>
              <a:ext cx="1642442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修改模型信息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689287" y="3359421"/>
              <a:ext cx="1578666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删除模型信息</a:t>
              </a:r>
              <a:endParaRPr lang="zh-CN" altLang="en-US" dirty="0"/>
            </a:p>
          </p:txBody>
        </p:sp>
      </p:grpSp>
      <p:cxnSp>
        <p:nvCxnSpPr>
          <p:cNvPr id="10" name="肘形连接符 9"/>
          <p:cNvCxnSpPr>
            <a:stCxn id="4" idx="2"/>
            <a:endCxn id="6" idx="0"/>
          </p:cNvCxnSpPr>
          <p:nvPr/>
        </p:nvCxnSpPr>
        <p:spPr>
          <a:xfrm rot="5400000">
            <a:off x="3811452" y="1074872"/>
            <a:ext cx="1331838" cy="3237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5400000">
            <a:off x="4864586" y="2128006"/>
            <a:ext cx="1331839" cy="1130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8" idx="0"/>
          </p:cNvCxnSpPr>
          <p:nvPr/>
        </p:nvCxnSpPr>
        <p:spPr>
          <a:xfrm rot="16200000" flipH="1">
            <a:off x="5950643" y="2172940"/>
            <a:ext cx="1331838" cy="1041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9" idx="0"/>
          </p:cNvCxnSpPr>
          <p:nvPr/>
        </p:nvCxnSpPr>
        <p:spPr>
          <a:xfrm rot="16200000" flipH="1">
            <a:off x="7031732" y="1091852"/>
            <a:ext cx="1331838" cy="3203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3499" y="446266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查询关键词：用户名、模型名称、模型描述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4" idx="0"/>
            <a:endCxn id="6" idx="2"/>
          </p:cNvCxnSpPr>
          <p:nvPr/>
        </p:nvCxnSpPr>
        <p:spPr>
          <a:xfrm flipV="1">
            <a:off x="2858740" y="4015404"/>
            <a:ext cx="1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9401" y="558248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读入模型数据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11199" y="409161"/>
            <a:ext cx="2999960" cy="82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smtClean="0"/>
              <a:t>resPoints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resEdges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、阈值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1931" y="165072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按顺序输入面片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8246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判断三点距离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9744" y="3892802"/>
            <a:ext cx="2092187" cy="99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判断面片绝对高度是否大于阈值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61948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合并小于阈值点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1948" y="4126372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86589" y="5638729"/>
            <a:ext cx="1878496" cy="6990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存储点，存储边，存储面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697897" y="821635"/>
            <a:ext cx="41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6611179" y="1234109"/>
            <a:ext cx="0" cy="4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4627494" y="2177497"/>
            <a:ext cx="1983685" cy="43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4625838" y="3138274"/>
            <a:ext cx="1656" cy="7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59280" y="33346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566742" y="2874887"/>
            <a:ext cx="13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17511" y="25601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>
            <a:off x="7901196" y="3138274"/>
            <a:ext cx="0" cy="9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4625837" y="4886716"/>
            <a:ext cx="1" cy="75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59280" y="5078056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961948" y="572486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结束拓扑重建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0" idx="2"/>
            <a:endCxn id="46" idx="0"/>
          </p:cNvCxnSpPr>
          <p:nvPr/>
        </p:nvCxnSpPr>
        <p:spPr>
          <a:xfrm>
            <a:off x="7901196" y="4653146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5814" y="5004338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10" idx="3"/>
            <a:endCxn id="6" idx="3"/>
          </p:cNvCxnSpPr>
          <p:nvPr/>
        </p:nvCxnSpPr>
        <p:spPr>
          <a:xfrm flipH="1" flipV="1">
            <a:off x="7550427" y="1914110"/>
            <a:ext cx="1290017" cy="2475649"/>
          </a:xfrm>
          <a:prstGeom prst="bentConnector3">
            <a:avLst>
              <a:gd name="adj1" fmla="val -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39020" y="2965311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3"/>
            <a:endCxn id="46" idx="1"/>
          </p:cNvCxnSpPr>
          <p:nvPr/>
        </p:nvCxnSpPr>
        <p:spPr>
          <a:xfrm flipV="1">
            <a:off x="5565085" y="5988250"/>
            <a:ext cx="139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684267" y="5968440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12" idx="1"/>
            <a:endCxn id="6" idx="1"/>
          </p:cNvCxnSpPr>
          <p:nvPr/>
        </p:nvCxnSpPr>
        <p:spPr>
          <a:xfrm rot="10800000" flipH="1">
            <a:off x="3686589" y="1914111"/>
            <a:ext cx="1985342" cy="4074141"/>
          </a:xfrm>
          <a:prstGeom prst="bentConnector3">
            <a:avLst>
              <a:gd name="adj1" fmla="val -1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98400" y="3447657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35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87757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初始化结果数组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8679" y="260902"/>
            <a:ext cx="2256182" cy="1267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任意选取符合高度且未被搜索的面片作为初始面片并记录索引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26427" y="2199864"/>
            <a:ext cx="152068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遍历面片三边求交点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83357" y="4186034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87757" y="2199863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136913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4707835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786770" y="1528141"/>
            <a:ext cx="0" cy="6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6786770" y="2945299"/>
            <a:ext cx="0" cy="12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4574" y="3323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交点为边的一个顶点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1"/>
            <a:endCxn id="12" idx="3"/>
          </p:cNvCxnSpPr>
          <p:nvPr/>
        </p:nvCxnSpPr>
        <p:spPr>
          <a:xfrm flipH="1" flipV="1">
            <a:off x="4694583" y="2572581"/>
            <a:ext cx="1331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7835" y="2203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交点在边内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49786" y="3184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当前面打上已</a:t>
            </a:r>
            <a:endParaRPr lang="en-US" altLang="zh-CN" dirty="0" smtClean="0"/>
          </a:p>
          <a:p>
            <a:r>
              <a:rPr lang="zh-CN" altLang="en-US" dirty="0" smtClean="0"/>
              <a:t>被搜索标记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2" idx="2"/>
            <a:endCxn id="10" idx="0"/>
          </p:cNvCxnSpPr>
          <p:nvPr/>
        </p:nvCxnSpPr>
        <p:spPr>
          <a:xfrm>
            <a:off x="3891170" y="2945298"/>
            <a:ext cx="6626" cy="1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  <a:endCxn id="10" idx="3"/>
          </p:cNvCxnSpPr>
          <p:nvPr/>
        </p:nvCxnSpPr>
        <p:spPr>
          <a:xfrm flipH="1">
            <a:off x="4765813" y="4558752"/>
            <a:ext cx="1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3242" y="4238897"/>
            <a:ext cx="11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当前面打上已被搜索标记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2362" y="2886350"/>
            <a:ext cx="1314301" cy="13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29778" y="4186034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寻找交点边的非当前临接面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61882" y="521803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结束分层切片</a:t>
            </a:r>
            <a:endParaRPr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982276" y="810042"/>
            <a:ext cx="3848106" cy="4017065"/>
          </a:xfrm>
          <a:prstGeom prst="bentConnector4">
            <a:avLst>
              <a:gd name="adj1" fmla="val -16789"/>
              <a:gd name="adj2" fmla="val 10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33196" y="539522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临接面索引等于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7" idx="3"/>
            <a:endCxn id="47" idx="1"/>
          </p:cNvCxnSpPr>
          <p:nvPr/>
        </p:nvCxnSpPr>
        <p:spPr>
          <a:xfrm flipV="1">
            <a:off x="7914861" y="894521"/>
            <a:ext cx="18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0041" y="167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有符合条件面片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38125" y="525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符合条件面片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6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9001" y="347869"/>
            <a:ext cx="2157574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输入分层切片参数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0874" y="1518614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绘制切片分层中的示意背景矩形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319" y="2689355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将得到的轮廓数据点加入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87" y="2689354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将轮廓点按顺序连接，得到线数据并加入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9240" y="3860908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执行渲染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92838" y="347869"/>
            <a:ext cx="1999033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清除历史切片数据与渲染数据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11" idx="1"/>
          </p:cNvCxnSpPr>
          <p:nvPr/>
        </p:nvCxnSpPr>
        <p:spPr>
          <a:xfrm>
            <a:off x="5586575" y="660952"/>
            <a:ext cx="190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11" idx="2"/>
            <a:endCxn id="6" idx="0"/>
          </p:cNvCxnSpPr>
          <p:nvPr/>
        </p:nvCxnSpPr>
        <p:spPr>
          <a:xfrm flipH="1">
            <a:off x="8492354" y="974034"/>
            <a:ext cx="1" cy="54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3116304" y="1518613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根据相应算法计算出每层的轮廓数据</a:t>
            </a:r>
          </a:p>
        </p:txBody>
      </p:sp>
      <p:cxnSp>
        <p:nvCxnSpPr>
          <p:cNvPr id="23" name="直接箭头连接符 22"/>
          <p:cNvCxnSpPr>
            <a:stCxn id="6" idx="1"/>
            <a:endCxn id="22" idx="3"/>
          </p:cNvCxnSpPr>
          <p:nvPr/>
        </p:nvCxnSpPr>
        <p:spPr>
          <a:xfrm flipH="1" flipV="1">
            <a:off x="5899263" y="1831696"/>
            <a:ext cx="1201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4507784" y="2144778"/>
            <a:ext cx="1" cy="54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8" idx="3"/>
            <a:endCxn id="9" idx="1"/>
          </p:cNvCxnSpPr>
          <p:nvPr/>
        </p:nvCxnSpPr>
        <p:spPr>
          <a:xfrm flipV="1">
            <a:off x="6028250" y="3002437"/>
            <a:ext cx="9436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肘形连接符 33"/>
          <p:cNvCxnSpPr>
            <a:stCxn id="9" idx="2"/>
            <a:endCxn id="10" idx="3"/>
          </p:cNvCxnSpPr>
          <p:nvPr/>
        </p:nvCxnSpPr>
        <p:spPr>
          <a:xfrm rot="5400000">
            <a:off x="7847026" y="3528664"/>
            <a:ext cx="858472" cy="432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888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07094" y="1470991"/>
            <a:ext cx="3081132" cy="178904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旧轮廓数据：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3……],</a:t>
            </a:r>
          </a:p>
          <a:p>
            <a:pPr algn="just"/>
            <a:r>
              <a:rPr lang="zh-CN" altLang="en-US" dirty="0" smtClean="0"/>
              <a:t>轮廓</a:t>
            </a:r>
            <a:r>
              <a:rPr lang="en-US" altLang="zh-CN" dirty="0" smtClean="0"/>
              <a:t>2:[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3……]……]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5519528" y="1470991"/>
            <a:ext cx="4598507" cy="17890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新</a:t>
            </a:r>
            <a:r>
              <a:rPr lang="zh-CN" altLang="en-US" dirty="0" smtClean="0"/>
              <a:t>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1:{xMin,xMax,yMin,yMax,</a:t>
            </a:r>
            <a:r>
              <a:rPr lang="zh-CN" altLang="en-US" dirty="0" smtClean="0"/>
              <a:t>轮廓边数据</a:t>
            </a:r>
            <a:r>
              <a:rPr lang="en-US" altLang="zh-CN" dirty="0" smtClean="0"/>
              <a:t>},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2</a:t>
            </a:r>
            <a:r>
              <a:rPr lang="en-US" altLang="zh-CN" dirty="0"/>
              <a:t> :{xMin,xMax,yMin,yMax,</a:t>
            </a:r>
            <a:r>
              <a:rPr lang="zh-CN" altLang="en-US" dirty="0"/>
              <a:t>轮廓边数据</a:t>
            </a:r>
            <a:r>
              <a:rPr lang="en-US" altLang="zh-CN" dirty="0" smtClean="0"/>
              <a:t>}</a:t>
            </a:r>
          </a:p>
          <a:p>
            <a:pPr algn="just"/>
            <a:r>
              <a:rPr lang="en-US" altLang="zh-CN" dirty="0" smtClean="0"/>
              <a:t>……]</a:t>
            </a:r>
          </a:p>
        </p:txBody>
      </p:sp>
    </p:spTree>
    <p:extLst>
      <p:ext uri="{BB962C8B-B14F-4D97-AF65-F5344CB8AC3E}">
        <p14:creationId xmlns:p14="http://schemas.microsoft.com/office/powerpoint/2010/main" val="361675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3587" y="566529"/>
            <a:ext cx="2345635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重建轮廓存储结构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3587" y="2299252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遍历新轮廓数据，计算得到内外轮廓判别矩阵</a:t>
            </a:r>
            <a:r>
              <a:rPr lang="en-US" altLang="zh-CN" dirty="0"/>
              <a:t>distinguishMatrix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583" y="4031975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遍历判别矩阵对轮廓数据进行合并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32039" y="685796"/>
            <a:ext cx="8942748" cy="924342"/>
            <a:chOff x="2932039" y="685796"/>
            <a:chExt cx="8942748" cy="924342"/>
          </a:xfrm>
        </p:grpSpPr>
        <p:sp>
          <p:nvSpPr>
            <p:cNvPr id="7" name="矩形 6"/>
            <p:cNvSpPr/>
            <p:nvPr/>
          </p:nvSpPr>
          <p:spPr>
            <a:xfrm>
              <a:off x="2932039" y="69573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输入原始轮廓数据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40306" y="695737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遍历每个轮廓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8573" y="695737"/>
              <a:ext cx="1097447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遍历轮廓中的点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39887" y="685796"/>
              <a:ext cx="2448339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记录轮廓范围的</a:t>
              </a:r>
              <a:r>
                <a:rPr lang="en-US" altLang="zh-CN" dirty="0" smtClean="0"/>
                <a:t>xMin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xMax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yMax</a:t>
              </a:r>
              <a:r>
                <a:rPr lang="zh-CN" altLang="en-US" dirty="0" smtClean="0"/>
                <a:t>，同时记录轮廓边数据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82093" y="695737"/>
              <a:ext cx="1192694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得到新的轮廓结构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536256" y="2428460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双层循环遍历新轮廓数据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5139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计算每个轮廓被包含得次数同时记录被包含轮廓的索引值和</a:t>
            </a:r>
            <a:r>
              <a:rPr lang="en-US" altLang="zh-CN" dirty="0" smtClean="0"/>
              <a:t>xMin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2261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将数据存入</a:t>
            </a:r>
            <a:r>
              <a:rPr lang="en-US" altLang="zh-CN" dirty="0" smtClean="0"/>
              <a:t>distinguishMatrix</a:t>
            </a:r>
            <a:r>
              <a:rPr lang="zh-CN" altLang="en-US" dirty="0" smtClean="0"/>
              <a:t>矩阵中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6256" y="4161182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9220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计算每个轮廓在判别矩阵中对应存储数组的长度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93494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将内部轮廓数据合并到外部轮廓数据中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36391" y="5585791"/>
            <a:ext cx="1402456" cy="616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</a:t>
            </a:r>
            <a:r>
              <a:rPr lang="zh-CN" altLang="en-US" dirty="0" smtClean="0"/>
              <a:t>过该轮廓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957768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得到合并后的轮廓数据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3846439" y="1152937"/>
            <a:ext cx="5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5354706" y="1152937"/>
            <a:ext cx="59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0" idx="1"/>
          </p:cNvCxnSpPr>
          <p:nvPr/>
        </p:nvCxnSpPr>
        <p:spPr>
          <a:xfrm flipV="1">
            <a:off x="7046020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1" idx="1"/>
          </p:cNvCxnSpPr>
          <p:nvPr/>
        </p:nvCxnSpPr>
        <p:spPr>
          <a:xfrm>
            <a:off x="10088226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3"/>
            <a:endCxn id="14" idx="1"/>
          </p:cNvCxnSpPr>
          <p:nvPr/>
        </p:nvCxnSpPr>
        <p:spPr>
          <a:xfrm>
            <a:off x="468174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5" idx="1"/>
          </p:cNvCxnSpPr>
          <p:nvPr/>
        </p:nvCxnSpPr>
        <p:spPr>
          <a:xfrm>
            <a:off x="795296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462705" y="910622"/>
            <a:ext cx="4436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906366" y="2643344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906366" y="4376066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>
            <a:off x="4681745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2"/>
            <a:endCxn id="20" idx="0"/>
          </p:cNvCxnSpPr>
          <p:nvPr/>
        </p:nvCxnSpPr>
        <p:spPr>
          <a:xfrm flipH="1">
            <a:off x="6137619" y="5075582"/>
            <a:ext cx="1" cy="5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371770" y="5146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长度为偶数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7" idx="3"/>
            <a:endCxn id="18" idx="1"/>
          </p:cNvCxnSpPr>
          <p:nvPr/>
        </p:nvCxnSpPr>
        <p:spPr>
          <a:xfrm>
            <a:off x="7046019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21" idx="1"/>
          </p:cNvCxnSpPr>
          <p:nvPr/>
        </p:nvCxnSpPr>
        <p:spPr>
          <a:xfrm>
            <a:off x="9410293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064964" y="38995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长度为奇数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7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87796" y="178904"/>
            <a:ext cx="2117558" cy="6252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遍历轮廓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93441" y="199448"/>
            <a:ext cx="1715428" cy="580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结束轨迹填充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87796" y="1414274"/>
            <a:ext cx="2117558" cy="930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扫描线初始高度</a:t>
            </a:r>
            <a:r>
              <a:rPr lang="en-US" altLang="zh-CN" dirty="0"/>
              <a:t>H</a:t>
            </a:r>
            <a:r>
              <a:rPr lang="zh-CN" altLang="en-US" dirty="0"/>
              <a:t>，轮廓密度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，扫描线截止高度</a:t>
            </a:r>
            <a:r>
              <a:rPr lang="en-US" altLang="zh-CN" dirty="0" smtClean="0"/>
              <a:t>EH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4739" y="2841893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与轮廓求交点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4739" y="4466958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将交点存入交点数组中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446575" y="3493201"/>
            <a:ext cx="0" cy="97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82029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交点在轮廓边之间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04738" y="2841893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在交点数组中存入两个相同交点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4298411" y="3167547"/>
            <a:ext cx="210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35912" y="28135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交点在两边最低处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404738" y="4466958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跳过该点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13354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交点在两边最高处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4253296" y="3459641"/>
            <a:ext cx="2151442" cy="133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6" idx="0"/>
          </p:cNvCxnSpPr>
          <p:nvPr/>
        </p:nvCxnSpPr>
        <p:spPr>
          <a:xfrm>
            <a:off x="3446575" y="804126"/>
            <a:ext cx="0" cy="6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>
            <a:off x="3446575" y="2345031"/>
            <a:ext cx="0" cy="49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165691" y="5481816"/>
            <a:ext cx="256176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按照</a:t>
            </a:r>
            <a:r>
              <a:rPr lang="en-US" altLang="zh-CN" dirty="0" smtClean="0"/>
              <a:t>A-B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C-D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E-F</a:t>
            </a:r>
            <a:r>
              <a:rPr lang="zh-CN" altLang="en-US" dirty="0" smtClean="0"/>
              <a:t>格式连接交点数组生成当前轮廓填充轨迹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33" idx="2"/>
            <a:endCxn id="4" idx="1"/>
          </p:cNvCxnSpPr>
          <p:nvPr/>
        </p:nvCxnSpPr>
        <p:spPr>
          <a:xfrm rot="5400000" flipH="1">
            <a:off x="-35165" y="2914476"/>
            <a:ext cx="5904701" cy="1058780"/>
          </a:xfrm>
          <a:prstGeom prst="bentConnector4">
            <a:avLst>
              <a:gd name="adj1" fmla="val -3871"/>
              <a:gd name="adj2" fmla="val 224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3"/>
            <a:endCxn id="5" idx="1"/>
          </p:cNvCxnSpPr>
          <p:nvPr/>
        </p:nvCxnSpPr>
        <p:spPr>
          <a:xfrm flipV="1">
            <a:off x="4505354" y="489932"/>
            <a:ext cx="2188087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699151" y="12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遍历完轮廓数组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059288" y="24050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H&gt;EH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8" idx="3"/>
            <a:endCxn id="69" idx="0"/>
          </p:cNvCxnSpPr>
          <p:nvPr/>
        </p:nvCxnSpPr>
        <p:spPr>
          <a:xfrm>
            <a:off x="4298411" y="4792612"/>
            <a:ext cx="3076875" cy="8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404738" y="5613362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H=H+D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22" idx="2"/>
            <a:endCxn id="69" idx="0"/>
          </p:cNvCxnSpPr>
          <p:nvPr/>
        </p:nvCxnSpPr>
        <p:spPr>
          <a:xfrm>
            <a:off x="7375286" y="5118266"/>
            <a:ext cx="0" cy="4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4" idx="3"/>
            <a:endCxn id="69" idx="0"/>
          </p:cNvCxnSpPr>
          <p:nvPr/>
        </p:nvCxnSpPr>
        <p:spPr>
          <a:xfrm flipH="1">
            <a:off x="7375286" y="3167547"/>
            <a:ext cx="970547" cy="2445815"/>
          </a:xfrm>
          <a:prstGeom prst="bentConnector4">
            <a:avLst>
              <a:gd name="adj1" fmla="val -23554"/>
              <a:gd name="adj2" fmla="val 8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474029" y="921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遍历</a:t>
            </a:r>
            <a:r>
              <a:rPr lang="zh-CN" altLang="en-US" dirty="0"/>
              <a:t>完轮廓数组</a:t>
            </a:r>
          </a:p>
        </p:txBody>
      </p:sp>
      <p:cxnSp>
        <p:nvCxnSpPr>
          <p:cNvPr id="99" name="肘形连接符 98"/>
          <p:cNvCxnSpPr>
            <a:stCxn id="69" idx="3"/>
            <a:endCxn id="6" idx="3"/>
          </p:cNvCxnSpPr>
          <p:nvPr/>
        </p:nvCxnSpPr>
        <p:spPr>
          <a:xfrm flipH="1" flipV="1">
            <a:off x="4505354" y="1879653"/>
            <a:ext cx="3840479" cy="4059363"/>
          </a:xfrm>
          <a:prstGeom prst="bentConnector3">
            <a:avLst>
              <a:gd name="adj1" fmla="val -1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6" idx="1"/>
            <a:endCxn id="33" idx="1"/>
          </p:cNvCxnSpPr>
          <p:nvPr/>
        </p:nvCxnSpPr>
        <p:spPr>
          <a:xfrm rot="10800000" flipV="1">
            <a:off x="2165692" y="1879652"/>
            <a:ext cx="222105" cy="4059363"/>
          </a:xfrm>
          <a:prstGeom prst="bentConnector3">
            <a:avLst>
              <a:gd name="adj1" fmla="val 20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538845" y="2606084"/>
            <a:ext cx="461665" cy="2759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H&lt;EH</a:t>
            </a:r>
            <a:r>
              <a:rPr lang="zh-CN" altLang="en-US" dirty="0" smtClean="0"/>
              <a:t>，当前轮廓扫描结束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4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44" y="1308842"/>
            <a:ext cx="5715294" cy="336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31" y="1435849"/>
            <a:ext cx="4324572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9" y="1549400"/>
            <a:ext cx="6330774" cy="3429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13" y="1549399"/>
            <a:ext cx="3468736" cy="34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9" y="1749650"/>
            <a:ext cx="6561783" cy="2634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12" y="1749650"/>
            <a:ext cx="2871976" cy="26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1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81" y="2581230"/>
            <a:ext cx="2267220" cy="1316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08" y="2581231"/>
            <a:ext cx="1612983" cy="1695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91" y="2581230"/>
            <a:ext cx="1744168" cy="1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62" y="3267066"/>
            <a:ext cx="514376" cy="323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8" y="3267066"/>
            <a:ext cx="501676" cy="323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14" y="3267066"/>
            <a:ext cx="482856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630017" y="4313583"/>
            <a:ext cx="80818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5922" y="4128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投影面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097157" y="3170583"/>
            <a:ext cx="815008" cy="55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99791" y="3448878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06487" y="2246243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58887" y="2339009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11287" y="2421836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63687" y="2551043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16087" y="2663687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97157" y="3170583"/>
            <a:ext cx="0" cy="1169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2165" y="3727174"/>
            <a:ext cx="0" cy="586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97157" y="4317117"/>
            <a:ext cx="8150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09509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514918" y="2523104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18118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3092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541299" y="2526305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4428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4748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09509" y="3446780"/>
            <a:ext cx="0" cy="860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551680" y="3453406"/>
            <a:ext cx="10381" cy="874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63687" y="1910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正射投影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3309509" y="4321755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95951" y="3446780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88725" y="4020378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875351" y="2421836"/>
            <a:ext cx="31820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071055" y="2421836"/>
            <a:ext cx="1146314" cy="1885121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227086" y="2421836"/>
            <a:ext cx="1204677" cy="1899919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055032" y="4313289"/>
            <a:ext cx="2380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840576" y="2227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观察位置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7773505" y="2421836"/>
            <a:ext cx="656756" cy="1883576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430261" y="2412135"/>
            <a:ext cx="835954" cy="1893277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773505" y="4305412"/>
            <a:ext cx="1492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169864" y="190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透射投影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0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96458"/>
            <a:ext cx="6070913" cy="3288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13" y="1296458"/>
            <a:ext cx="3346622" cy="32884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0554" y="136313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导出的模型在</a:t>
            </a:r>
            <a:r>
              <a:rPr lang="en-US" altLang="zh-CN" dirty="0" smtClean="0"/>
              <a:t>Print3D</a:t>
            </a:r>
            <a:r>
              <a:rPr lang="zh-CN" altLang="en-US" dirty="0" smtClean="0"/>
              <a:t>中效果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312333"/>
            <a:ext cx="3861113" cy="2091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12" y="1311995"/>
            <a:ext cx="3861737" cy="20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27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0674" y="248477"/>
            <a:ext cx="9690652" cy="6351105"/>
            <a:chOff x="1222513" y="248477"/>
            <a:chExt cx="9690652" cy="6351105"/>
          </a:xfrm>
        </p:grpSpPr>
        <p:sp>
          <p:nvSpPr>
            <p:cNvPr id="4" name="流程图: 过程 3"/>
            <p:cNvSpPr/>
            <p:nvPr/>
          </p:nvSpPr>
          <p:spPr>
            <a:xfrm>
              <a:off x="1222513" y="248477"/>
              <a:ext cx="9690652" cy="63511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22513" y="775252"/>
              <a:ext cx="96906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222513" y="1295400"/>
              <a:ext cx="96906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5567650" y="3279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JWT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50172" y="850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4" idx="2"/>
          </p:cNvCxnSpPr>
          <p:nvPr/>
        </p:nvCxnSpPr>
        <p:spPr>
          <a:xfrm>
            <a:off x="6096000" y="775252"/>
            <a:ext cx="0" cy="582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95497" y="850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52142" y="1427922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35195" y="1427922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验证通过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35195" y="2317474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2139" y="2317474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35334" y="3207026"/>
            <a:ext cx="1476000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3" name="菱形 22"/>
          <p:cNvSpPr/>
          <p:nvPr/>
        </p:nvSpPr>
        <p:spPr>
          <a:xfrm>
            <a:off x="7155138" y="2724978"/>
            <a:ext cx="2727050" cy="1380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过滤器拦截验证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46390" y="4328493"/>
            <a:ext cx="1620000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返回业务数据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2138" y="4328493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展示数据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446390" y="5365473"/>
            <a:ext cx="1620000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返回错误信息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63333" y="5217286"/>
            <a:ext cx="1620000" cy="68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展示错误信息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并跳转登录页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7" idx="3"/>
            <a:endCxn id="18" idx="1"/>
          </p:cNvCxnSpPr>
          <p:nvPr/>
        </p:nvCxnSpPr>
        <p:spPr>
          <a:xfrm>
            <a:off x="4294533" y="1621735"/>
            <a:ext cx="234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85412" y="13207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账号、密码</a:t>
            </a:r>
            <a:endParaRPr lang="zh-CN" altLang="en-US" sz="1600" dirty="0"/>
          </a:p>
        </p:txBody>
      </p:sp>
      <p:cxnSp>
        <p:nvCxnSpPr>
          <p:cNvPr id="34" name="直接箭头连接符 33"/>
          <p:cNvCxnSpPr>
            <a:stCxn id="18" idx="2"/>
            <a:endCxn id="19" idx="0"/>
          </p:cNvCxnSpPr>
          <p:nvPr/>
        </p:nvCxnSpPr>
        <p:spPr>
          <a:xfrm>
            <a:off x="7256391" y="1815548"/>
            <a:ext cx="0" cy="50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  <a:endCxn id="20" idx="3"/>
          </p:cNvCxnSpPr>
          <p:nvPr/>
        </p:nvCxnSpPr>
        <p:spPr>
          <a:xfrm flipH="1">
            <a:off x="4294530" y="2511287"/>
            <a:ext cx="2340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21" idx="0"/>
          </p:cNvCxnSpPr>
          <p:nvPr/>
        </p:nvCxnSpPr>
        <p:spPr>
          <a:xfrm flipH="1">
            <a:off x="3673334" y="2705100"/>
            <a:ext cx="1" cy="50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3"/>
            <a:endCxn id="23" idx="1"/>
          </p:cNvCxnSpPr>
          <p:nvPr/>
        </p:nvCxnSpPr>
        <p:spPr>
          <a:xfrm>
            <a:off x="4411334" y="3400839"/>
            <a:ext cx="2743804" cy="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3" idx="2"/>
            <a:endCxn id="24" idx="3"/>
          </p:cNvCxnSpPr>
          <p:nvPr/>
        </p:nvCxnSpPr>
        <p:spPr>
          <a:xfrm rot="5400000">
            <a:off x="8084220" y="4087862"/>
            <a:ext cx="416615" cy="452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62165" y="41447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通过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24" idx="1"/>
            <a:endCxn id="25" idx="3"/>
          </p:cNvCxnSpPr>
          <p:nvPr/>
        </p:nvCxnSpPr>
        <p:spPr>
          <a:xfrm flipH="1">
            <a:off x="4294529" y="4522306"/>
            <a:ext cx="2151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1"/>
            <a:endCxn id="27" idx="3"/>
          </p:cNvCxnSpPr>
          <p:nvPr/>
        </p:nvCxnSpPr>
        <p:spPr>
          <a:xfrm flipH="1">
            <a:off x="4483333" y="5559286"/>
            <a:ext cx="1963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3" idx="3"/>
            <a:endCxn id="26" idx="3"/>
          </p:cNvCxnSpPr>
          <p:nvPr/>
        </p:nvCxnSpPr>
        <p:spPr>
          <a:xfrm flipH="1">
            <a:off x="8066390" y="3415335"/>
            <a:ext cx="1815798" cy="2143951"/>
          </a:xfrm>
          <a:prstGeom prst="bentConnector3">
            <a:avLst>
              <a:gd name="adj1" fmla="val -1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81860" y="521728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未通过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64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1024</Words>
  <Application>Microsoft Office PowerPoint</Application>
  <PresentationFormat>宽屏</PresentationFormat>
  <Paragraphs>291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91</cp:revision>
  <dcterms:created xsi:type="dcterms:W3CDTF">2021-01-26T03:05:16Z</dcterms:created>
  <dcterms:modified xsi:type="dcterms:W3CDTF">2021-03-23T08:25:07Z</dcterms:modified>
</cp:coreProperties>
</file>