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238</Words>
  <Application>Microsoft Office PowerPoint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42</cp:revision>
  <dcterms:created xsi:type="dcterms:W3CDTF">2021-01-26T03:05:16Z</dcterms:created>
  <dcterms:modified xsi:type="dcterms:W3CDTF">2021-03-11T08:43:03Z</dcterms:modified>
</cp:coreProperties>
</file>