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无标题节" id="{2B295AB4-E1A8-4D31-8E66-6E78E6E0D5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110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23</cp:revision>
  <dcterms:created xsi:type="dcterms:W3CDTF">2021-01-26T03:05:16Z</dcterms:created>
  <dcterms:modified xsi:type="dcterms:W3CDTF">2021-03-09T11:39:52Z</dcterms:modified>
</cp:coreProperties>
</file>