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STL模型等厚分层切片算法" id="{2B295AB4-E1A8-4D31-8E66-6E78E6E0D5B0}">
          <p14:sldIdLst>
            <p14:sldId id="261"/>
          </p14:sldIdLst>
        </p14:section>
        <p14:section name="扫描线多边形填充算法" id="{F0B695A6-43B2-40CA-9DCE-47CB76DABACC}">
          <p14:sldIdLst>
            <p14:sldId id="262"/>
          </p14:sldIdLst>
        </p14:section>
        <p14:section name="复杂模型内外轮廓区分" id="{A75B2C8F-21DA-47FF-88CB-792AD17664FC}">
          <p14:sldIdLst>
            <p14:sldId id="263"/>
          </p14:sldIdLst>
        </p14:section>
        <p14:section name="MVC模式" id="{0AF963E8-223A-4DB9-B8C5-5B6DF7EE807E}">
          <p14:sldIdLst>
            <p14:sldId id="264"/>
          </p14:sldIdLst>
        </p14:section>
        <p14:section name="MVVM模式" id="{8B494170-C777-4124-B121-EC0AA348AEE5}">
          <p14:sldIdLst>
            <p14:sldId id="265"/>
          </p14:sldIdLst>
        </p14:section>
        <p14:section name="Three.js程序结构示意图" id="{A8F0FD8F-3810-45C7-BCDE-D20E0760C2FB}">
          <p14:sldIdLst>
            <p14:sldId id="266"/>
          </p14:sldIdLst>
        </p14:section>
        <p14:section name="事件驱动模式" id="{C46D2642-C4EF-4941-9B48-6E607B4C32B7}">
          <p14:sldIdLst>
            <p14:sldId id="267"/>
          </p14:sldIdLst>
        </p14:section>
        <p14:section name="系统主要流程示意图" id="{22F80E27-7906-42F5-A062-EDECCABA0610}">
          <p14:sldIdLst>
            <p14:sldId id="268"/>
          </p14:sldIdLst>
        </p14:section>
        <p14:section name="模型管理功能分布图" id="{0DB94F36-4DAA-4E74-88E5-266974E837DB}">
          <p14:sldIdLst>
            <p14:sldId id="269"/>
          </p14:sldIdLst>
        </p14:section>
        <p14:section name="模型显示交互模块" id="{07B6CA13-B1E9-41DB-B660-B8F8066CA7F1}">
          <p14:sldIdLst>
            <p14:sldId id="270"/>
          </p14:sldIdLst>
        </p14:section>
        <p14:section name="增材制造预处理模块设计" id="{1C8DBCE7-464D-409F-AA67-DA0647ABE4FE}">
          <p14:sldIdLst>
            <p14:sldId id="271"/>
          </p14:sldIdLst>
        </p14:section>
        <p14:section name="导入STL模型数据流图" id="{7A3E6B9D-2FA9-4BCD-B8B3-985A8E50C127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09587" y="266501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ViewModel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35267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9" name="直接箭头连接符 8"/>
          <p:cNvCxnSpPr>
            <a:stCxn id="10" idx="1"/>
            <a:endCxn id="4" idx="3"/>
          </p:cNvCxnSpPr>
          <p:nvPr/>
        </p:nvCxnSpPr>
        <p:spPr>
          <a:xfrm flipH="1">
            <a:off x="4055166" y="1511716"/>
            <a:ext cx="2057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2908" y="128088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4" idx="3"/>
            <a:endCxn id="5" idx="0"/>
          </p:cNvCxnSpPr>
          <p:nvPr/>
        </p:nvCxnSpPr>
        <p:spPr>
          <a:xfrm>
            <a:off x="4055166" y="1511717"/>
            <a:ext cx="1893060" cy="115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5" idx="2"/>
          </p:cNvCxnSpPr>
          <p:nvPr/>
        </p:nvCxnSpPr>
        <p:spPr>
          <a:xfrm flipV="1">
            <a:off x="4055166" y="3819889"/>
            <a:ext cx="1893060" cy="111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16" y="609601"/>
            <a:ext cx="7353638" cy="5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5840" y="1402080"/>
            <a:ext cx="1412240" cy="772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685280" y="990600"/>
            <a:ext cx="1595120" cy="1595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事件循环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9840" y="3134360"/>
            <a:ext cx="3434080" cy="2340000"/>
            <a:chOff x="1381760" y="3246120"/>
            <a:chExt cx="3434080" cy="2340000"/>
          </a:xfrm>
        </p:grpSpPr>
        <p:sp>
          <p:nvSpPr>
            <p:cNvPr id="6" name="矩形 5"/>
            <p:cNvSpPr/>
            <p:nvPr/>
          </p:nvSpPr>
          <p:spPr>
            <a:xfrm>
              <a:off x="138176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磁盘</a:t>
              </a:r>
              <a:r>
                <a:rPr lang="en-US" altLang="zh-CN" dirty="0" smtClean="0"/>
                <a:t>I/O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2080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网络通信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05984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数据库查询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6913880" y="3134360"/>
            <a:ext cx="1137920" cy="23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</a:t>
            </a:r>
            <a:endParaRPr lang="en-US" altLang="zh-CN" dirty="0" smtClean="0"/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5" idx="0"/>
            <a:endCxn id="4" idx="0"/>
          </p:cNvCxnSpPr>
          <p:nvPr/>
        </p:nvCxnSpPr>
        <p:spPr>
          <a:xfrm rot="16200000" flipH="1" flipV="1">
            <a:off x="5026660" y="-1054100"/>
            <a:ext cx="411480" cy="4500880"/>
          </a:xfrm>
          <a:prstGeom prst="bentConnector3">
            <a:avLst>
              <a:gd name="adj1" fmla="val -5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2"/>
          </p:cNvCxnSpPr>
          <p:nvPr/>
        </p:nvCxnSpPr>
        <p:spPr>
          <a:xfrm>
            <a:off x="3688080" y="1788160"/>
            <a:ext cx="2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5" idx="4"/>
          </p:cNvCxnSpPr>
          <p:nvPr/>
        </p:nvCxnSpPr>
        <p:spPr>
          <a:xfrm flipV="1">
            <a:off x="7482840" y="258572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6" idx="0"/>
          </p:cNvCxnSpPr>
          <p:nvPr/>
        </p:nvCxnSpPr>
        <p:spPr>
          <a:xfrm rot="5400000">
            <a:off x="1829840" y="1982240"/>
            <a:ext cx="960120" cy="1344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7" idx="0"/>
          </p:cNvCxnSpPr>
          <p:nvPr/>
        </p:nvCxnSpPr>
        <p:spPr>
          <a:xfrm rot="5400000">
            <a:off x="2499360" y="2651760"/>
            <a:ext cx="960120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8" idx="0"/>
          </p:cNvCxnSpPr>
          <p:nvPr/>
        </p:nvCxnSpPr>
        <p:spPr>
          <a:xfrm rot="16200000" flipH="1">
            <a:off x="3168880" y="1987320"/>
            <a:ext cx="960120" cy="1333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0" idx="2"/>
          </p:cNvCxnSpPr>
          <p:nvPr/>
        </p:nvCxnSpPr>
        <p:spPr>
          <a:xfrm rot="16200000" flipH="1">
            <a:off x="4560340" y="2551860"/>
            <a:ext cx="12700" cy="5845000"/>
          </a:xfrm>
          <a:prstGeom prst="bentConnector3">
            <a:avLst>
              <a:gd name="adj1" fmla="val 74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10" idx="2"/>
          </p:cNvCxnSpPr>
          <p:nvPr/>
        </p:nvCxnSpPr>
        <p:spPr>
          <a:xfrm rot="16200000" flipH="1">
            <a:off x="5229860" y="3221380"/>
            <a:ext cx="12700" cy="4505960"/>
          </a:xfrm>
          <a:prstGeom prst="bentConnector3">
            <a:avLst>
              <a:gd name="adj1" fmla="val 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10" idx="2"/>
          </p:cNvCxnSpPr>
          <p:nvPr/>
        </p:nvCxnSpPr>
        <p:spPr>
          <a:xfrm rot="16200000" flipH="1">
            <a:off x="5899380" y="3890900"/>
            <a:ext cx="12700" cy="3166920"/>
          </a:xfrm>
          <a:prstGeom prst="bentConnector3">
            <a:avLst>
              <a:gd name="adj1" fmla="val 27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8530" y="824947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14" idx="0"/>
          </p:cNvCxnSpPr>
          <p:nvPr/>
        </p:nvCxnSpPr>
        <p:spPr>
          <a:xfrm>
            <a:off x="5789544" y="1222512"/>
            <a:ext cx="0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138530" y="156044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138529" y="2295939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上传模型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4" idx="2"/>
            <a:endCxn id="17" idx="0"/>
          </p:cNvCxnSpPr>
          <p:nvPr/>
        </p:nvCxnSpPr>
        <p:spPr>
          <a:xfrm flipH="1">
            <a:off x="5789543" y="195800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193774" y="353335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修改模型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84502" y="2017645"/>
            <a:ext cx="1941446" cy="944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zh-CN" altLang="en-US" dirty="0" smtClean="0"/>
              <a:t>所有模型库中选择模型加入到我的模型库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979503" y="3230216"/>
            <a:ext cx="1620077" cy="1003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选择模型进入工作页面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7" idx="1"/>
            <a:endCxn id="21" idx="3"/>
          </p:cNvCxnSpPr>
          <p:nvPr/>
        </p:nvCxnSpPr>
        <p:spPr>
          <a:xfrm flipH="1">
            <a:off x="4495801" y="2494722"/>
            <a:ext cx="642728" cy="12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22" idx="1"/>
          </p:cNvCxnSpPr>
          <p:nvPr/>
        </p:nvCxnSpPr>
        <p:spPr>
          <a:xfrm>
            <a:off x="5789544" y="1958008"/>
            <a:ext cx="1094958" cy="53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2"/>
            <a:endCxn id="23" idx="0"/>
          </p:cNvCxnSpPr>
          <p:nvPr/>
        </p:nvCxnSpPr>
        <p:spPr>
          <a:xfrm flipH="1">
            <a:off x="5789542" y="2693504"/>
            <a:ext cx="1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3" idx="3"/>
          </p:cNvCxnSpPr>
          <p:nvPr/>
        </p:nvCxnSpPr>
        <p:spPr>
          <a:xfrm flipH="1">
            <a:off x="6599580" y="2961860"/>
            <a:ext cx="1255645" cy="77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193774" y="4770776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分层切片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138527" y="4770775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7083280" y="4770774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23" idx="2"/>
            <a:endCxn id="44" idx="0"/>
          </p:cNvCxnSpPr>
          <p:nvPr/>
        </p:nvCxnSpPr>
        <p:spPr>
          <a:xfrm flipH="1">
            <a:off x="3844788" y="4234066"/>
            <a:ext cx="1944754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3"/>
            <a:endCxn id="45" idx="1"/>
          </p:cNvCxnSpPr>
          <p:nvPr/>
        </p:nvCxnSpPr>
        <p:spPr>
          <a:xfrm flipV="1">
            <a:off x="4495801" y="4969558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  <a:endCxn id="46" idx="1"/>
          </p:cNvCxnSpPr>
          <p:nvPr/>
        </p:nvCxnSpPr>
        <p:spPr>
          <a:xfrm flipV="1">
            <a:off x="6440554" y="4969557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138527" y="570504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日志记录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44" idx="2"/>
            <a:endCxn id="56" idx="0"/>
          </p:cNvCxnSpPr>
          <p:nvPr/>
        </p:nvCxnSpPr>
        <p:spPr>
          <a:xfrm>
            <a:off x="3844788" y="5168341"/>
            <a:ext cx="1944753" cy="5367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5" idx="2"/>
            <a:endCxn id="56" idx="0"/>
          </p:cNvCxnSpPr>
          <p:nvPr/>
        </p:nvCxnSpPr>
        <p:spPr>
          <a:xfrm>
            <a:off x="5789541" y="5168340"/>
            <a:ext cx="0" cy="5367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6" idx="2"/>
            <a:endCxn id="56" idx="0"/>
          </p:cNvCxnSpPr>
          <p:nvPr/>
        </p:nvCxnSpPr>
        <p:spPr>
          <a:xfrm flipH="1">
            <a:off x="5789541" y="5168339"/>
            <a:ext cx="1944753" cy="5367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9028031" y="477077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退出系统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46" idx="3"/>
            <a:endCxn id="68" idx="1"/>
          </p:cNvCxnSpPr>
          <p:nvPr/>
        </p:nvCxnSpPr>
        <p:spPr>
          <a:xfrm flipV="1">
            <a:off x="8385307" y="4969556"/>
            <a:ext cx="642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8" idx="0"/>
            <a:endCxn id="14" idx="3"/>
          </p:cNvCxnSpPr>
          <p:nvPr/>
        </p:nvCxnSpPr>
        <p:spPr>
          <a:xfrm rot="16200000" flipV="1">
            <a:off x="6554028" y="1645756"/>
            <a:ext cx="3011547" cy="3238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083278" y="4051727"/>
            <a:ext cx="1296000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轨迹动画</a:t>
            </a:r>
          </a:p>
        </p:txBody>
      </p:sp>
      <p:cxnSp>
        <p:nvCxnSpPr>
          <p:cNvPr id="76" name="直接箭头连接符 75"/>
          <p:cNvCxnSpPr>
            <a:stCxn id="45" idx="3"/>
            <a:endCxn id="75" idx="1"/>
          </p:cNvCxnSpPr>
          <p:nvPr/>
        </p:nvCxnSpPr>
        <p:spPr>
          <a:xfrm flipV="1">
            <a:off x="6440554" y="4250510"/>
            <a:ext cx="642724" cy="7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8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6896" y="298176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模型管理模块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475672" y="1455251"/>
            <a:ext cx="7280412" cy="546653"/>
            <a:chOff x="4015409" y="2246243"/>
            <a:chExt cx="7280412" cy="695740"/>
          </a:xfrm>
        </p:grpSpPr>
        <p:sp>
          <p:nvSpPr>
            <p:cNvPr id="5" name="圆角矩形 4"/>
            <p:cNvSpPr/>
            <p:nvPr/>
          </p:nvSpPr>
          <p:spPr>
            <a:xfrm>
              <a:off x="4015409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我的模型库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04142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所有</a:t>
              </a:r>
              <a:r>
                <a:rPr lang="zh-CN" altLang="en-US" dirty="0" smtClean="0"/>
                <a:t>模型库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93428" y="2721657"/>
            <a:ext cx="3756166" cy="357809"/>
            <a:chOff x="2497202" y="2932041"/>
            <a:chExt cx="3756166" cy="357809"/>
          </a:xfrm>
        </p:grpSpPr>
        <p:sp>
          <p:nvSpPr>
            <p:cNvPr id="12" name="圆角矩形 11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我的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他人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82161" y="2721657"/>
            <a:ext cx="3756166" cy="357809"/>
            <a:chOff x="2497202" y="2932041"/>
            <a:chExt cx="3756166" cy="357809"/>
          </a:xfrm>
        </p:grpSpPr>
        <p:sp>
          <p:nvSpPr>
            <p:cNvPr id="30" name="圆角矩形 29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公有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私有模型</a:t>
              </a:r>
              <a:endParaRPr lang="zh-CN" altLang="en-US" dirty="0"/>
            </a:p>
          </p:txBody>
        </p:sp>
      </p:grpSp>
      <p:cxnSp>
        <p:nvCxnSpPr>
          <p:cNvPr id="36" name="直接箭头连接符 35"/>
          <p:cNvCxnSpPr>
            <a:stCxn id="4" idx="2"/>
            <a:endCxn id="5" idx="0"/>
          </p:cNvCxnSpPr>
          <p:nvPr/>
        </p:nvCxnSpPr>
        <p:spPr>
          <a:xfrm flipH="1">
            <a:off x="3971512" y="983975"/>
            <a:ext cx="2144367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6" idx="0"/>
          </p:cNvCxnSpPr>
          <p:nvPr/>
        </p:nvCxnSpPr>
        <p:spPr>
          <a:xfrm>
            <a:off x="6115879" y="983975"/>
            <a:ext cx="2144366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2"/>
            <a:endCxn id="12" idx="0"/>
          </p:cNvCxnSpPr>
          <p:nvPr/>
        </p:nvCxnSpPr>
        <p:spPr>
          <a:xfrm flipH="1">
            <a:off x="2908851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2"/>
            <a:endCxn id="13" idx="0"/>
          </p:cNvCxnSpPr>
          <p:nvPr/>
        </p:nvCxnSpPr>
        <p:spPr>
          <a:xfrm>
            <a:off x="3971512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2"/>
            <a:endCxn id="30" idx="0"/>
          </p:cNvCxnSpPr>
          <p:nvPr/>
        </p:nvCxnSpPr>
        <p:spPr>
          <a:xfrm flipH="1">
            <a:off x="7197584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2"/>
            <a:endCxn id="31" idx="0"/>
          </p:cNvCxnSpPr>
          <p:nvPr/>
        </p:nvCxnSpPr>
        <p:spPr>
          <a:xfrm>
            <a:off x="8260245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2"/>
            <a:endCxn id="22" idx="0"/>
          </p:cNvCxnSpPr>
          <p:nvPr/>
        </p:nvCxnSpPr>
        <p:spPr>
          <a:xfrm flipH="1">
            <a:off x="1255129" y="3079466"/>
            <a:ext cx="1653722" cy="92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2"/>
            <a:endCxn id="23" idx="0"/>
          </p:cNvCxnSpPr>
          <p:nvPr/>
        </p:nvCxnSpPr>
        <p:spPr>
          <a:xfrm flipH="1">
            <a:off x="2463767" y="3079466"/>
            <a:ext cx="44508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2" idx="2"/>
            <a:endCxn id="24" idx="0"/>
          </p:cNvCxnSpPr>
          <p:nvPr/>
        </p:nvCxnSpPr>
        <p:spPr>
          <a:xfrm>
            <a:off x="2908851" y="3079466"/>
            <a:ext cx="76355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2"/>
            <a:endCxn id="25" idx="0"/>
          </p:cNvCxnSpPr>
          <p:nvPr/>
        </p:nvCxnSpPr>
        <p:spPr>
          <a:xfrm>
            <a:off x="2908851" y="3079466"/>
            <a:ext cx="1972192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3" idx="2"/>
            <a:endCxn id="27" idx="0"/>
          </p:cNvCxnSpPr>
          <p:nvPr/>
        </p:nvCxnSpPr>
        <p:spPr>
          <a:xfrm>
            <a:off x="5034171" y="3079466"/>
            <a:ext cx="2266017" cy="9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2"/>
            <a:endCxn id="28" idx="0"/>
          </p:cNvCxnSpPr>
          <p:nvPr/>
        </p:nvCxnSpPr>
        <p:spPr>
          <a:xfrm>
            <a:off x="5034171" y="3079466"/>
            <a:ext cx="348004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0" idx="2"/>
            <a:endCxn id="32" idx="0"/>
          </p:cNvCxnSpPr>
          <p:nvPr/>
        </p:nvCxnSpPr>
        <p:spPr>
          <a:xfrm>
            <a:off x="7197584" y="3079466"/>
            <a:ext cx="253065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1" idx="2"/>
            <a:endCxn id="33" idx="0"/>
          </p:cNvCxnSpPr>
          <p:nvPr/>
        </p:nvCxnSpPr>
        <p:spPr>
          <a:xfrm>
            <a:off x="9322904" y="3079466"/>
            <a:ext cx="1613968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51129" y="4000906"/>
            <a:ext cx="10689743" cy="360287"/>
            <a:chOff x="603074" y="4000906"/>
            <a:chExt cx="10689743" cy="360287"/>
          </a:xfrm>
        </p:grpSpPr>
        <p:sp>
          <p:nvSpPr>
            <p:cNvPr id="27" name="矩形 26"/>
            <p:cNvSpPr/>
            <p:nvPr/>
          </p:nvSpPr>
          <p:spPr>
            <a:xfrm>
              <a:off x="6648133" y="4003384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选择模型</a:t>
              </a:r>
              <a:endParaRPr lang="zh-CN" altLang="en-US" sz="16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2156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移除模型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076179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加入仓库</a:t>
              </a:r>
              <a:endParaRPr lang="zh-CN" altLang="en-US" sz="1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284817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申请使用</a:t>
              </a:r>
              <a:endParaRPr lang="zh-CN" altLang="en-US" sz="1600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03074" y="4000906"/>
              <a:ext cx="5839036" cy="357811"/>
              <a:chOff x="220211" y="4000907"/>
              <a:chExt cx="5839036" cy="35781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20211" y="4000909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上传模型</a:t>
                </a:r>
                <a:endParaRPr lang="zh-CN" altLang="en-US" sz="16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28849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修改模型</a:t>
                </a:r>
                <a:endParaRPr lang="zh-CN" altLang="en-US" sz="16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37487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删除模型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46125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选择模型</a:t>
                </a:r>
                <a:endParaRPr lang="zh-CN" altLang="en-US" sz="1600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051247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下载数据</a:t>
                </a:r>
                <a:endParaRPr lang="zh-CN" altLang="en-US" sz="1600" dirty="0"/>
              </a:p>
            </p:txBody>
          </p:sp>
        </p:grpSp>
      </p:grpSp>
      <p:cxnSp>
        <p:nvCxnSpPr>
          <p:cNvPr id="84" name="直接箭头连接符 83"/>
          <p:cNvCxnSpPr>
            <a:stCxn id="12" idx="2"/>
            <a:endCxn id="83" idx="0"/>
          </p:cNvCxnSpPr>
          <p:nvPr/>
        </p:nvCxnSpPr>
        <p:spPr>
          <a:xfrm>
            <a:off x="2908851" y="3079466"/>
            <a:ext cx="3177314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7018" y="278298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模型展示交互模块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872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基础显示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2357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视窗放缩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7599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视窗回中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59627" y="1689651"/>
            <a:ext cx="1292088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</a:t>
            </a:r>
            <a:r>
              <a:rPr lang="zh-CN" altLang="en-US" dirty="0" smtClean="0"/>
              <a:t>层显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12837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算法处理结果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660299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页面性能面板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707761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动画演示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09380" y="2975534"/>
            <a:ext cx="11173241" cy="2830162"/>
            <a:chOff x="602974" y="3243889"/>
            <a:chExt cx="11173241" cy="2830162"/>
          </a:xfrm>
        </p:grpSpPr>
        <p:grpSp>
          <p:nvGrpSpPr>
            <p:cNvPr id="26" name="组合 25"/>
            <p:cNvGrpSpPr/>
            <p:nvPr/>
          </p:nvGrpSpPr>
          <p:grpSpPr>
            <a:xfrm>
              <a:off x="602974" y="3243889"/>
              <a:ext cx="3995531" cy="2830162"/>
              <a:chOff x="2932043" y="2884838"/>
              <a:chExt cx="3995531" cy="283016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32043" y="2884838"/>
                <a:ext cx="3995531" cy="2830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397529" y="3192950"/>
                <a:ext cx="1265583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包络盒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906619" y="3192950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目标模型</a:t>
                </a:r>
                <a:endParaRPr lang="zh-CN" altLang="en-US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203713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底部网格</a:t>
                </a:r>
                <a:endParaRPr lang="zh-CN" altLang="en-US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08278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坐标轴</a:t>
                </a:r>
                <a:endParaRPr lang="zh-CN" altLang="en-US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03713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水平切片</a:t>
                </a:r>
                <a:endParaRPr lang="zh-CN" altLang="en-US" dirty="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906619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切片轨迹</a:t>
                </a:r>
                <a:endParaRPr lang="zh-CN" altLang="en-US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503469" y="3243889"/>
              <a:ext cx="2272746" cy="2561805"/>
              <a:chOff x="6612838" y="3163134"/>
              <a:chExt cx="2272746" cy="256180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612838" y="3163134"/>
                <a:ext cx="2272746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6780975" y="3390490"/>
                <a:ext cx="1936472" cy="2107092"/>
                <a:chOff x="6793399" y="3364400"/>
                <a:chExt cx="1936472" cy="210709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刷新率</a:t>
                  </a:r>
                  <a:r>
                    <a:rPr lang="en-US" altLang="zh-CN" dirty="0" smtClean="0"/>
                    <a:t>(FPS)</a:t>
                  </a:r>
                  <a:endParaRPr lang="zh-CN" altLang="en-US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6978100" y="4169468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延迟</a:t>
                  </a:r>
                  <a:r>
                    <a:rPr lang="en-US" altLang="zh-CN" dirty="0" smtClean="0"/>
                    <a:t>(MS)</a:t>
                  </a:r>
                  <a:endParaRPr lang="zh-CN" altLang="en-US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978100" y="4974536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内存</a:t>
                  </a:r>
                  <a:r>
                    <a:rPr lang="en-US" altLang="zh-CN" dirty="0" smtClean="0"/>
                    <a:t>(MB)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>
              <a:off x="5771740" y="3243889"/>
              <a:ext cx="2558494" cy="2561805"/>
              <a:chOff x="5628866" y="3243889"/>
              <a:chExt cx="2558494" cy="256180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628866" y="3243889"/>
                <a:ext cx="2558494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771740" y="3839926"/>
                <a:ext cx="2272746" cy="1369730"/>
                <a:chOff x="6625262" y="3364400"/>
                <a:chExt cx="2272746" cy="136973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轮廓线信息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625262" y="4237174"/>
                  <a:ext cx="2272746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填充轨迹信息</a:t>
                  </a:r>
                </a:p>
              </p:txBody>
            </p:sp>
          </p:grpSp>
        </p:grpSp>
      </p:grpSp>
      <p:cxnSp>
        <p:nvCxnSpPr>
          <p:cNvPr id="46" name="直接箭头连接符 45"/>
          <p:cNvCxnSpPr>
            <a:stCxn id="8" idx="2"/>
            <a:endCxn id="25" idx="0"/>
          </p:cNvCxnSpPr>
          <p:nvPr/>
        </p:nvCxnSpPr>
        <p:spPr>
          <a:xfrm flipH="1">
            <a:off x="2507146" y="2266121"/>
            <a:ext cx="3098525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2"/>
            <a:endCxn id="38" idx="0"/>
          </p:cNvCxnSpPr>
          <p:nvPr/>
        </p:nvCxnSpPr>
        <p:spPr>
          <a:xfrm flipH="1">
            <a:off x="6957393" y="2266121"/>
            <a:ext cx="498614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2"/>
            <a:endCxn id="28" idx="0"/>
          </p:cNvCxnSpPr>
          <p:nvPr/>
        </p:nvCxnSpPr>
        <p:spPr>
          <a:xfrm>
            <a:off x="9503469" y="2266121"/>
            <a:ext cx="1042779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" idx="2"/>
            <a:endCxn id="5" idx="0"/>
          </p:cNvCxnSpPr>
          <p:nvPr/>
        </p:nvCxnSpPr>
        <p:spPr>
          <a:xfrm rot="5400000">
            <a:off x="3095213" y="-1311137"/>
            <a:ext cx="725554" cy="527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4" idx="2"/>
            <a:endCxn id="6" idx="0"/>
          </p:cNvCxnSpPr>
          <p:nvPr/>
        </p:nvCxnSpPr>
        <p:spPr>
          <a:xfrm rot="5400000">
            <a:off x="3887031" y="-519319"/>
            <a:ext cx="725554" cy="3692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" idx="2"/>
            <a:endCxn id="7" idx="0"/>
          </p:cNvCxnSpPr>
          <p:nvPr/>
        </p:nvCxnSpPr>
        <p:spPr>
          <a:xfrm rot="5400000">
            <a:off x="4678848" y="272498"/>
            <a:ext cx="725554" cy="2108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2"/>
            <a:endCxn id="8" idx="0"/>
          </p:cNvCxnSpPr>
          <p:nvPr/>
        </p:nvCxnSpPr>
        <p:spPr>
          <a:xfrm rot="5400000">
            <a:off x="5488059" y="1081709"/>
            <a:ext cx="725554" cy="49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" idx="2"/>
            <a:endCxn id="9" idx="0"/>
          </p:cNvCxnSpPr>
          <p:nvPr/>
        </p:nvCxnSpPr>
        <p:spPr>
          <a:xfrm rot="16200000" flipH="1">
            <a:off x="6413227" y="646871"/>
            <a:ext cx="725554" cy="1360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" idx="2"/>
            <a:endCxn id="10" idx="0"/>
          </p:cNvCxnSpPr>
          <p:nvPr/>
        </p:nvCxnSpPr>
        <p:spPr>
          <a:xfrm rot="16200000" flipH="1">
            <a:off x="7436958" y="-376860"/>
            <a:ext cx="725554" cy="3407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4" idx="2"/>
            <a:endCxn id="17" idx="0"/>
          </p:cNvCxnSpPr>
          <p:nvPr/>
        </p:nvCxnSpPr>
        <p:spPr>
          <a:xfrm rot="16200000" flipH="1">
            <a:off x="8344732" y="-1284635"/>
            <a:ext cx="725554" cy="5223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4130" y="924339"/>
            <a:ext cx="3061253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增材制造预处理模块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617" y="3289850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r>
              <a:rPr lang="en-US" altLang="zh-CN" dirty="0" smtClean="0"/>
              <a:t>STL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65783" y="3289849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冗余去除和拓扑重建</a:t>
            </a:r>
          </a:p>
        </p:txBody>
      </p:sp>
      <p:sp>
        <p:nvSpPr>
          <p:cNvPr id="7" name="矩形 6"/>
          <p:cNvSpPr/>
          <p:nvPr/>
        </p:nvSpPr>
        <p:spPr>
          <a:xfrm>
            <a:off x="5015949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切片生成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66115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轮廓填充轨迹规划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16281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2981741" y="516833"/>
            <a:ext cx="1262267" cy="4283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6" idx="0"/>
          </p:cNvCxnSpPr>
          <p:nvPr/>
        </p:nvCxnSpPr>
        <p:spPr>
          <a:xfrm rot="5400000">
            <a:off x="4056824" y="1591916"/>
            <a:ext cx="1262266" cy="2133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7" idx="0"/>
          </p:cNvCxnSpPr>
          <p:nvPr/>
        </p:nvCxnSpPr>
        <p:spPr>
          <a:xfrm rot="16200000" flipH="1">
            <a:off x="5131908" y="2650432"/>
            <a:ext cx="1262265" cy="165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8" idx="0"/>
          </p:cNvCxnSpPr>
          <p:nvPr/>
        </p:nvCxnSpPr>
        <p:spPr>
          <a:xfrm rot="16200000" flipH="1">
            <a:off x="6206991" y="1575349"/>
            <a:ext cx="1262265" cy="21667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2"/>
            <a:endCxn id="9" idx="0"/>
          </p:cNvCxnSpPr>
          <p:nvPr/>
        </p:nvCxnSpPr>
        <p:spPr>
          <a:xfrm rot="16200000" flipH="1">
            <a:off x="7282074" y="500266"/>
            <a:ext cx="1262265" cy="43168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3"/>
            <a:endCxn id="6" idx="1"/>
          </p:cNvCxnSpPr>
          <p:nvPr/>
        </p:nvCxnSpPr>
        <p:spPr>
          <a:xfrm flipV="1">
            <a:off x="2226364" y="3617841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7" idx="1"/>
          </p:cNvCxnSpPr>
          <p:nvPr/>
        </p:nvCxnSpPr>
        <p:spPr>
          <a:xfrm flipV="1">
            <a:off x="4376530" y="3617840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8" idx="1"/>
          </p:cNvCxnSpPr>
          <p:nvPr/>
        </p:nvCxnSpPr>
        <p:spPr>
          <a:xfrm>
            <a:off x="6526696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  <a:endCxn id="9" idx="1"/>
          </p:cNvCxnSpPr>
          <p:nvPr/>
        </p:nvCxnSpPr>
        <p:spPr>
          <a:xfrm>
            <a:off x="8676862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98" y="1252696"/>
            <a:ext cx="1017065" cy="831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81110" y="1211446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1157" y="1211446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静态文件数据库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31157" y="3486887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77751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STLLoader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3644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WebGL</a:t>
            </a:r>
            <a:r>
              <a:rPr lang="zh-CN" altLang="en-US" dirty="0" smtClean="0"/>
              <a:t>渲染引擎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2045463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49785" y="160833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选择</a:t>
            </a:r>
            <a:r>
              <a:rPr lang="zh-CN" altLang="en-US" sz="1600" dirty="0" smtClean="0"/>
              <a:t>模型数据向</a:t>
            </a:r>
            <a:endParaRPr lang="en-US" altLang="zh-CN" sz="1600" dirty="0" smtClean="0"/>
          </a:p>
          <a:p>
            <a:r>
              <a:rPr lang="zh-CN" altLang="en-US" sz="1600" dirty="0" smtClean="0"/>
              <a:t>服务器发送资源请求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4995510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9" idx="0"/>
          </p:cNvCxnSpPr>
          <p:nvPr/>
        </p:nvCxnSpPr>
        <p:spPr>
          <a:xfrm>
            <a:off x="7596690" y="2125846"/>
            <a:ext cx="0" cy="136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0" idx="3"/>
          </p:cNvCxnSpPr>
          <p:nvPr/>
        </p:nvCxnSpPr>
        <p:spPr>
          <a:xfrm flipH="1">
            <a:off x="5198868" y="3944087"/>
            <a:ext cx="183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1"/>
            <a:endCxn id="11" idx="3"/>
          </p:cNvCxnSpPr>
          <p:nvPr/>
        </p:nvCxnSpPr>
        <p:spPr>
          <a:xfrm flipH="1">
            <a:off x="2214761" y="3944087"/>
            <a:ext cx="16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  <a:endCxn id="6" idx="2"/>
          </p:cNvCxnSpPr>
          <p:nvPr/>
        </p:nvCxnSpPr>
        <p:spPr>
          <a:xfrm flipH="1" flipV="1">
            <a:off x="1536931" y="2084596"/>
            <a:ext cx="17272" cy="140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031778" y="16083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向数据库请求静态</a:t>
            </a:r>
            <a:endParaRPr lang="en-US" altLang="zh-CN" sz="1600" dirty="0" smtClean="0"/>
          </a:p>
          <a:p>
            <a:r>
              <a:rPr lang="zh-CN" altLang="en-US" sz="1600" dirty="0" smtClean="0"/>
              <a:t>文件资源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596689" y="263708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将数据返回给服务器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198868" y="3944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服务器将数据发送</a:t>
            </a:r>
            <a:endParaRPr lang="en-US" altLang="zh-CN" sz="1600" dirty="0" smtClean="0"/>
          </a:p>
          <a:p>
            <a:r>
              <a:rPr lang="zh-CN" altLang="en-US" sz="1600" dirty="0" smtClean="0"/>
              <a:t>给前端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133185" y="3942999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</a:t>
            </a:r>
            <a:r>
              <a:rPr lang="en-US" altLang="zh-CN" sz="1600" dirty="0" smtClean="0"/>
              <a:t>ArrayBuffer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r>
              <a:rPr lang="zh-CN" altLang="en-US" sz="1600" dirty="0" smtClean="0"/>
              <a:t>进行解析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545567" y="2513978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将解析后的数据</a:t>
            </a:r>
            <a:endParaRPr lang="en-US" altLang="zh-CN" sz="1600" dirty="0" smtClean="0"/>
          </a:p>
          <a:p>
            <a:r>
              <a:rPr lang="zh-CN" altLang="en-US" sz="1600" dirty="0" smtClean="0"/>
              <a:t>渲染到网页上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51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40346" y="550416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开始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1773" y="1136341"/>
            <a:ext cx="1624613" cy="301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读取</a:t>
            </a:r>
            <a:r>
              <a:rPr lang="en-US" altLang="zh-CN" sz="1400" dirty="0" smtClean="0">
                <a:solidFill>
                  <a:schemeClr val="tx1"/>
                </a:solidFill>
              </a:rPr>
              <a:t>STL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91773" y="1660122"/>
            <a:ext cx="162905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分层方向和层厚</a:t>
            </a:r>
            <a:r>
              <a:rPr lang="en-US" altLang="zh-CN" sz="1400" dirty="0" smtClean="0">
                <a:solidFill>
                  <a:schemeClr val="tx1"/>
                </a:solidFill>
              </a:rPr>
              <a:t>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6941" y="2308192"/>
            <a:ext cx="277427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起始高度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startH</a:t>
            </a:r>
            <a:r>
              <a:rPr lang="zh-CN" altLang="en-US" sz="1400" dirty="0" smtClean="0">
                <a:solidFill>
                  <a:schemeClr val="tx1"/>
                </a:solidFill>
              </a:rPr>
              <a:t>和终止高度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endH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2617" y="2956262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当前打印高度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H=startH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770381" y="3604332"/>
            <a:ext cx="2067392" cy="7546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H&lt;=startH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91083" y="3799642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62617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三角面片和切平面交线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6172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交线首尾相连形成轮廓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16171" y="3768569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H=H + 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>
            <a:off x="3804078" y="914400"/>
            <a:ext cx="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804080" y="1438181"/>
            <a:ext cx="222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 flipH="1">
            <a:off x="3804078" y="2086251"/>
            <a:ext cx="222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0"/>
          </p:cNvCxnSpPr>
          <p:nvPr/>
        </p:nvCxnSpPr>
        <p:spPr>
          <a:xfrm>
            <a:off x="3804078" y="2734321"/>
            <a:ext cx="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804077" y="3382391"/>
            <a:ext cx="1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1"/>
            <a:endCxn id="13" idx="6"/>
          </p:cNvCxnSpPr>
          <p:nvPr/>
        </p:nvCxnSpPr>
        <p:spPr>
          <a:xfrm flipH="1">
            <a:off x="2318547" y="3981634"/>
            <a:ext cx="45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4" idx="0"/>
          </p:cNvCxnSpPr>
          <p:nvPr/>
        </p:nvCxnSpPr>
        <p:spPr>
          <a:xfrm>
            <a:off x="3804077" y="4358936"/>
            <a:ext cx="1" cy="4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1"/>
          </p:cNvCxnSpPr>
          <p:nvPr/>
        </p:nvCxnSpPr>
        <p:spPr>
          <a:xfrm>
            <a:off x="4845538" y="5035110"/>
            <a:ext cx="67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2" idx="3"/>
          </p:cNvCxnSpPr>
          <p:nvPr/>
        </p:nvCxnSpPr>
        <p:spPr>
          <a:xfrm flipH="1">
            <a:off x="4837773" y="3981634"/>
            <a:ext cx="6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0"/>
            <a:endCxn id="16" idx="2"/>
          </p:cNvCxnSpPr>
          <p:nvPr/>
        </p:nvCxnSpPr>
        <p:spPr>
          <a:xfrm flipH="1" flipV="1">
            <a:off x="6557632" y="4194698"/>
            <a:ext cx="1" cy="6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6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53918" y="4485443"/>
            <a:ext cx="42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93831" y="2305050"/>
            <a:ext cx="0" cy="318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071336" y="4343400"/>
            <a:ext cx="3911600" cy="142043"/>
            <a:chOff x="3151819" y="5473699"/>
            <a:chExt cx="3911600" cy="14204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518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3962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407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8852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297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6186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5965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16200000">
            <a:off x="3020002" y="3804857"/>
            <a:ext cx="2689225" cy="142043"/>
            <a:chOff x="4863144" y="5473699"/>
            <a:chExt cx="2689225" cy="14204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3078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5523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4098192" y="44331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04101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65227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89386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3545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89742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330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291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11450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6244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8632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826570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00055" y="41092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01385" y="38631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02715" y="36170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104045" y="33709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105375" y="312488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06705" y="287879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108035" y="26326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109365" y="2386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flipV="1">
            <a:off x="4782661" y="2771197"/>
            <a:ext cx="0" cy="12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782661" y="3998115"/>
            <a:ext cx="740291" cy="2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5522952" y="3759991"/>
            <a:ext cx="1477704" cy="47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998811" y="2529897"/>
            <a:ext cx="0" cy="123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783991" y="2771197"/>
            <a:ext cx="668903" cy="4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5447483" y="2529897"/>
            <a:ext cx="1551328" cy="73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4398552" y="25264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4398552" y="26326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398552" y="27389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H="1">
            <a:off x="4398552" y="28451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4398552" y="295138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4398552" y="305761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H="1">
            <a:off x="4398552" y="3163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398552" y="327007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4398552" y="337630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4398552" y="34825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4398552" y="35887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4398552" y="36949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4398552" y="38012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398552" y="39074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4398552" y="40200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>
            <a:off x="4398552" y="41262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4398552" y="4238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矩形标注 243"/>
          <p:cNvSpPr/>
          <p:nvPr/>
        </p:nvSpPr>
        <p:spPr>
          <a:xfrm>
            <a:off x="7352958" y="2036331"/>
            <a:ext cx="902041" cy="268719"/>
          </a:xfrm>
          <a:prstGeom prst="wedgeRectCallout">
            <a:avLst>
              <a:gd name="adj1" fmla="val -56031"/>
              <a:gd name="adj2" fmla="val 1286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扫描线</a:t>
            </a:r>
            <a:endParaRPr lang="zh-CN" altLang="en-US" sz="1200" dirty="0"/>
          </a:p>
        </p:txBody>
      </p:sp>
      <p:sp>
        <p:nvSpPr>
          <p:cNvPr id="245" name="矩形标注 244"/>
          <p:cNvSpPr/>
          <p:nvPr/>
        </p:nvSpPr>
        <p:spPr>
          <a:xfrm>
            <a:off x="7596721" y="2951388"/>
            <a:ext cx="1102779" cy="268719"/>
          </a:xfrm>
          <a:prstGeom prst="wedgeRectCallout">
            <a:avLst>
              <a:gd name="adj1" fmla="val -98720"/>
              <a:gd name="adj2" fmla="val 837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封闭轮廓</a:t>
            </a:r>
            <a:r>
              <a:rPr lang="zh-CN" altLang="en-US" sz="1200" dirty="0"/>
              <a:t>区域</a:t>
            </a:r>
          </a:p>
        </p:txBody>
      </p:sp>
      <p:sp>
        <p:nvSpPr>
          <p:cNvPr id="246" name="矩形 245"/>
          <p:cNvSpPr/>
          <p:nvPr/>
        </p:nvSpPr>
        <p:spPr>
          <a:xfrm>
            <a:off x="6780863" y="2635294"/>
            <a:ext cx="212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70777" y="2738972"/>
            <a:ext cx="42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6346963" y="2845158"/>
            <a:ext cx="64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114506" y="2951746"/>
            <a:ext cx="878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785836" y="2845158"/>
            <a:ext cx="86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785836" y="2954921"/>
            <a:ext cx="24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785836" y="3057618"/>
            <a:ext cx="37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897750" y="3057618"/>
            <a:ext cx="1094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flipV="1">
            <a:off x="4782661" y="3159497"/>
            <a:ext cx="523017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V="1">
            <a:off x="5678386" y="3161045"/>
            <a:ext cx="1310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flipV="1">
            <a:off x="4782661" y="3270078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flipV="1">
            <a:off x="4782661" y="3370980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flipV="1">
            <a:off x="4782661" y="3478493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flipV="1">
            <a:off x="4782661" y="3586006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flipV="1">
            <a:off x="4782661" y="3693519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flipV="1">
            <a:off x="4782661" y="3801032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flipV="1">
            <a:off x="4782661" y="3908545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860018" y="4017964"/>
            <a:ext cx="1331232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188242" y="4125881"/>
            <a:ext cx="673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5525723" y="423884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782759" y="277673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6997360" y="2531463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标注 269"/>
          <p:cNvSpPr/>
          <p:nvPr/>
        </p:nvSpPr>
        <p:spPr>
          <a:xfrm>
            <a:off x="4545442" y="2142313"/>
            <a:ext cx="902041" cy="268719"/>
          </a:xfrm>
          <a:prstGeom prst="wedgeRectCallout">
            <a:avLst>
              <a:gd name="adj1" fmla="val -8866"/>
              <a:gd name="adj2" fmla="val 2468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填充路径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6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509" y="1838036"/>
            <a:ext cx="5357092" cy="332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27055" y="2355273"/>
            <a:ext cx="1413163" cy="812800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03636" y="2022764"/>
            <a:ext cx="2937164" cy="2937164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88909" y="2507673"/>
            <a:ext cx="766618" cy="5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00981" y="3269673"/>
            <a:ext cx="1542473" cy="99752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96726" y="3592945"/>
            <a:ext cx="350982" cy="350982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116944" y="1080655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1" name="圆角矩形标注 10"/>
          <p:cNvSpPr/>
          <p:nvPr/>
        </p:nvSpPr>
        <p:spPr>
          <a:xfrm>
            <a:off x="7855527" y="1225388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2" name="圆角矩形标注 11"/>
          <p:cNvSpPr/>
          <p:nvPr/>
        </p:nvSpPr>
        <p:spPr>
          <a:xfrm>
            <a:off x="9384147" y="1838036"/>
            <a:ext cx="979055" cy="612648"/>
          </a:xfrm>
          <a:prstGeom prst="wedgeRoundRectCallout">
            <a:avLst>
              <a:gd name="adj1" fmla="val -109941"/>
              <a:gd name="adj2" fmla="val 1077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3" name="圆角矩形标注 12"/>
          <p:cNvSpPr/>
          <p:nvPr/>
        </p:nvSpPr>
        <p:spPr>
          <a:xfrm>
            <a:off x="4742872" y="3462112"/>
            <a:ext cx="979055" cy="612648"/>
          </a:xfrm>
          <a:prstGeom prst="wedgeRoundRectCallout">
            <a:avLst>
              <a:gd name="adj1" fmla="val 146663"/>
              <a:gd name="adj2" fmla="val -835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4" name="圆角矩形标注 13"/>
          <p:cNvSpPr/>
          <p:nvPr/>
        </p:nvSpPr>
        <p:spPr>
          <a:xfrm>
            <a:off x="9319491" y="3194258"/>
            <a:ext cx="979055" cy="612648"/>
          </a:xfrm>
          <a:prstGeom prst="wedgeRoundRectCallout">
            <a:avLst>
              <a:gd name="adj1" fmla="val -217488"/>
              <a:gd name="adj2" fmla="val 42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5" name="圆角矩形标注 14"/>
          <p:cNvSpPr/>
          <p:nvPr/>
        </p:nvSpPr>
        <p:spPr>
          <a:xfrm>
            <a:off x="2803235" y="3462112"/>
            <a:ext cx="979055" cy="612648"/>
          </a:xfrm>
          <a:prstGeom prst="wedgeRoundRectCallout">
            <a:avLst>
              <a:gd name="adj1" fmla="val 134399"/>
              <a:gd name="adj2" fmla="val -1485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轨迹填充区域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44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72879" y="275645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Controller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68795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5" idx="0"/>
            <a:endCxn id="4" idx="3"/>
          </p:cNvCxnSpPr>
          <p:nvPr/>
        </p:nvCxnSpPr>
        <p:spPr>
          <a:xfrm flipH="1" flipV="1">
            <a:off x="4055166" y="1511717"/>
            <a:ext cx="1956352" cy="124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3"/>
          </p:cNvCxnSpPr>
          <p:nvPr/>
        </p:nvCxnSpPr>
        <p:spPr>
          <a:xfrm flipH="1">
            <a:off x="4055166" y="3911329"/>
            <a:ext cx="1956352" cy="13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49887" y="2089155"/>
            <a:ext cx="0" cy="6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12908" y="162749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6" idx="0"/>
            <a:endCxn id="4" idx="2"/>
          </p:cNvCxnSpPr>
          <p:nvPr/>
        </p:nvCxnSpPr>
        <p:spPr>
          <a:xfrm flipV="1">
            <a:off x="3016527" y="2089155"/>
            <a:ext cx="0" cy="259880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8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435</Words>
  <Application>Microsoft Office PowerPoint</Application>
  <PresentationFormat>宽屏</PresentationFormat>
  <Paragraphs>178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59</cp:revision>
  <dcterms:created xsi:type="dcterms:W3CDTF">2021-01-26T03:05:16Z</dcterms:created>
  <dcterms:modified xsi:type="dcterms:W3CDTF">2021-03-15T11:15:08Z</dcterms:modified>
</cp:coreProperties>
</file>