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用户信息管理模块" id="{02D7774B-697D-409E-AA60-2E3A714FE352}">
          <p14:sldIdLst>
            <p14:sldId id="287"/>
          </p14:sldIdLst>
        </p14:section>
        <p14:section name="系统模型库管理模块" id="{0C8405FE-DE2E-435C-8DC6-C44AE92ED414}">
          <p14:sldIdLst>
            <p14:sldId id="288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  <p14:section name="新旧轮廓存储格式" id="{0A5EEDA3-7A09-4488-A870-4D746AC0F12A}">
          <p14:sldIdLst>
            <p14:sldId id="276"/>
          </p14:sldIdLst>
        </p14:section>
        <p14:section name="内外轮廓判别过程" id="{04B5D407-862D-4F31-81E5-A7238F9ACE5A}">
          <p14:sldIdLst>
            <p14:sldId id="277"/>
          </p14:sldIdLst>
        </p14:section>
        <p14:section name="水平扫描填充算法实际流程" id="{1818DD55-B4FB-48A8-9675-77FE1423188A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正投影和透视投影" id="{63F1ED53-EB0F-4A2E-BA79-3E4AEF612F9E}">
          <p14:sldIdLst>
            <p14:sldId id="284"/>
            <p14:sldId id="285"/>
            <p14:sldId id="286"/>
          </p14:sldIdLst>
        </p14:section>
        <p14:section name="Token认证流程" id="{1C964D3A-0830-4A01-8509-DDCFB0E9EF5B}">
          <p14:sldIdLst>
            <p14:sldId id="289"/>
          </p14:sldIdLst>
        </p14:section>
        <p14:section name="功能测试" id="{0D7748E5-3CFE-4CCB-9132-E08891D4F83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用户模型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5374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系统用户</a:t>
            </a:r>
            <a:r>
              <a:rPr lang="zh-CN" altLang="en-US" dirty="0" smtClean="0"/>
              <a:t>信息管理模块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103367" y="3359421"/>
            <a:ext cx="7985267" cy="655984"/>
            <a:chOff x="2282686" y="3359421"/>
            <a:chExt cx="7985267" cy="655984"/>
          </a:xfrm>
        </p:grpSpPr>
        <p:sp>
          <p:nvSpPr>
            <p:cNvPr id="5" name="矩形 4"/>
            <p:cNvSpPr/>
            <p:nvPr/>
          </p:nvSpPr>
          <p:spPr>
            <a:xfrm>
              <a:off x="2282686" y="3359421"/>
              <a:ext cx="1510747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搜索用户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345056" y="3359422"/>
              <a:ext cx="1598543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查看用户信息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95222" y="3359421"/>
              <a:ext cx="1642442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修改用户信息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89287" y="3359421"/>
              <a:ext cx="1578666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删除用户信息</a:t>
              </a:r>
              <a:endParaRPr lang="zh-CN" altLang="en-US" dirty="0"/>
            </a:p>
          </p:txBody>
        </p:sp>
      </p:grpSp>
      <p:cxnSp>
        <p:nvCxnSpPr>
          <p:cNvPr id="10" name="肘形连接符 9"/>
          <p:cNvCxnSpPr>
            <a:stCxn id="4" idx="2"/>
            <a:endCxn id="5" idx="0"/>
          </p:cNvCxnSpPr>
          <p:nvPr/>
        </p:nvCxnSpPr>
        <p:spPr>
          <a:xfrm rot="5400000">
            <a:off x="3811452" y="1074872"/>
            <a:ext cx="1331838" cy="3237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>
            <a:off x="4864586" y="2128006"/>
            <a:ext cx="1331839" cy="1130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16200000" flipH="1">
            <a:off x="5950643" y="2172940"/>
            <a:ext cx="1331838" cy="1041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16200000" flipH="1">
            <a:off x="7031732" y="1091852"/>
            <a:ext cx="1331838" cy="3203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50580" y="43219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查询关键词：用户名或真实姓名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9" idx="0"/>
            <a:endCxn id="5" idx="2"/>
          </p:cNvCxnSpPr>
          <p:nvPr/>
        </p:nvCxnSpPr>
        <p:spPr>
          <a:xfrm flipV="1">
            <a:off x="2858740" y="4015404"/>
            <a:ext cx="1" cy="3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8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5374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系统模型库管理模块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03367" y="3359421"/>
            <a:ext cx="7985267" cy="655984"/>
            <a:chOff x="2282686" y="3359421"/>
            <a:chExt cx="7985267" cy="655984"/>
          </a:xfrm>
        </p:grpSpPr>
        <p:sp>
          <p:nvSpPr>
            <p:cNvPr id="6" name="矩形 5"/>
            <p:cNvSpPr/>
            <p:nvPr/>
          </p:nvSpPr>
          <p:spPr>
            <a:xfrm>
              <a:off x="2282686" y="3359421"/>
              <a:ext cx="1510747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模型搜索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345056" y="3359422"/>
              <a:ext cx="1598543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查看模型信息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95222" y="3359421"/>
              <a:ext cx="1642442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修改模型信息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689287" y="3359421"/>
              <a:ext cx="1578666" cy="6559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删除模型信息</a:t>
              </a:r>
              <a:endParaRPr lang="zh-CN" altLang="en-US" dirty="0"/>
            </a:p>
          </p:txBody>
        </p:sp>
      </p:grpSp>
      <p:cxnSp>
        <p:nvCxnSpPr>
          <p:cNvPr id="10" name="肘形连接符 9"/>
          <p:cNvCxnSpPr>
            <a:stCxn id="4" idx="2"/>
            <a:endCxn id="6" idx="0"/>
          </p:cNvCxnSpPr>
          <p:nvPr/>
        </p:nvCxnSpPr>
        <p:spPr>
          <a:xfrm rot="5400000">
            <a:off x="3811452" y="1074872"/>
            <a:ext cx="1331838" cy="32372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5400000">
            <a:off x="4864586" y="2128006"/>
            <a:ext cx="1331839" cy="11309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8" idx="0"/>
          </p:cNvCxnSpPr>
          <p:nvPr/>
        </p:nvCxnSpPr>
        <p:spPr>
          <a:xfrm rot="16200000" flipH="1">
            <a:off x="5950643" y="2172940"/>
            <a:ext cx="1331838" cy="1041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9" idx="0"/>
          </p:cNvCxnSpPr>
          <p:nvPr/>
        </p:nvCxnSpPr>
        <p:spPr>
          <a:xfrm rot="16200000" flipH="1">
            <a:off x="7031732" y="1091852"/>
            <a:ext cx="1331838" cy="3203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3499" y="446266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查询关键词：用户名、模型名称、模型描述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4" idx="0"/>
            <a:endCxn id="6" idx="2"/>
          </p:cNvCxnSpPr>
          <p:nvPr/>
        </p:nvCxnSpPr>
        <p:spPr>
          <a:xfrm flipV="1">
            <a:off x="2858740" y="4015404"/>
            <a:ext cx="1" cy="44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07094" y="1470991"/>
            <a:ext cx="3081132" cy="178904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旧轮廓数据：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3……],</a:t>
            </a:r>
          </a:p>
          <a:p>
            <a:pPr algn="just"/>
            <a:r>
              <a:rPr lang="zh-CN" altLang="en-US" dirty="0" smtClean="0"/>
              <a:t>轮廓</a:t>
            </a:r>
            <a:r>
              <a:rPr lang="en-US" altLang="zh-CN" dirty="0" smtClean="0"/>
              <a:t>2:[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3……]……]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5519528" y="1470991"/>
            <a:ext cx="4598507" cy="17890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新</a:t>
            </a:r>
            <a:r>
              <a:rPr lang="zh-CN" altLang="en-US" dirty="0" smtClean="0"/>
              <a:t>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1:{xMin,xMax,yMin,yMax,</a:t>
            </a:r>
            <a:r>
              <a:rPr lang="zh-CN" altLang="en-US" dirty="0" smtClean="0"/>
              <a:t>轮廓边数据</a:t>
            </a:r>
            <a:r>
              <a:rPr lang="en-US" altLang="zh-CN" dirty="0" smtClean="0"/>
              <a:t>},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2</a:t>
            </a:r>
            <a:r>
              <a:rPr lang="en-US" altLang="zh-CN" dirty="0"/>
              <a:t> :{xMin,xMax,yMin,yMax,</a:t>
            </a:r>
            <a:r>
              <a:rPr lang="zh-CN" altLang="en-US" dirty="0"/>
              <a:t>轮廓边数据</a:t>
            </a:r>
            <a:r>
              <a:rPr lang="en-US" altLang="zh-CN" dirty="0" smtClean="0"/>
              <a:t>}</a:t>
            </a:r>
          </a:p>
          <a:p>
            <a:pPr algn="just"/>
            <a:r>
              <a:rPr lang="en-US" altLang="zh-CN" dirty="0" smtClean="0"/>
              <a:t>……]</a:t>
            </a:r>
          </a:p>
        </p:txBody>
      </p:sp>
    </p:spTree>
    <p:extLst>
      <p:ext uri="{BB962C8B-B14F-4D97-AF65-F5344CB8AC3E}">
        <p14:creationId xmlns:p14="http://schemas.microsoft.com/office/powerpoint/2010/main" val="361675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3587" y="566529"/>
            <a:ext cx="2345635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重建轮廓存储结构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3587" y="2299252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遍历新轮廓数据，计算得到内外轮廓判别矩阵</a:t>
            </a:r>
            <a:r>
              <a:rPr lang="en-US" altLang="zh-CN" dirty="0"/>
              <a:t>distinguishMatrix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583" y="4031975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遍历判别矩阵对轮廓数据进行合并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32039" y="685796"/>
            <a:ext cx="8942748" cy="924342"/>
            <a:chOff x="2932039" y="685796"/>
            <a:chExt cx="8942748" cy="924342"/>
          </a:xfrm>
        </p:grpSpPr>
        <p:sp>
          <p:nvSpPr>
            <p:cNvPr id="7" name="矩形 6"/>
            <p:cNvSpPr/>
            <p:nvPr/>
          </p:nvSpPr>
          <p:spPr>
            <a:xfrm>
              <a:off x="2932039" y="6957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输入原始轮廓数据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40306" y="695737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遍历每个轮廓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8573" y="695737"/>
              <a:ext cx="1097447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遍历轮廓中的点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39887" y="685796"/>
              <a:ext cx="2448339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记录轮廓范围的</a:t>
              </a:r>
              <a:r>
                <a:rPr lang="en-US" altLang="zh-CN" dirty="0" smtClean="0"/>
                <a:t>xMin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xMax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yMax</a:t>
              </a:r>
              <a:r>
                <a:rPr lang="zh-CN" altLang="en-US" dirty="0" smtClean="0"/>
                <a:t>，同时记录轮廓边数据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82093" y="695737"/>
              <a:ext cx="119269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得到新的轮廓结构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36256" y="2428460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双层循环遍历新轮廓数据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5139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计算每个轮廓被包含得次数同时记录被包含轮廓的索引值和</a:t>
            </a:r>
            <a:r>
              <a:rPr lang="en-US" altLang="zh-CN" dirty="0" smtClean="0"/>
              <a:t>xMin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2261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将数据存入</a:t>
            </a:r>
            <a:r>
              <a:rPr lang="en-US" altLang="zh-CN" dirty="0" smtClean="0"/>
              <a:t>distinguishMatrix</a:t>
            </a:r>
            <a:r>
              <a:rPr lang="zh-CN" altLang="en-US" dirty="0" smtClean="0"/>
              <a:t>矩阵中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6256" y="4161182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220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计算每个轮廓在判别矩阵中对应存储数组的长度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93494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将内部轮廓数据合并到外部轮廓数据中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36391" y="5585791"/>
            <a:ext cx="1402456" cy="616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</a:t>
            </a:r>
            <a:r>
              <a:rPr lang="zh-CN" altLang="en-US" dirty="0" smtClean="0"/>
              <a:t>过该轮廓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768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得到合并后的轮廓数据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46439" y="1152937"/>
            <a:ext cx="5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5354706" y="1152937"/>
            <a:ext cx="59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 flipV="1">
            <a:off x="7046020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10088226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4" idx="1"/>
          </p:cNvCxnSpPr>
          <p:nvPr/>
        </p:nvCxnSpPr>
        <p:spPr>
          <a:xfrm>
            <a:off x="468174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5" idx="1"/>
          </p:cNvCxnSpPr>
          <p:nvPr/>
        </p:nvCxnSpPr>
        <p:spPr>
          <a:xfrm>
            <a:off x="795296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62705" y="910622"/>
            <a:ext cx="4436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906366" y="2643344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06366" y="4376066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>
            <a:off x="4681745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20" idx="0"/>
          </p:cNvCxnSpPr>
          <p:nvPr/>
        </p:nvCxnSpPr>
        <p:spPr>
          <a:xfrm flipH="1">
            <a:off x="6137619" y="5075582"/>
            <a:ext cx="1" cy="5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371770" y="5146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长度为偶数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7" idx="3"/>
            <a:endCxn id="18" idx="1"/>
          </p:cNvCxnSpPr>
          <p:nvPr/>
        </p:nvCxnSpPr>
        <p:spPr>
          <a:xfrm>
            <a:off x="7046019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21" idx="1"/>
          </p:cNvCxnSpPr>
          <p:nvPr/>
        </p:nvCxnSpPr>
        <p:spPr>
          <a:xfrm>
            <a:off x="9410293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064964" y="38995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长度为奇数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87796" y="178904"/>
            <a:ext cx="2117558" cy="6252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遍历轮廓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93441" y="199448"/>
            <a:ext cx="1715428" cy="580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结束轨迹填充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87796" y="1414274"/>
            <a:ext cx="2117558" cy="930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扫描线初始高度</a:t>
            </a:r>
            <a:r>
              <a:rPr lang="en-US" altLang="zh-CN" dirty="0"/>
              <a:t>H</a:t>
            </a:r>
            <a:r>
              <a:rPr lang="zh-CN" altLang="en-US" dirty="0"/>
              <a:t>，轮廓密度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，扫描线截止高度</a:t>
            </a:r>
            <a:r>
              <a:rPr lang="en-US" altLang="zh-CN" dirty="0" smtClean="0"/>
              <a:t>EH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4739" y="2841893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与轮廓求交点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4739" y="4466958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将交点存入交点数组中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446575" y="3493201"/>
            <a:ext cx="0" cy="97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2029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交点在轮廓边之间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4738" y="2841893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在交点数组中存入两个相同交点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4298411" y="3167547"/>
            <a:ext cx="210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912" y="2813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交点在两边最低处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404738" y="4466958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跳过该点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13354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交点在两边最高处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4253296" y="3459641"/>
            <a:ext cx="2151442" cy="133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3446575" y="804126"/>
            <a:ext cx="0" cy="6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3446575" y="2345031"/>
            <a:ext cx="0" cy="49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165691" y="5481816"/>
            <a:ext cx="256176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A-B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E-F</a:t>
            </a:r>
            <a:r>
              <a:rPr lang="zh-CN" altLang="en-US" dirty="0" smtClean="0"/>
              <a:t>格式连接交点数组生成当前轮廓填充轨迹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3" idx="2"/>
            <a:endCxn id="4" idx="1"/>
          </p:cNvCxnSpPr>
          <p:nvPr/>
        </p:nvCxnSpPr>
        <p:spPr>
          <a:xfrm rot="5400000" flipH="1">
            <a:off x="-35165" y="2914476"/>
            <a:ext cx="5904701" cy="1058780"/>
          </a:xfrm>
          <a:prstGeom prst="bentConnector4">
            <a:avLst>
              <a:gd name="adj1" fmla="val -3871"/>
              <a:gd name="adj2" fmla="val 22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3"/>
            <a:endCxn id="5" idx="1"/>
          </p:cNvCxnSpPr>
          <p:nvPr/>
        </p:nvCxnSpPr>
        <p:spPr>
          <a:xfrm flipV="1">
            <a:off x="4505354" y="489932"/>
            <a:ext cx="2188087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99151" y="12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遍历完轮廓数组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059288" y="2405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H&gt;EH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8" idx="3"/>
            <a:endCxn id="69" idx="0"/>
          </p:cNvCxnSpPr>
          <p:nvPr/>
        </p:nvCxnSpPr>
        <p:spPr>
          <a:xfrm>
            <a:off x="4298411" y="4792612"/>
            <a:ext cx="3076875" cy="8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404738" y="5613362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H=H+D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2" idx="2"/>
            <a:endCxn id="69" idx="0"/>
          </p:cNvCxnSpPr>
          <p:nvPr/>
        </p:nvCxnSpPr>
        <p:spPr>
          <a:xfrm>
            <a:off x="7375286" y="5118266"/>
            <a:ext cx="0" cy="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4" idx="3"/>
            <a:endCxn id="69" idx="0"/>
          </p:cNvCxnSpPr>
          <p:nvPr/>
        </p:nvCxnSpPr>
        <p:spPr>
          <a:xfrm flipH="1">
            <a:off x="7375286" y="3167547"/>
            <a:ext cx="970547" cy="2445815"/>
          </a:xfrm>
          <a:prstGeom prst="bentConnector4">
            <a:avLst>
              <a:gd name="adj1" fmla="val -23554"/>
              <a:gd name="adj2" fmla="val 8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474029" y="921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遍历</a:t>
            </a:r>
            <a:r>
              <a:rPr lang="zh-CN" altLang="en-US" dirty="0"/>
              <a:t>完轮廓数组</a:t>
            </a:r>
          </a:p>
        </p:txBody>
      </p:sp>
      <p:cxnSp>
        <p:nvCxnSpPr>
          <p:cNvPr id="99" name="肘形连接符 98"/>
          <p:cNvCxnSpPr>
            <a:stCxn id="69" idx="3"/>
            <a:endCxn id="6" idx="3"/>
          </p:cNvCxnSpPr>
          <p:nvPr/>
        </p:nvCxnSpPr>
        <p:spPr>
          <a:xfrm flipH="1" flipV="1">
            <a:off x="4505354" y="1879653"/>
            <a:ext cx="3840479" cy="4059363"/>
          </a:xfrm>
          <a:prstGeom prst="bentConnector3">
            <a:avLst>
              <a:gd name="adj1" fmla="val -1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" idx="1"/>
            <a:endCxn id="33" idx="1"/>
          </p:cNvCxnSpPr>
          <p:nvPr/>
        </p:nvCxnSpPr>
        <p:spPr>
          <a:xfrm rot="10800000" flipV="1">
            <a:off x="2165692" y="1879652"/>
            <a:ext cx="222105" cy="4059363"/>
          </a:xfrm>
          <a:prstGeom prst="bentConnector3">
            <a:avLst>
              <a:gd name="adj1" fmla="val 20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538845" y="2606084"/>
            <a:ext cx="461665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H&lt;EH</a:t>
            </a:r>
            <a:r>
              <a:rPr lang="zh-CN" altLang="en-US" dirty="0" smtClean="0"/>
              <a:t>，当前轮廓扫描结束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4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44" y="1308842"/>
            <a:ext cx="5715294" cy="336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1" y="1435849"/>
            <a:ext cx="4324572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" y="1549400"/>
            <a:ext cx="6330774" cy="3429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13" y="1549399"/>
            <a:ext cx="3468736" cy="34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1749650"/>
            <a:ext cx="6561783" cy="2634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12" y="1749650"/>
            <a:ext cx="2871976" cy="26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1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81" y="2581230"/>
            <a:ext cx="2267220" cy="131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08" y="2581231"/>
            <a:ext cx="1612983" cy="1695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91" y="2581230"/>
            <a:ext cx="1744168" cy="1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62" y="3267066"/>
            <a:ext cx="514376" cy="323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8" y="3267066"/>
            <a:ext cx="501676" cy="323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14" y="3267066"/>
            <a:ext cx="482856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630017" y="4313583"/>
            <a:ext cx="80818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5922" y="41289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投影面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097157" y="3170583"/>
            <a:ext cx="815008" cy="55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99791" y="34488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206487" y="22462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58887" y="2339009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11287" y="2421836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63687" y="2551043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16087" y="2663687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97157" y="3170583"/>
            <a:ext cx="0" cy="1169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2165" y="3727174"/>
            <a:ext cx="0" cy="586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97157" y="4317117"/>
            <a:ext cx="8150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09509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514918" y="2523104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18118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3092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541299" y="2526305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442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47486" y="2522440"/>
            <a:ext cx="0" cy="9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09509" y="3446780"/>
            <a:ext cx="0" cy="860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551680" y="3453406"/>
            <a:ext cx="10381" cy="874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63687" y="1910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正射投影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309509" y="4321755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95951" y="3446780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888725" y="4020378"/>
            <a:ext cx="1262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75351" y="2421836"/>
            <a:ext cx="31820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071055" y="2421836"/>
            <a:ext cx="1146314" cy="1885121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227086" y="2421836"/>
            <a:ext cx="1204677" cy="1899919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055032" y="4313289"/>
            <a:ext cx="2380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840576" y="2227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观察位置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7773505" y="2421836"/>
            <a:ext cx="656756" cy="1883576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430261" y="2412135"/>
            <a:ext cx="835954" cy="1893277"/>
          </a:xfrm>
          <a:prstGeom prst="line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773505" y="4305412"/>
            <a:ext cx="149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169864" y="190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透射投影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20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96458"/>
            <a:ext cx="6070913" cy="3288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13" y="1296458"/>
            <a:ext cx="3346622" cy="32884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0554" y="136313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导出的模型在</a:t>
            </a:r>
            <a:r>
              <a:rPr lang="en-US" altLang="zh-CN" dirty="0" smtClean="0"/>
              <a:t>Print3D</a:t>
            </a:r>
            <a:r>
              <a:rPr lang="zh-CN" altLang="en-US" dirty="0" smtClean="0"/>
              <a:t>中效果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3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312333"/>
            <a:ext cx="3861113" cy="2091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12" y="1311995"/>
            <a:ext cx="3861737" cy="20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7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0674" y="248477"/>
            <a:ext cx="9690652" cy="6351105"/>
            <a:chOff x="1222513" y="248477"/>
            <a:chExt cx="9690652" cy="6351105"/>
          </a:xfrm>
        </p:grpSpPr>
        <p:sp>
          <p:nvSpPr>
            <p:cNvPr id="4" name="流程图: 过程 3"/>
            <p:cNvSpPr/>
            <p:nvPr/>
          </p:nvSpPr>
          <p:spPr>
            <a:xfrm>
              <a:off x="1222513" y="248477"/>
              <a:ext cx="9690652" cy="635110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22513" y="775252"/>
              <a:ext cx="96906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222513" y="1295400"/>
              <a:ext cx="96906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5567650" y="327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JWT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50172" y="850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4" idx="2"/>
          </p:cNvCxnSpPr>
          <p:nvPr/>
        </p:nvCxnSpPr>
        <p:spPr>
          <a:xfrm>
            <a:off x="6096000" y="775252"/>
            <a:ext cx="0" cy="582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95497" y="850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52142" y="1427922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35195" y="1427922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验证通过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35195" y="2317474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2139" y="2317474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35334" y="3207026"/>
            <a:ext cx="1476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3" name="菱形 22"/>
          <p:cNvSpPr/>
          <p:nvPr/>
        </p:nvSpPr>
        <p:spPr>
          <a:xfrm>
            <a:off x="7155138" y="2724978"/>
            <a:ext cx="2727050" cy="13807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过滤器拦截验证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46390" y="4328493"/>
            <a:ext cx="1620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返回业务数据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2138" y="4328493"/>
            <a:ext cx="1242391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展示数据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46390" y="5365473"/>
            <a:ext cx="1620000" cy="38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返回错误信息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63333" y="5217286"/>
            <a:ext cx="1620000" cy="68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展示错误信息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并跳转登录页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7" idx="3"/>
            <a:endCxn id="18" idx="1"/>
          </p:cNvCxnSpPr>
          <p:nvPr/>
        </p:nvCxnSpPr>
        <p:spPr>
          <a:xfrm>
            <a:off x="4294533" y="1621735"/>
            <a:ext cx="234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885412" y="13207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账号、密码</a:t>
            </a:r>
            <a:endParaRPr lang="zh-CN" altLang="en-US" sz="1600" dirty="0"/>
          </a:p>
        </p:txBody>
      </p:sp>
      <p:cxnSp>
        <p:nvCxnSpPr>
          <p:cNvPr id="34" name="直接箭头连接符 33"/>
          <p:cNvCxnSpPr>
            <a:stCxn id="18" idx="2"/>
            <a:endCxn id="19" idx="0"/>
          </p:cNvCxnSpPr>
          <p:nvPr/>
        </p:nvCxnSpPr>
        <p:spPr>
          <a:xfrm>
            <a:off x="7256391" y="1815548"/>
            <a:ext cx="0" cy="50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  <a:endCxn id="20" idx="3"/>
          </p:cNvCxnSpPr>
          <p:nvPr/>
        </p:nvCxnSpPr>
        <p:spPr>
          <a:xfrm flipH="1">
            <a:off x="4294530" y="2511287"/>
            <a:ext cx="2340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21" idx="0"/>
          </p:cNvCxnSpPr>
          <p:nvPr/>
        </p:nvCxnSpPr>
        <p:spPr>
          <a:xfrm flipH="1">
            <a:off x="3673334" y="2705100"/>
            <a:ext cx="1" cy="50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3"/>
            <a:endCxn id="23" idx="1"/>
          </p:cNvCxnSpPr>
          <p:nvPr/>
        </p:nvCxnSpPr>
        <p:spPr>
          <a:xfrm>
            <a:off x="4411334" y="3400839"/>
            <a:ext cx="2743804" cy="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3" idx="2"/>
            <a:endCxn id="24" idx="3"/>
          </p:cNvCxnSpPr>
          <p:nvPr/>
        </p:nvCxnSpPr>
        <p:spPr>
          <a:xfrm rot="5400000">
            <a:off x="8084220" y="4087862"/>
            <a:ext cx="416615" cy="452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62165" y="41447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通过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24" idx="1"/>
            <a:endCxn id="25" idx="3"/>
          </p:cNvCxnSpPr>
          <p:nvPr/>
        </p:nvCxnSpPr>
        <p:spPr>
          <a:xfrm flipH="1">
            <a:off x="4294529" y="4522306"/>
            <a:ext cx="2151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6" idx="1"/>
            <a:endCxn id="27" idx="3"/>
          </p:cNvCxnSpPr>
          <p:nvPr/>
        </p:nvCxnSpPr>
        <p:spPr>
          <a:xfrm flipH="1">
            <a:off x="4483333" y="5559286"/>
            <a:ext cx="1963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3" idx="3"/>
            <a:endCxn id="26" idx="3"/>
          </p:cNvCxnSpPr>
          <p:nvPr/>
        </p:nvCxnSpPr>
        <p:spPr>
          <a:xfrm flipH="1">
            <a:off x="8066390" y="3415335"/>
            <a:ext cx="1815798" cy="2143951"/>
          </a:xfrm>
          <a:prstGeom prst="bentConnector3">
            <a:avLst>
              <a:gd name="adj1" fmla="val -12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81860" y="521728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未通过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64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35" y="1043782"/>
            <a:ext cx="4127712" cy="39753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84" y="1269778"/>
            <a:ext cx="4095961" cy="3245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6" y="1652354"/>
            <a:ext cx="3365673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6" y="81886"/>
            <a:ext cx="5303282" cy="66767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78" y="81885"/>
            <a:ext cx="5463765" cy="66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08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63" y="174662"/>
            <a:ext cx="5021109" cy="62460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47" y="174662"/>
            <a:ext cx="5250716" cy="62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4" y="1593377"/>
            <a:ext cx="4528174" cy="3711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8" y="1593377"/>
            <a:ext cx="4513367" cy="37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63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19" y="1097493"/>
            <a:ext cx="4292821" cy="3549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540" y="1097493"/>
            <a:ext cx="3092609" cy="35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5" y="967282"/>
            <a:ext cx="4930970" cy="3976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5" y="967281"/>
            <a:ext cx="4343054" cy="39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61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1" y="449805"/>
            <a:ext cx="5842086" cy="5336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87" y="449806"/>
            <a:ext cx="4961055" cy="53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96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3" y="1999415"/>
            <a:ext cx="4696211" cy="2559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04" y="1999415"/>
            <a:ext cx="3331870" cy="3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2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080" y="533677"/>
            <a:ext cx="4334703" cy="5757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2" y="533676"/>
            <a:ext cx="4312959" cy="50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6" y="1138782"/>
            <a:ext cx="4474075" cy="40940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3091070"/>
            <a:ext cx="6093612" cy="1938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1" y="1134122"/>
            <a:ext cx="6069856" cy="19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1026</Words>
  <Application>Microsoft Office PowerPoint</Application>
  <PresentationFormat>宽屏</PresentationFormat>
  <Paragraphs>291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100</cp:revision>
  <dcterms:created xsi:type="dcterms:W3CDTF">2021-01-26T03:05:16Z</dcterms:created>
  <dcterms:modified xsi:type="dcterms:W3CDTF">2021-03-24T09:34:56Z</dcterms:modified>
</cp:coreProperties>
</file>