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AAD013-22A8-4D9B-8542-B773AAF96D3F}">
          <p14:sldIdLst>
            <p14:sldId id="256"/>
          </p14:sldIdLst>
        </p14:section>
        <p14:section name="FDM打印机结构" id="{8E3D2A0E-49AE-4464-8531-0A1F30285645}">
          <p14:sldIdLst>
            <p14:sldId id="257"/>
          </p14:sldIdLst>
        </p14:section>
        <p14:section name="3D打印信息数据流" id="{D1865A80-D988-441D-B023-6FBC00EB5468}">
          <p14:sldIdLst>
            <p14:sldId id="258"/>
          </p14:sldIdLst>
        </p14:section>
        <p14:section name="早期网站获取资源流程" id="{F7941805-874A-462A-8E46-6B311C1580AB}">
          <p14:sldIdLst>
            <p14:sldId id="259"/>
          </p14:sldIdLst>
        </p14:section>
        <p14:section name="拓扑重建数据结构" id="{5DFF10E2-08C3-4289-9121-3D0EF05BE69B}">
          <p14:sldIdLst>
            <p14:sldId id="260"/>
          </p14:sldIdLst>
        </p14:section>
        <p14:section name="STL模型等厚分层切片算法" id="{2B295AB4-E1A8-4D31-8E66-6E78E6E0D5B0}">
          <p14:sldIdLst>
            <p14:sldId id="261"/>
          </p14:sldIdLst>
        </p14:section>
        <p14:section name="扫描线多边形填充算法" id="{F0B695A6-43B2-40CA-9DCE-47CB76DABACC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040" y="-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2FA4B-A7DB-4C2A-B09B-5597304F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62623F-74AA-4753-89E6-D850FA1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5C5CC-5FCD-4EC4-810F-49F03D95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8E054-F3D9-4F4E-9955-A9E5D726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7F05D-2325-4C66-95DD-0CF5DC3B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8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BC78D-9047-4F01-9AB0-119D532E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E80E2-8856-4961-B86B-83F3B010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F5CB8-07C9-47F9-81C5-CAB70AEB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A2068-9444-46DF-99B3-DAA0AB94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E3400-635D-4F52-A55B-174E12B4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1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739BCC-6A03-409D-897E-AB5530F2A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DC99AB-771C-4D0E-A68A-52CA288B8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BF6F9-AEDE-492F-8D88-6207DE1D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95BC6-C9C5-4FB3-ADD6-98722BF5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9636C-662E-4115-9660-113AD4F3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2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7DD69-6064-4650-BA72-8BC47FD9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1FAAE-D149-43D1-8FF6-64DEB70CC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744D1-0CC1-4519-BD10-B5B1E1DD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29132-B0DC-4DB1-88C3-5E36BB55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E8819-B6B9-4CC2-911C-95D22F4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81E27-D828-4D56-A253-DF6DB3D0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322F9-4F25-48E2-94C6-817A61EB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C33B-2870-4C8C-9567-ED1AC150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D652B-1963-4E7A-93DD-0444D8D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20564-113D-4466-901E-1BACA786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D91FA-39FB-499C-A7D9-16CBEFC7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9D83-056D-4A7F-BB84-EE7221C6F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B76E5-E426-4281-AB1F-9778438C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7E1FD-0FF9-45E2-A283-E4E1E30F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8FC6B-9FC9-4F9C-AC26-4BA68DCA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A347B-18EF-4300-8CD2-BE074EEB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0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60872-8738-4E4F-AE7F-160CAE56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D50F7-6EBF-4AA3-B614-CBB1AB65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09FFDF-44C1-4B39-A7CA-6BB8B113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1E1CC9-A1B5-4186-ACF5-5714C3F5F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2A4BE8-BC32-4330-B1F5-A422265B5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121468-B07A-4AE5-A4DC-B1832BC2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D87082-D158-4B7F-A2A9-A463C49A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E0C4AE-CA69-477E-8066-9CC4D21E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0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F5466-062A-4683-9266-CBFD48CC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B748E-857B-4042-AE9A-7B88A48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52F08-1733-4E95-BDC5-45CBDB41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2F1D01-A0C3-4DD2-AF1B-881181F8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4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0B70B0-A824-4500-B3C8-926B968A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88EACD-7EC0-4F72-A970-873F310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42789-88CB-4899-9E45-0CB67E49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8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C4FBA-0604-491E-824E-790D053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2E44F-6830-4A1C-BE73-E9699D1F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4A598-C8D6-4221-8913-53C3F8DE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A7278-ADBA-4518-84E5-0CB26210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E0F22-5679-49B2-94AB-E3F8AE00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1DAE2-8A5F-434D-B77A-3D6F30A5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2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35833-0D2E-47BD-9E2C-D68EAAE6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AD5982-B125-4EFA-B381-22052F793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0F72E-DFF5-457E-8018-D1678673D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ABED8-DBDE-4D46-8AE9-56E47EC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A721C-AB53-4DD2-BCE6-3A76FB27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2A95B-5E5C-4329-8997-2DA81E7B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75E31-1D72-447B-A62B-B85E77BD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B1D97-64FD-404C-A473-829235FE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33A2A-110E-4ABB-A428-85E0F2037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CD44-C64B-4896-9FF8-C2A31C4FFE40}" type="datetimeFigureOut">
              <a:rPr lang="zh-CN" altLang="en-US" smtClean="0"/>
              <a:t>2021-03-10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55C6C-E59F-4695-ADAC-4D65BF02D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1CC9-250B-41C5-ACF0-7393C3A2F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1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21291-F406-4DBB-AF54-11FB64067EEB}"/>
              </a:ext>
            </a:extLst>
          </p:cNvPr>
          <p:cNvSpPr txBox="1"/>
          <p:nvPr/>
        </p:nvSpPr>
        <p:spPr>
          <a:xfrm>
            <a:off x="447040" y="31496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三角面片生成拓扑信息时间消耗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6250D78-A99D-4484-B2C9-805B6905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39351"/>
              </p:ext>
            </p:extLst>
          </p:nvPr>
        </p:nvGraphicFramePr>
        <p:xfrm>
          <a:off x="589280" y="10752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91476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05785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6859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面片数量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1113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直接遍历三角面片构建拓扑结构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5.5061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94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62.6631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99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11912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8032.7219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544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31697.6909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7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7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7949" y="4870175"/>
            <a:ext cx="5174532" cy="3578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17035" y="4512365"/>
            <a:ext cx="5025445" cy="367748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09729" y="4178630"/>
            <a:ext cx="2554357" cy="313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73350" y="4023360"/>
            <a:ext cx="3873500" cy="222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打印模型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9728" y="3789016"/>
            <a:ext cx="3237121" cy="234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53935" y="2833813"/>
            <a:ext cx="485140" cy="485140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72655" y="2689308"/>
            <a:ext cx="647700" cy="368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20360" y="3602050"/>
            <a:ext cx="1126489" cy="186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62667" y="1858773"/>
            <a:ext cx="5279813" cy="1982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18759" y="2057027"/>
            <a:ext cx="360681" cy="6322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20360" y="1858773"/>
            <a:ext cx="1524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空心弧 21"/>
          <p:cNvSpPr/>
          <p:nvPr/>
        </p:nvSpPr>
        <p:spPr>
          <a:xfrm>
            <a:off x="5416127" y="525706"/>
            <a:ext cx="3139840" cy="2650999"/>
          </a:xfrm>
          <a:prstGeom prst="blockArc">
            <a:avLst>
              <a:gd name="adj1" fmla="val 10800000"/>
              <a:gd name="adj2" fmla="val 101303"/>
              <a:gd name="adj3" fmla="val 625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90467" y="1867239"/>
            <a:ext cx="1655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同心圆 24"/>
          <p:cNvSpPr/>
          <p:nvPr/>
        </p:nvSpPr>
        <p:spPr>
          <a:xfrm>
            <a:off x="7631006" y="3602050"/>
            <a:ext cx="1684421" cy="168442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56102" y="4696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打印平台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0078" y="26893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喷头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50050" y="4869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材料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19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156059" y="809057"/>
            <a:ext cx="1366787" cy="1453415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2156059" y="3638350"/>
            <a:ext cx="1232034" cy="128978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4976260" y="4206240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4976259" y="405223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4976258" y="38404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4976257" y="362872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4976256" y="34217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4976260" y="1602607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4976259" y="144860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976258" y="12368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4976257" y="102509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4976256" y="8181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7623206" y="842211"/>
            <a:ext cx="1742173" cy="1742173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623202" y="106412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623202" y="95036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623201" y="118243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623200" y="129968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623200" y="141411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623200" y="153229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23199" y="1642714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623198" y="175434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623197" y="1878268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623197" y="1993639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623197" y="2109947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623197" y="222738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623196" y="233854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7623195" y="2463671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1"/>
            <a:endCxn id="5" idx="0"/>
          </p:cNvCxnSpPr>
          <p:nvPr/>
        </p:nvCxnSpPr>
        <p:spPr>
          <a:xfrm>
            <a:off x="2839453" y="2262472"/>
            <a:ext cx="86627" cy="137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5"/>
            <a:endCxn id="11" idx="1"/>
          </p:cNvCxnSpPr>
          <p:nvPr/>
        </p:nvCxnSpPr>
        <p:spPr>
          <a:xfrm>
            <a:off x="3388093" y="4129238"/>
            <a:ext cx="1588165" cy="18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0"/>
            <a:endCxn id="14" idx="2"/>
          </p:cNvCxnSpPr>
          <p:nvPr/>
        </p:nvCxnSpPr>
        <p:spPr>
          <a:xfrm flipV="1">
            <a:off x="5717402" y="2555508"/>
            <a:ext cx="4" cy="8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6" idx="3"/>
            <a:endCxn id="19" idx="1"/>
          </p:cNvCxnSpPr>
          <p:nvPr/>
        </p:nvCxnSpPr>
        <p:spPr>
          <a:xfrm flipV="1">
            <a:off x="6458549" y="1713298"/>
            <a:ext cx="1164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剪去单角的矩形 47"/>
          <p:cNvSpPr/>
          <p:nvPr/>
        </p:nvSpPr>
        <p:spPr>
          <a:xfrm>
            <a:off x="7671335" y="3330341"/>
            <a:ext cx="1655537" cy="18288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GCode</a:t>
            </a:r>
            <a:endParaRPr lang="zh-CN" altLang="en-US" sz="2400" dirty="0"/>
          </a:p>
        </p:txBody>
      </p:sp>
      <p:cxnSp>
        <p:nvCxnSpPr>
          <p:cNvPr id="49" name="直接箭头连接符 48"/>
          <p:cNvCxnSpPr>
            <a:stCxn id="19" idx="2"/>
            <a:endCxn id="48" idx="3"/>
          </p:cNvCxnSpPr>
          <p:nvPr/>
        </p:nvCxnSpPr>
        <p:spPr>
          <a:xfrm>
            <a:off x="8494293" y="2584384"/>
            <a:ext cx="4811" cy="74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358956" y="2745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入模型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594483" y="4313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模型切片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163403" y="2847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生成轮廓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6458547" y="17278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轨迹规划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890105" y="279294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5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73426" y="2454965"/>
            <a:ext cx="2176670" cy="12125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浏览器</a:t>
            </a:r>
            <a:endParaRPr lang="zh-CN" altLang="en-US" sz="2000" dirty="0"/>
          </a:p>
        </p:txBody>
      </p:sp>
      <p:sp>
        <p:nvSpPr>
          <p:cNvPr id="6" name="圆角矩形 5"/>
          <p:cNvSpPr/>
          <p:nvPr/>
        </p:nvSpPr>
        <p:spPr>
          <a:xfrm>
            <a:off x="5377070" y="2454965"/>
            <a:ext cx="2663687" cy="1321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服务器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4" idx="4"/>
            <a:endCxn id="6" idx="2"/>
          </p:cNvCxnSpPr>
          <p:nvPr/>
        </p:nvCxnSpPr>
        <p:spPr>
          <a:xfrm rot="16200000" flipH="1">
            <a:off x="4380672" y="1448627"/>
            <a:ext cx="109331" cy="4547153"/>
          </a:xfrm>
          <a:prstGeom prst="curvedConnector3">
            <a:avLst>
              <a:gd name="adj1" fmla="val 69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17843" y="4532243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13" name="曲线连接符 12"/>
          <p:cNvCxnSpPr>
            <a:stCxn id="6" idx="0"/>
            <a:endCxn id="4" idx="0"/>
          </p:cNvCxnSpPr>
          <p:nvPr/>
        </p:nvCxnSpPr>
        <p:spPr>
          <a:xfrm rot="16200000" flipV="1">
            <a:off x="4435338" y="181388"/>
            <a:ext cx="12700" cy="4547153"/>
          </a:xfrm>
          <a:prstGeom prst="curvedConnector3">
            <a:avLst>
              <a:gd name="adj1" fmla="val 6886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02276" y="1152935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07287" y="101379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接收请求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607287" y="226612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处理请求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607287" y="3522039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数据库交互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607287" y="4777957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返回资源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6" idx="3"/>
            <a:endCxn id="18" idx="1"/>
          </p:cNvCxnSpPr>
          <p:nvPr/>
        </p:nvCxnSpPr>
        <p:spPr>
          <a:xfrm flipV="1">
            <a:off x="8040757" y="1411357"/>
            <a:ext cx="566530" cy="17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19" idx="1"/>
          </p:cNvCxnSpPr>
          <p:nvPr/>
        </p:nvCxnSpPr>
        <p:spPr>
          <a:xfrm flipV="1">
            <a:off x="8040757" y="2663687"/>
            <a:ext cx="566530" cy="45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6" idx="3"/>
            <a:endCxn id="20" idx="1"/>
          </p:cNvCxnSpPr>
          <p:nvPr/>
        </p:nvCxnSpPr>
        <p:spPr>
          <a:xfrm>
            <a:off x="8040757" y="3115918"/>
            <a:ext cx="566530" cy="80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3"/>
            <a:endCxn id="21" idx="1"/>
          </p:cNvCxnSpPr>
          <p:nvPr/>
        </p:nvCxnSpPr>
        <p:spPr>
          <a:xfrm>
            <a:off x="8040757" y="3115918"/>
            <a:ext cx="566530" cy="205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7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37725"/>
              </p:ext>
            </p:extLst>
          </p:nvPr>
        </p:nvGraphicFramePr>
        <p:xfrm>
          <a:off x="2844800" y="897466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2502182214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1690241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点数据结构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Points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14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点坐标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5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点索引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vPointIndex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407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87042"/>
              </p:ext>
            </p:extLst>
          </p:nvPr>
        </p:nvGraphicFramePr>
        <p:xfrm>
          <a:off x="2844800" y="2432963"/>
          <a:ext cx="3661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17919914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83653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边数据结构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Edges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3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edgeIndex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39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eIncludePoints[2]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0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边的面索引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eIncludeFaces[2]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88624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15233"/>
              </p:ext>
            </p:extLst>
          </p:nvPr>
        </p:nvGraphicFramePr>
        <p:xfrm>
          <a:off x="2837414" y="4339300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707869345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223981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面数据结构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Faces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3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面的点索引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面的边索引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fIncludeEdges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14469"/>
                  </a:ext>
                </a:extLst>
              </a:tr>
            </a:tbl>
          </a:graphicData>
        </a:graphic>
      </p:graphicFrame>
      <p:sp>
        <p:nvSpPr>
          <p:cNvPr id="8" name="左弧形箭头 7"/>
          <p:cNvSpPr/>
          <p:nvPr/>
        </p:nvSpPr>
        <p:spPr>
          <a:xfrm>
            <a:off x="1472665" y="2945330"/>
            <a:ext cx="1292557" cy="2637323"/>
          </a:xfrm>
          <a:prstGeom prst="curvedRightArrow">
            <a:avLst>
              <a:gd name="adj1" fmla="val 1138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右弧形箭头 9"/>
          <p:cNvSpPr/>
          <p:nvPr/>
        </p:nvSpPr>
        <p:spPr>
          <a:xfrm rot="10800000">
            <a:off x="2033702" y="3615400"/>
            <a:ext cx="731520" cy="985476"/>
          </a:xfrm>
          <a:prstGeom prst="curvedLeftArrow">
            <a:avLst>
              <a:gd name="adj1" fmla="val 19652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右弧形箭头 10"/>
          <p:cNvSpPr/>
          <p:nvPr/>
        </p:nvSpPr>
        <p:spPr>
          <a:xfrm>
            <a:off x="6586256" y="1722922"/>
            <a:ext cx="731520" cy="1830484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>
            <a:off x="6601028" y="1722921"/>
            <a:ext cx="925928" cy="3378467"/>
          </a:xfrm>
          <a:prstGeom prst="curvedLeftArrow">
            <a:avLst>
              <a:gd name="adj1" fmla="val 1655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2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240346" y="550416"/>
            <a:ext cx="1127464" cy="363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开始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91773" y="1136341"/>
            <a:ext cx="1624613" cy="3018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读取</a:t>
            </a:r>
            <a:r>
              <a:rPr lang="en-US" altLang="zh-CN" sz="1400" dirty="0" smtClean="0">
                <a:solidFill>
                  <a:schemeClr val="tx1"/>
                </a:solidFill>
              </a:rPr>
              <a:t>STL</a:t>
            </a:r>
            <a:r>
              <a:rPr lang="zh-CN" altLang="en-US" sz="1400" dirty="0" smtClean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991773" y="1660122"/>
            <a:ext cx="1629054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分层方向和层厚</a:t>
            </a:r>
            <a:r>
              <a:rPr lang="en-US" altLang="zh-CN" sz="1400" dirty="0" smtClean="0">
                <a:solidFill>
                  <a:schemeClr val="tx1"/>
                </a:solidFill>
              </a:rPr>
              <a:t>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16941" y="2308192"/>
            <a:ext cx="2774274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起始高度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startH</a:t>
            </a:r>
            <a:r>
              <a:rPr lang="zh-CN" altLang="en-US" sz="1400" dirty="0" smtClean="0">
                <a:solidFill>
                  <a:schemeClr val="tx1"/>
                </a:solidFill>
              </a:rPr>
              <a:t>和终止高度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endH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762617" y="2956262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当前打印高度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H=startH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2770381" y="3604332"/>
            <a:ext cx="2067392" cy="75460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H&lt;=startH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91083" y="3799642"/>
            <a:ext cx="1127464" cy="363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结束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762617" y="4822045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三角面片和切平面交线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516172" y="4822045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交线首尾相连形成轮廓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516171" y="3768569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H=H + 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5" idx="4"/>
            <a:endCxn id="7" idx="0"/>
          </p:cNvCxnSpPr>
          <p:nvPr/>
        </p:nvCxnSpPr>
        <p:spPr>
          <a:xfrm>
            <a:off x="3804078" y="914400"/>
            <a:ext cx="2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8" idx="0"/>
          </p:cNvCxnSpPr>
          <p:nvPr/>
        </p:nvCxnSpPr>
        <p:spPr>
          <a:xfrm>
            <a:off x="3804080" y="1438181"/>
            <a:ext cx="2220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9" idx="0"/>
          </p:cNvCxnSpPr>
          <p:nvPr/>
        </p:nvCxnSpPr>
        <p:spPr>
          <a:xfrm flipH="1">
            <a:off x="3804078" y="2086251"/>
            <a:ext cx="2222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0"/>
          </p:cNvCxnSpPr>
          <p:nvPr/>
        </p:nvCxnSpPr>
        <p:spPr>
          <a:xfrm>
            <a:off x="3804078" y="2734321"/>
            <a:ext cx="0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2" idx="0"/>
          </p:cNvCxnSpPr>
          <p:nvPr/>
        </p:nvCxnSpPr>
        <p:spPr>
          <a:xfrm flipH="1">
            <a:off x="3804077" y="3382391"/>
            <a:ext cx="1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1"/>
            <a:endCxn id="13" idx="6"/>
          </p:cNvCxnSpPr>
          <p:nvPr/>
        </p:nvCxnSpPr>
        <p:spPr>
          <a:xfrm flipH="1">
            <a:off x="2318547" y="3981634"/>
            <a:ext cx="451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2"/>
            <a:endCxn id="14" idx="0"/>
          </p:cNvCxnSpPr>
          <p:nvPr/>
        </p:nvCxnSpPr>
        <p:spPr>
          <a:xfrm>
            <a:off x="3804077" y="4358936"/>
            <a:ext cx="1" cy="46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15" idx="1"/>
          </p:cNvCxnSpPr>
          <p:nvPr/>
        </p:nvCxnSpPr>
        <p:spPr>
          <a:xfrm>
            <a:off x="4845538" y="5035110"/>
            <a:ext cx="670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1"/>
            <a:endCxn id="12" idx="3"/>
          </p:cNvCxnSpPr>
          <p:nvPr/>
        </p:nvCxnSpPr>
        <p:spPr>
          <a:xfrm flipH="1">
            <a:off x="4837773" y="3981634"/>
            <a:ext cx="678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5" idx="0"/>
            <a:endCxn id="16" idx="2"/>
          </p:cNvCxnSpPr>
          <p:nvPr/>
        </p:nvCxnSpPr>
        <p:spPr>
          <a:xfrm flipH="1" flipV="1">
            <a:off x="6557632" y="4194698"/>
            <a:ext cx="1" cy="62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86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3053918" y="4485443"/>
            <a:ext cx="4229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293831" y="2305050"/>
            <a:ext cx="0" cy="318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/>
          <p:cNvGrpSpPr/>
          <p:nvPr/>
        </p:nvGrpSpPr>
        <p:grpSpPr>
          <a:xfrm>
            <a:off x="3071336" y="4343400"/>
            <a:ext cx="3911600" cy="142043"/>
            <a:chOff x="3151819" y="5473699"/>
            <a:chExt cx="3911600" cy="14204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1518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3962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6407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8852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1297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6186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8631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1076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53520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5965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8410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60855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63299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5744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8189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70634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 rot="16200000">
            <a:off x="3020002" y="3804857"/>
            <a:ext cx="2689225" cy="142043"/>
            <a:chOff x="4863144" y="5473699"/>
            <a:chExt cx="2689225" cy="142043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48631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51076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53520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58410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60855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63299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65744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68189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0634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73078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75523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本框 122"/>
          <p:cNvSpPr txBox="1"/>
          <p:nvPr/>
        </p:nvSpPr>
        <p:spPr>
          <a:xfrm>
            <a:off x="4098192" y="44331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404101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652278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4893866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135454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5389742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5631330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872918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6114506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62444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6578632" y="4433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826570" y="4433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100055" y="410926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4101385" y="386316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4102715" y="361707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4104045" y="337098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4105375" y="312488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106705" y="287879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108035" y="263269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109365" y="23866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0" name="直接连接符 159"/>
          <p:cNvCxnSpPr/>
          <p:nvPr/>
        </p:nvCxnSpPr>
        <p:spPr>
          <a:xfrm flipV="1">
            <a:off x="4782661" y="2771197"/>
            <a:ext cx="0" cy="1226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4782661" y="3998115"/>
            <a:ext cx="740291" cy="24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V="1">
            <a:off x="5522952" y="3759991"/>
            <a:ext cx="1477704" cy="47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flipV="1">
            <a:off x="6998811" y="2529897"/>
            <a:ext cx="0" cy="123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 flipV="1">
            <a:off x="4783991" y="2771197"/>
            <a:ext cx="668903" cy="492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flipH="1">
            <a:off x="5447483" y="2529897"/>
            <a:ext cx="1551328" cy="73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4398552" y="25264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 flipH="1">
            <a:off x="4398552" y="263269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 flipH="1">
            <a:off x="4398552" y="273892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 flipH="1">
            <a:off x="4398552" y="284515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 flipH="1">
            <a:off x="4398552" y="295138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 flipH="1">
            <a:off x="4398552" y="305761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3" name="直接连接符 232"/>
          <p:cNvCxnSpPr/>
          <p:nvPr/>
        </p:nvCxnSpPr>
        <p:spPr>
          <a:xfrm flipH="1">
            <a:off x="4398552" y="316384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4398552" y="327007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 flipH="1">
            <a:off x="4398552" y="337630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4398552" y="348253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4398552" y="35887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H="1">
            <a:off x="4398552" y="369499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4398552" y="380122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H="1">
            <a:off x="4398552" y="390745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 flipH="1">
            <a:off x="4398552" y="402003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2" name="直接连接符 241"/>
          <p:cNvCxnSpPr/>
          <p:nvPr/>
        </p:nvCxnSpPr>
        <p:spPr>
          <a:xfrm flipH="1">
            <a:off x="4398552" y="41262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" name="直接连接符 242"/>
          <p:cNvCxnSpPr/>
          <p:nvPr/>
        </p:nvCxnSpPr>
        <p:spPr>
          <a:xfrm flipH="1">
            <a:off x="4398552" y="423884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4" name="矩形标注 243"/>
          <p:cNvSpPr/>
          <p:nvPr/>
        </p:nvSpPr>
        <p:spPr>
          <a:xfrm>
            <a:off x="7352958" y="2036331"/>
            <a:ext cx="902041" cy="268719"/>
          </a:xfrm>
          <a:prstGeom prst="wedgeRectCallout">
            <a:avLst>
              <a:gd name="adj1" fmla="val -56031"/>
              <a:gd name="adj2" fmla="val 1286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扫描线</a:t>
            </a:r>
            <a:endParaRPr lang="zh-CN" altLang="en-US" sz="1200" dirty="0"/>
          </a:p>
        </p:txBody>
      </p:sp>
      <p:sp>
        <p:nvSpPr>
          <p:cNvPr id="245" name="矩形标注 244"/>
          <p:cNvSpPr/>
          <p:nvPr/>
        </p:nvSpPr>
        <p:spPr>
          <a:xfrm>
            <a:off x="7596721" y="2951388"/>
            <a:ext cx="1102779" cy="268719"/>
          </a:xfrm>
          <a:prstGeom prst="wedgeRectCallout">
            <a:avLst>
              <a:gd name="adj1" fmla="val -98720"/>
              <a:gd name="adj2" fmla="val 837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封闭轮廓</a:t>
            </a:r>
            <a:r>
              <a:rPr lang="zh-CN" altLang="en-US" sz="1200" dirty="0"/>
              <a:t>区域</a:t>
            </a:r>
          </a:p>
        </p:txBody>
      </p:sp>
      <p:sp>
        <p:nvSpPr>
          <p:cNvPr id="246" name="矩形 245"/>
          <p:cNvSpPr/>
          <p:nvPr/>
        </p:nvSpPr>
        <p:spPr>
          <a:xfrm>
            <a:off x="6780863" y="2635294"/>
            <a:ext cx="212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6570777" y="2738972"/>
            <a:ext cx="421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6346963" y="2845158"/>
            <a:ext cx="6480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6114506" y="2951746"/>
            <a:ext cx="878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4785836" y="2845158"/>
            <a:ext cx="86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4785836" y="2954921"/>
            <a:ext cx="241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4785836" y="3057618"/>
            <a:ext cx="3780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5897750" y="3057618"/>
            <a:ext cx="1094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 flipV="1">
            <a:off x="4782661" y="3159497"/>
            <a:ext cx="523017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 flipV="1">
            <a:off x="5678386" y="3161045"/>
            <a:ext cx="1310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 flipV="1">
            <a:off x="4782661" y="3270078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 flipV="1">
            <a:off x="4782661" y="3370980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 flipV="1">
            <a:off x="4782661" y="3478493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 flipV="1">
            <a:off x="4782661" y="3586006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 flipV="1">
            <a:off x="4782661" y="3693519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 flipV="1">
            <a:off x="4782661" y="3801032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 flipV="1">
            <a:off x="4782661" y="3908545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4860018" y="4017964"/>
            <a:ext cx="1331232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188242" y="4125881"/>
            <a:ext cx="673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5525723" y="4238845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4782759" y="2776735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6997360" y="2531463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标注 269"/>
          <p:cNvSpPr/>
          <p:nvPr/>
        </p:nvSpPr>
        <p:spPr>
          <a:xfrm>
            <a:off x="4545442" y="2142313"/>
            <a:ext cx="902041" cy="268719"/>
          </a:xfrm>
          <a:prstGeom prst="wedgeRectCallout">
            <a:avLst>
              <a:gd name="adj1" fmla="val -8866"/>
              <a:gd name="adj2" fmla="val 2468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填充路径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76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176</Words>
  <Application>Microsoft Office PowerPoint</Application>
  <PresentationFormat>宽屏</PresentationFormat>
  <Paragraphs>85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鹏</dc:creator>
  <cp:lastModifiedBy>张 鹏</cp:lastModifiedBy>
  <cp:revision>34</cp:revision>
  <dcterms:created xsi:type="dcterms:W3CDTF">2021-01-26T03:05:16Z</dcterms:created>
  <dcterms:modified xsi:type="dcterms:W3CDTF">2021-03-10T08:44:35Z</dcterms:modified>
</cp:coreProperties>
</file>