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AAD013-22A8-4D9B-8542-B773AAF96D3F}">
          <p14:sldIdLst>
            <p14:sldId id="256"/>
          </p14:sldIdLst>
        </p14:section>
        <p14:section name="FDM打印机结构" id="{8E3D2A0E-49AE-4464-8531-0A1F30285645}">
          <p14:sldIdLst>
            <p14:sldId id="257"/>
          </p14:sldIdLst>
        </p14:section>
        <p14:section name="3D打印信息数据流" id="{D1865A80-D988-441D-B023-6FBC00EB5468}">
          <p14:sldIdLst>
            <p14:sldId id="258"/>
          </p14:sldIdLst>
        </p14:section>
        <p14:section name="早期网站获取资源流程" id="{F7941805-874A-462A-8E46-6B311C1580AB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2FA4B-A7DB-4C2A-B09B-5597304F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62623F-74AA-4753-89E6-D850FA1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5C5CC-5FCD-4EC4-810F-49F03D95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8E054-F3D9-4F4E-9955-A9E5D726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7F05D-2325-4C66-95DD-0CF5DC3B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8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BC78D-9047-4F01-9AB0-119D532E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E80E2-8856-4961-B86B-83F3B010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F5CB8-07C9-47F9-81C5-CAB70AEB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A2068-9444-46DF-99B3-DAA0AB94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E3400-635D-4F52-A55B-174E12B4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1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739BCC-6A03-409D-897E-AB5530F2A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DC99AB-771C-4D0E-A68A-52CA288B8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BF6F9-AEDE-492F-8D88-6207DE1D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95BC6-C9C5-4FB3-ADD6-98722BF5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9636C-662E-4115-9660-113AD4F3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2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7DD69-6064-4650-BA72-8BC47FD9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1FAAE-D149-43D1-8FF6-64DEB70CC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744D1-0CC1-4519-BD10-B5B1E1DD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29132-B0DC-4DB1-88C3-5E36BB55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E8819-B6B9-4CC2-911C-95D22F4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9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81E27-D828-4D56-A253-DF6DB3D0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322F9-4F25-48E2-94C6-817A61EB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C33B-2870-4C8C-9567-ED1AC150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D652B-1963-4E7A-93DD-0444D8D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20564-113D-4466-901E-1BACA786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D91FA-39FB-499C-A7D9-16CBEFC7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89D83-056D-4A7F-BB84-EE7221C6F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B76E5-E426-4281-AB1F-9778438C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7E1FD-0FF9-45E2-A283-E4E1E30F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8FC6B-9FC9-4F9C-AC26-4BA68DCA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A347B-18EF-4300-8CD2-BE074EEB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0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60872-8738-4E4F-AE7F-160CAE56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D50F7-6EBF-4AA3-B614-CBB1AB654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09FFDF-44C1-4B39-A7CA-6BB8B113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1E1CC9-A1B5-4186-ACF5-5714C3F5F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2A4BE8-BC32-4330-B1F5-A422265B5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121468-B07A-4AE5-A4DC-B1832BC2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D87082-D158-4B7F-A2A9-A463C49A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E0C4AE-CA69-477E-8066-9CC4D21E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0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F5466-062A-4683-9266-CBFD48CC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B748E-857B-4042-AE9A-7B88A480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652F08-1733-4E95-BDC5-45CBDB41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2F1D01-A0C3-4DD2-AF1B-881181F8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4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0B70B0-A824-4500-B3C8-926B968A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88EACD-7EC0-4F72-A970-873F310A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42789-88CB-4899-9E45-0CB67E49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8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C4FBA-0604-491E-824E-790D053C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2E44F-6830-4A1C-BE73-E9699D1F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4A598-C8D6-4221-8913-53C3F8DE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A7278-ADBA-4518-84E5-0CB26210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E0F22-5679-49B2-94AB-E3F8AE00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1DAE2-8A5F-434D-B77A-3D6F30A5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2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35833-0D2E-47BD-9E2C-D68EAAE6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AD5982-B125-4EFA-B381-22052F793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0F72E-DFF5-457E-8018-D1678673D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ABED8-DBDE-4D46-8AE9-56E47ECE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A721C-AB53-4DD2-BCE6-3A76FB27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2A95B-5E5C-4329-8997-2DA81E7B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575E31-1D72-447B-A62B-B85E77BD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B1D97-64FD-404C-A473-829235FE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33A2A-110E-4ABB-A428-85E0F2037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CD44-C64B-4896-9FF8-C2A31C4FFE40}" type="datetimeFigureOut">
              <a:rPr lang="zh-CN" altLang="en-US" smtClean="0"/>
              <a:t>2021-03-08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55C6C-E59F-4695-ADAC-4D65BF02D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B1CC9-250B-41C5-ACF0-7393C3A2F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1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21291-F406-4DBB-AF54-11FB64067EEB}"/>
              </a:ext>
            </a:extLst>
          </p:cNvPr>
          <p:cNvSpPr txBox="1"/>
          <p:nvPr/>
        </p:nvSpPr>
        <p:spPr>
          <a:xfrm>
            <a:off x="447040" y="31496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三角面片生成拓扑信息时间消耗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6250D78-A99D-4484-B2C9-805B6905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39351"/>
              </p:ext>
            </p:extLst>
          </p:nvPr>
        </p:nvGraphicFramePr>
        <p:xfrm>
          <a:off x="589280" y="10752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91476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05785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6859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面片数量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1113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直接遍历三角面片构建拓扑结构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5.5061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94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62.6631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199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11912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8032.7219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9544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31697.6909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7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7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7949" y="4870175"/>
            <a:ext cx="5174532" cy="3578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17035" y="4512365"/>
            <a:ext cx="5025445" cy="367748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09729" y="4178630"/>
            <a:ext cx="2554357" cy="313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73350" y="4023360"/>
            <a:ext cx="3873500" cy="222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打印模型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9728" y="3789016"/>
            <a:ext cx="3237121" cy="234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253935" y="2833813"/>
            <a:ext cx="485140" cy="485140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72655" y="2689308"/>
            <a:ext cx="647700" cy="368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20360" y="3602050"/>
            <a:ext cx="1126489" cy="186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862667" y="1858773"/>
            <a:ext cx="5279813" cy="1982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18759" y="2057027"/>
            <a:ext cx="360681" cy="6322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20360" y="1858773"/>
            <a:ext cx="1524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空心弧 21"/>
          <p:cNvSpPr/>
          <p:nvPr/>
        </p:nvSpPr>
        <p:spPr>
          <a:xfrm>
            <a:off x="5416127" y="525706"/>
            <a:ext cx="3139840" cy="2650999"/>
          </a:xfrm>
          <a:prstGeom prst="blockArc">
            <a:avLst>
              <a:gd name="adj1" fmla="val 10800000"/>
              <a:gd name="adj2" fmla="val 101303"/>
              <a:gd name="adj3" fmla="val 625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90467" y="1867239"/>
            <a:ext cx="1655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同心圆 24"/>
          <p:cNvSpPr/>
          <p:nvPr/>
        </p:nvSpPr>
        <p:spPr>
          <a:xfrm>
            <a:off x="7631006" y="3602050"/>
            <a:ext cx="1684421" cy="168442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56102" y="4696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打印平台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0078" y="26893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喷头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50050" y="4869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材料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19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156059" y="809057"/>
            <a:ext cx="1366787" cy="1453415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STL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2156059" y="3638350"/>
            <a:ext cx="1232034" cy="128978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4976260" y="4206240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4976259" y="405223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4976258" y="38404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4976257" y="362872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4976256" y="34217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4976260" y="1602607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4976259" y="144860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4976258" y="12368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4976257" y="102509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4976256" y="8181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7623206" y="842211"/>
            <a:ext cx="1742173" cy="1742173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623202" y="106412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623202" y="95036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7623201" y="118243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623200" y="129968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623200" y="141411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623200" y="153229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623199" y="1642714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623198" y="175434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623197" y="1878268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623197" y="1993639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623197" y="2109947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7623197" y="222738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623196" y="233854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7623195" y="2463671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1"/>
            <a:endCxn id="5" idx="0"/>
          </p:cNvCxnSpPr>
          <p:nvPr/>
        </p:nvCxnSpPr>
        <p:spPr>
          <a:xfrm>
            <a:off x="2839453" y="2262472"/>
            <a:ext cx="86627" cy="137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5"/>
            <a:endCxn id="11" idx="1"/>
          </p:cNvCxnSpPr>
          <p:nvPr/>
        </p:nvCxnSpPr>
        <p:spPr>
          <a:xfrm>
            <a:off x="3388093" y="4129238"/>
            <a:ext cx="1588165" cy="18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0"/>
            <a:endCxn id="14" idx="2"/>
          </p:cNvCxnSpPr>
          <p:nvPr/>
        </p:nvCxnSpPr>
        <p:spPr>
          <a:xfrm flipV="1">
            <a:off x="5717402" y="2555508"/>
            <a:ext cx="4" cy="8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6" idx="3"/>
            <a:endCxn id="19" idx="1"/>
          </p:cNvCxnSpPr>
          <p:nvPr/>
        </p:nvCxnSpPr>
        <p:spPr>
          <a:xfrm flipV="1">
            <a:off x="6458549" y="1713298"/>
            <a:ext cx="1164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剪去单角的矩形 47"/>
          <p:cNvSpPr/>
          <p:nvPr/>
        </p:nvSpPr>
        <p:spPr>
          <a:xfrm>
            <a:off x="7671335" y="3330341"/>
            <a:ext cx="1655537" cy="18288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GCode</a:t>
            </a:r>
            <a:endParaRPr lang="zh-CN" altLang="en-US" sz="2400" dirty="0"/>
          </a:p>
        </p:txBody>
      </p:sp>
      <p:cxnSp>
        <p:nvCxnSpPr>
          <p:cNvPr id="49" name="直接箭头连接符 48"/>
          <p:cNvCxnSpPr>
            <a:stCxn id="19" idx="2"/>
            <a:endCxn id="48" idx="3"/>
          </p:cNvCxnSpPr>
          <p:nvPr/>
        </p:nvCxnSpPr>
        <p:spPr>
          <a:xfrm>
            <a:off x="8494293" y="2584384"/>
            <a:ext cx="4811" cy="74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358956" y="2745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入模型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594483" y="4313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模型切片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163403" y="2847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生成轮廓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6458547" y="17278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轨迹规划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7890105" y="279294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</a:t>
            </a:r>
            <a:r>
              <a:rPr lang="zh-CN" altLang="en-US" dirty="0" smtClean="0"/>
              <a:t>代码生成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5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73426" y="2454965"/>
            <a:ext cx="2176670" cy="12125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浏览器</a:t>
            </a:r>
            <a:endParaRPr lang="zh-CN" altLang="en-US" sz="2000" dirty="0"/>
          </a:p>
        </p:txBody>
      </p:sp>
      <p:sp>
        <p:nvSpPr>
          <p:cNvPr id="6" name="圆角矩形 5"/>
          <p:cNvSpPr/>
          <p:nvPr/>
        </p:nvSpPr>
        <p:spPr>
          <a:xfrm>
            <a:off x="5377070" y="2454965"/>
            <a:ext cx="2663687" cy="1321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服务器</a:t>
            </a:r>
            <a:endParaRPr lang="zh-CN" altLang="en-US" sz="2400" dirty="0"/>
          </a:p>
        </p:txBody>
      </p:sp>
      <p:cxnSp>
        <p:nvCxnSpPr>
          <p:cNvPr id="8" name="曲线连接符 7"/>
          <p:cNvCxnSpPr>
            <a:stCxn id="4" idx="4"/>
            <a:endCxn id="6" idx="2"/>
          </p:cNvCxnSpPr>
          <p:nvPr/>
        </p:nvCxnSpPr>
        <p:spPr>
          <a:xfrm rot="16200000" flipH="1">
            <a:off x="4380672" y="1448627"/>
            <a:ext cx="109331" cy="4547153"/>
          </a:xfrm>
          <a:prstGeom prst="curvedConnector3">
            <a:avLst>
              <a:gd name="adj1" fmla="val 69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17843" y="4532243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13" name="曲线连接符 12"/>
          <p:cNvCxnSpPr>
            <a:stCxn id="6" idx="0"/>
            <a:endCxn id="4" idx="0"/>
          </p:cNvCxnSpPr>
          <p:nvPr/>
        </p:nvCxnSpPr>
        <p:spPr>
          <a:xfrm rot="16200000" flipV="1">
            <a:off x="4435338" y="181388"/>
            <a:ext cx="12700" cy="4547153"/>
          </a:xfrm>
          <a:prstGeom prst="curvedConnector3">
            <a:avLst>
              <a:gd name="adj1" fmla="val 6886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02276" y="1152935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07287" y="101379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接收请求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607287" y="226612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处理请求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607287" y="3522039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数据库交互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607287" y="4777957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返回资源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6" idx="3"/>
            <a:endCxn id="18" idx="1"/>
          </p:cNvCxnSpPr>
          <p:nvPr/>
        </p:nvCxnSpPr>
        <p:spPr>
          <a:xfrm flipV="1">
            <a:off x="8040757" y="1411357"/>
            <a:ext cx="566530" cy="17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19" idx="1"/>
          </p:cNvCxnSpPr>
          <p:nvPr/>
        </p:nvCxnSpPr>
        <p:spPr>
          <a:xfrm flipV="1">
            <a:off x="8040757" y="2663687"/>
            <a:ext cx="566530" cy="45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6" idx="3"/>
            <a:endCxn id="20" idx="1"/>
          </p:cNvCxnSpPr>
          <p:nvPr/>
        </p:nvCxnSpPr>
        <p:spPr>
          <a:xfrm>
            <a:off x="8040757" y="3115918"/>
            <a:ext cx="566530" cy="80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3"/>
            <a:endCxn id="21" idx="1"/>
          </p:cNvCxnSpPr>
          <p:nvPr/>
        </p:nvCxnSpPr>
        <p:spPr>
          <a:xfrm>
            <a:off x="8040757" y="3115918"/>
            <a:ext cx="566530" cy="205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7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70</Words>
  <Application>Microsoft Office PowerPoint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鹏</dc:creator>
  <cp:lastModifiedBy>zp</cp:lastModifiedBy>
  <cp:revision>18</cp:revision>
  <dcterms:created xsi:type="dcterms:W3CDTF">2021-01-26T03:05:16Z</dcterms:created>
  <dcterms:modified xsi:type="dcterms:W3CDTF">2021-03-08T12:15:57Z</dcterms:modified>
</cp:coreProperties>
</file>