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  <p14:section name="拓扑重建数据结构" id="{5DFF10E2-08C3-4289-9121-3D0EF05BE69B}">
          <p14:sldIdLst>
            <p14:sldId id="260"/>
          </p14:sldIdLst>
        </p14:section>
        <p14:section name="STL模型等厚分层切片算法" id="{2B295AB4-E1A8-4D31-8E66-6E78E6E0D5B0}">
          <p14:sldIdLst>
            <p14:sldId id="261"/>
          </p14:sldIdLst>
        </p14:section>
        <p14:section name="扫描线多边形填充算法" id="{F0B695A6-43B2-40CA-9DCE-47CB76DABACC}">
          <p14:sldIdLst>
            <p14:sldId id="262"/>
          </p14:sldIdLst>
        </p14:section>
        <p14:section name="复杂模型内外轮廓区分" id="{A75B2C8F-21DA-47FF-88CB-792AD17664FC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7725"/>
              </p:ext>
            </p:extLst>
          </p:nvPr>
        </p:nvGraphicFramePr>
        <p:xfrm>
          <a:off x="2844800" y="897466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2502182214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69024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点数据结构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Points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点坐标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点索引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vPointIndex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40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87042"/>
              </p:ext>
            </p:extLst>
          </p:nvPr>
        </p:nvGraphicFramePr>
        <p:xfrm>
          <a:off x="2844800" y="2432963"/>
          <a:ext cx="3661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179199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65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边数据结构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Edges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edgeIndex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eIncludePoints[2]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边的面索引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eIncludeFaces[2]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624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5233"/>
              </p:ext>
            </p:extLst>
          </p:nvPr>
        </p:nvGraphicFramePr>
        <p:xfrm>
          <a:off x="2837414" y="4339300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707869345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223981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面数据结构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Faces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fIncludeEdges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14469"/>
                  </a:ext>
                </a:extLst>
              </a:tr>
            </a:tbl>
          </a:graphicData>
        </a:graphic>
      </p:graphicFrame>
      <p:sp>
        <p:nvSpPr>
          <p:cNvPr id="8" name="左弧形箭头 7"/>
          <p:cNvSpPr/>
          <p:nvPr/>
        </p:nvSpPr>
        <p:spPr>
          <a:xfrm>
            <a:off x="1472665" y="2945330"/>
            <a:ext cx="1292557" cy="2637323"/>
          </a:xfrm>
          <a:prstGeom prst="curvedRightArrow">
            <a:avLst>
              <a:gd name="adj1" fmla="val 1138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10800000">
            <a:off x="2033702" y="3615400"/>
            <a:ext cx="731520" cy="985476"/>
          </a:xfrm>
          <a:prstGeom prst="curvedLeftArrow">
            <a:avLst>
              <a:gd name="adj1" fmla="val 1965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6586256" y="1722922"/>
            <a:ext cx="731520" cy="183048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6601028" y="1722921"/>
            <a:ext cx="925928" cy="3378467"/>
          </a:xfrm>
          <a:prstGeom prst="curvedLeftArrow">
            <a:avLst>
              <a:gd name="adj1" fmla="val 1655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240346" y="550416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开始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91773" y="1136341"/>
            <a:ext cx="1624613" cy="301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读取</a:t>
            </a:r>
            <a:r>
              <a:rPr lang="en-US" altLang="zh-CN" sz="1400" dirty="0" smtClean="0">
                <a:solidFill>
                  <a:schemeClr val="tx1"/>
                </a:solidFill>
              </a:rPr>
              <a:t>STL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91773" y="1660122"/>
            <a:ext cx="162905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分层方向和层厚</a:t>
            </a:r>
            <a:r>
              <a:rPr lang="en-US" altLang="zh-CN" sz="1400" dirty="0" smtClean="0">
                <a:solidFill>
                  <a:schemeClr val="tx1"/>
                </a:solidFill>
              </a:rPr>
              <a:t>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6941" y="2308192"/>
            <a:ext cx="277427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起始高度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startH</a:t>
            </a:r>
            <a:r>
              <a:rPr lang="zh-CN" altLang="en-US" sz="1400" dirty="0" smtClean="0">
                <a:solidFill>
                  <a:schemeClr val="tx1"/>
                </a:solidFill>
              </a:rPr>
              <a:t>和终止高度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endH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2617" y="2956262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当前打印高度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H=startH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770381" y="3604332"/>
            <a:ext cx="2067392" cy="7546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H&lt;=startH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91083" y="3799642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结束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62617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三角面片和切平面交线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6172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交线首尾相连形成轮廓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16171" y="3768569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H=H + 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4"/>
            <a:endCxn id="7" idx="0"/>
          </p:cNvCxnSpPr>
          <p:nvPr/>
        </p:nvCxnSpPr>
        <p:spPr>
          <a:xfrm>
            <a:off x="3804078" y="914400"/>
            <a:ext cx="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804080" y="1438181"/>
            <a:ext cx="222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 flipH="1">
            <a:off x="3804078" y="2086251"/>
            <a:ext cx="222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0"/>
          </p:cNvCxnSpPr>
          <p:nvPr/>
        </p:nvCxnSpPr>
        <p:spPr>
          <a:xfrm>
            <a:off x="3804078" y="2734321"/>
            <a:ext cx="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 flipH="1">
            <a:off x="3804077" y="3382391"/>
            <a:ext cx="1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1"/>
            <a:endCxn id="13" idx="6"/>
          </p:cNvCxnSpPr>
          <p:nvPr/>
        </p:nvCxnSpPr>
        <p:spPr>
          <a:xfrm flipH="1">
            <a:off x="2318547" y="3981634"/>
            <a:ext cx="45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  <a:endCxn id="14" idx="0"/>
          </p:cNvCxnSpPr>
          <p:nvPr/>
        </p:nvCxnSpPr>
        <p:spPr>
          <a:xfrm>
            <a:off x="3804077" y="4358936"/>
            <a:ext cx="1" cy="4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1"/>
          </p:cNvCxnSpPr>
          <p:nvPr/>
        </p:nvCxnSpPr>
        <p:spPr>
          <a:xfrm>
            <a:off x="4845538" y="5035110"/>
            <a:ext cx="67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12" idx="3"/>
          </p:cNvCxnSpPr>
          <p:nvPr/>
        </p:nvCxnSpPr>
        <p:spPr>
          <a:xfrm flipH="1">
            <a:off x="4837773" y="3981634"/>
            <a:ext cx="6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0"/>
            <a:endCxn id="16" idx="2"/>
          </p:cNvCxnSpPr>
          <p:nvPr/>
        </p:nvCxnSpPr>
        <p:spPr>
          <a:xfrm flipH="1" flipV="1">
            <a:off x="6557632" y="4194698"/>
            <a:ext cx="1" cy="62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6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53918" y="4485443"/>
            <a:ext cx="42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93831" y="2305050"/>
            <a:ext cx="0" cy="318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071336" y="4343400"/>
            <a:ext cx="3911600" cy="142043"/>
            <a:chOff x="3151819" y="5473699"/>
            <a:chExt cx="3911600" cy="14204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518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3962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407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8852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1297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6186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5965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 rot="16200000">
            <a:off x="3020002" y="3804857"/>
            <a:ext cx="2689225" cy="142043"/>
            <a:chOff x="4863144" y="5473699"/>
            <a:chExt cx="2689225" cy="142043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3078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5523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4098192" y="44331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04101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65227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89386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3545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389742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31330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87291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11450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6244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578632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826570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00055" y="41092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01385" y="386316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02715" y="36170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104045" y="33709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105375" y="312488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06705" y="287879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108035" y="263269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109365" y="23866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flipV="1">
            <a:off x="4782661" y="2771197"/>
            <a:ext cx="0" cy="12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4782661" y="3998115"/>
            <a:ext cx="740291" cy="2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5522952" y="3759991"/>
            <a:ext cx="1477704" cy="47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6998811" y="2529897"/>
            <a:ext cx="0" cy="123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783991" y="2771197"/>
            <a:ext cx="668903" cy="49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5447483" y="2529897"/>
            <a:ext cx="1551328" cy="73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4398552" y="25264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H="1">
            <a:off x="4398552" y="26326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4398552" y="27389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 flipH="1">
            <a:off x="4398552" y="28451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4398552" y="295138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H="1">
            <a:off x="4398552" y="305761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 flipH="1">
            <a:off x="4398552" y="3163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398552" y="327007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4398552" y="337630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4398552" y="34825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4398552" y="35887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4398552" y="36949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4398552" y="38012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4398552" y="39074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4398552" y="40200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 flipH="1">
            <a:off x="4398552" y="41262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4398552" y="4238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矩形标注 243"/>
          <p:cNvSpPr/>
          <p:nvPr/>
        </p:nvSpPr>
        <p:spPr>
          <a:xfrm>
            <a:off x="7352958" y="2036331"/>
            <a:ext cx="902041" cy="268719"/>
          </a:xfrm>
          <a:prstGeom prst="wedgeRectCallout">
            <a:avLst>
              <a:gd name="adj1" fmla="val -56031"/>
              <a:gd name="adj2" fmla="val 1286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扫描线</a:t>
            </a:r>
            <a:endParaRPr lang="zh-CN" altLang="en-US" sz="1200" dirty="0"/>
          </a:p>
        </p:txBody>
      </p:sp>
      <p:sp>
        <p:nvSpPr>
          <p:cNvPr id="245" name="矩形标注 244"/>
          <p:cNvSpPr/>
          <p:nvPr/>
        </p:nvSpPr>
        <p:spPr>
          <a:xfrm>
            <a:off x="7596721" y="2951388"/>
            <a:ext cx="1102779" cy="268719"/>
          </a:xfrm>
          <a:prstGeom prst="wedgeRectCallout">
            <a:avLst>
              <a:gd name="adj1" fmla="val -98720"/>
              <a:gd name="adj2" fmla="val 837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封闭轮廓</a:t>
            </a:r>
            <a:r>
              <a:rPr lang="zh-CN" altLang="en-US" sz="1200" dirty="0"/>
              <a:t>区域</a:t>
            </a:r>
          </a:p>
        </p:txBody>
      </p:sp>
      <p:sp>
        <p:nvSpPr>
          <p:cNvPr id="246" name="矩形 245"/>
          <p:cNvSpPr/>
          <p:nvPr/>
        </p:nvSpPr>
        <p:spPr>
          <a:xfrm>
            <a:off x="6780863" y="2635294"/>
            <a:ext cx="212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570777" y="2738972"/>
            <a:ext cx="42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6346963" y="2845158"/>
            <a:ext cx="64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6114506" y="2951746"/>
            <a:ext cx="878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785836" y="2845158"/>
            <a:ext cx="86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785836" y="2954921"/>
            <a:ext cx="24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785836" y="3057618"/>
            <a:ext cx="37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897750" y="3057618"/>
            <a:ext cx="1094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flipV="1">
            <a:off x="4782661" y="3159497"/>
            <a:ext cx="523017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V="1">
            <a:off x="5678386" y="3161045"/>
            <a:ext cx="1310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flipV="1">
            <a:off x="4782661" y="3270078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flipV="1">
            <a:off x="4782661" y="3370980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flipV="1">
            <a:off x="4782661" y="3478493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flipV="1">
            <a:off x="4782661" y="3586006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flipV="1">
            <a:off x="4782661" y="3693519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flipV="1">
            <a:off x="4782661" y="3801032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flipV="1">
            <a:off x="4782661" y="3908545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4860018" y="4017964"/>
            <a:ext cx="1331232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188242" y="4125881"/>
            <a:ext cx="673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5525723" y="423884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4782759" y="277673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6997360" y="2531463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标注 269"/>
          <p:cNvSpPr/>
          <p:nvPr/>
        </p:nvSpPr>
        <p:spPr>
          <a:xfrm>
            <a:off x="4545442" y="2142313"/>
            <a:ext cx="902041" cy="268719"/>
          </a:xfrm>
          <a:prstGeom prst="wedgeRectCallout">
            <a:avLst>
              <a:gd name="adj1" fmla="val -8866"/>
              <a:gd name="adj2" fmla="val 2468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填充路径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6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509" y="1838036"/>
            <a:ext cx="5357092" cy="332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27055" y="2355273"/>
            <a:ext cx="1413163" cy="812800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03636" y="2022764"/>
            <a:ext cx="2937164" cy="2937164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88909" y="2507673"/>
            <a:ext cx="766618" cy="5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00981" y="3269673"/>
            <a:ext cx="1542473" cy="99752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96726" y="3592945"/>
            <a:ext cx="350982" cy="350982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116944" y="1080655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1" name="圆角矩形标注 10"/>
          <p:cNvSpPr/>
          <p:nvPr/>
        </p:nvSpPr>
        <p:spPr>
          <a:xfrm>
            <a:off x="7855527" y="1225388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2" name="圆角矩形标注 11"/>
          <p:cNvSpPr/>
          <p:nvPr/>
        </p:nvSpPr>
        <p:spPr>
          <a:xfrm>
            <a:off x="9384147" y="1838036"/>
            <a:ext cx="979055" cy="612648"/>
          </a:xfrm>
          <a:prstGeom prst="wedgeRoundRectCallout">
            <a:avLst>
              <a:gd name="adj1" fmla="val -109941"/>
              <a:gd name="adj2" fmla="val 1077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3" name="圆角矩形标注 12"/>
          <p:cNvSpPr/>
          <p:nvPr/>
        </p:nvSpPr>
        <p:spPr>
          <a:xfrm>
            <a:off x="4742872" y="3462112"/>
            <a:ext cx="979055" cy="612648"/>
          </a:xfrm>
          <a:prstGeom prst="wedgeRoundRectCallout">
            <a:avLst>
              <a:gd name="adj1" fmla="val 146663"/>
              <a:gd name="adj2" fmla="val -835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4" name="圆角矩形标注 13"/>
          <p:cNvSpPr/>
          <p:nvPr/>
        </p:nvSpPr>
        <p:spPr>
          <a:xfrm>
            <a:off x="9319491" y="3194258"/>
            <a:ext cx="979055" cy="612648"/>
          </a:xfrm>
          <a:prstGeom prst="wedgeRoundRectCallout">
            <a:avLst>
              <a:gd name="adj1" fmla="val -217488"/>
              <a:gd name="adj2" fmla="val 429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5" name="圆角矩形标注 14"/>
          <p:cNvSpPr/>
          <p:nvPr/>
        </p:nvSpPr>
        <p:spPr>
          <a:xfrm>
            <a:off x="2803235" y="3462112"/>
            <a:ext cx="979055" cy="612648"/>
          </a:xfrm>
          <a:prstGeom prst="wedgeRoundRectCallout">
            <a:avLst>
              <a:gd name="adj1" fmla="val 134399"/>
              <a:gd name="adj2" fmla="val -1485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轨迹填充区域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44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214</Words>
  <Application>Microsoft Office PowerPoint</Application>
  <PresentationFormat>宽屏</PresentationFormat>
  <Paragraphs>91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张 鹏</cp:lastModifiedBy>
  <cp:revision>37</cp:revision>
  <dcterms:created xsi:type="dcterms:W3CDTF">2021-01-26T03:05:16Z</dcterms:created>
  <dcterms:modified xsi:type="dcterms:W3CDTF">2021-03-10T16:33:26Z</dcterms:modified>
</cp:coreProperties>
</file>