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7" r:id="rId4"/>
    <p:sldId id="258" r:id="rId5"/>
    <p:sldId id="259" r:id="rId6"/>
    <p:sldId id="264" r:id="rId7"/>
    <p:sldId id="270" r:id="rId8"/>
    <p:sldId id="268" r:id="rId9"/>
    <p:sldId id="269" r:id="rId10"/>
    <p:sldId id="271" r:id="rId11"/>
    <p:sldId id="272" r:id="rId12"/>
    <p:sldId id="260" r:id="rId13"/>
    <p:sldId id="266" r:id="rId14"/>
    <p:sldId id="265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DC9"/>
    <a:srgbClr val="DBDB09"/>
    <a:srgbClr val="BE2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C78D8-3A19-6402-211A-24D2010AA813}" v="184" dt="2024-06-10T15:09:34.897"/>
    <p1510:client id="{3A16CC37-F7DF-84C5-31C6-5F2B6E5F5C21}" v="395" dt="2024-06-10T13:46:50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linger Samuel" userId="S::samuel.haslinger@htl-saalfelden.at::c9069ffe-0245-4413-8cd0-3e34027a2a6c" providerId="AD" clId="Web-{E65B2261-0A49-4F4A-A39A-F092A53D2B19}"/>
    <pc:docChg chg="modSld">
      <pc:chgData name="Haslinger Samuel" userId="S::samuel.haslinger@htl-saalfelden.at::c9069ffe-0245-4413-8cd0-3e34027a2a6c" providerId="AD" clId="Web-{E65B2261-0A49-4F4A-A39A-F092A53D2B19}" dt="2024-06-04T19:14:11.494" v="31" actId="20577"/>
      <pc:docMkLst>
        <pc:docMk/>
      </pc:docMkLst>
      <pc:sldChg chg="modSp">
        <pc:chgData name="Haslinger Samuel" userId="S::samuel.haslinger@htl-saalfelden.at::c9069ffe-0245-4413-8cd0-3e34027a2a6c" providerId="AD" clId="Web-{E65B2261-0A49-4F4A-A39A-F092A53D2B19}" dt="2024-06-04T19:09:19.103" v="1" actId="20577"/>
        <pc:sldMkLst>
          <pc:docMk/>
          <pc:sldMk cId="414410644" sldId="265"/>
        </pc:sldMkLst>
        <pc:spChg chg="mod">
          <ac:chgData name="Haslinger Samuel" userId="S::samuel.haslinger@htl-saalfelden.at::c9069ffe-0245-4413-8cd0-3e34027a2a6c" providerId="AD" clId="Web-{E65B2261-0A49-4F4A-A39A-F092A53D2B19}" dt="2024-06-04T19:09:19.103" v="1" actId="20577"/>
          <ac:spMkLst>
            <pc:docMk/>
            <pc:sldMk cId="414410644" sldId="265"/>
            <ac:spMk id="3" creationId="{1EC80749-B280-577F-A5C7-71AC6E368477}"/>
          </ac:spMkLst>
        </pc:spChg>
      </pc:sldChg>
      <pc:sldChg chg="modSp">
        <pc:chgData name="Haslinger Samuel" userId="S::samuel.haslinger@htl-saalfelden.at::c9069ffe-0245-4413-8cd0-3e34027a2a6c" providerId="AD" clId="Web-{E65B2261-0A49-4F4A-A39A-F092A53D2B19}" dt="2024-06-04T19:14:11.494" v="31" actId="20577"/>
        <pc:sldMkLst>
          <pc:docMk/>
          <pc:sldMk cId="2830231666" sldId="266"/>
        </pc:sldMkLst>
        <pc:spChg chg="mod">
          <ac:chgData name="Haslinger Samuel" userId="S::samuel.haslinger@htl-saalfelden.at::c9069ffe-0245-4413-8cd0-3e34027a2a6c" providerId="AD" clId="Web-{E65B2261-0A49-4F4A-A39A-F092A53D2B19}" dt="2024-06-04T19:14:11.494" v="31" actId="20577"/>
          <ac:spMkLst>
            <pc:docMk/>
            <pc:sldMk cId="2830231666" sldId="266"/>
            <ac:spMk id="3" creationId="{6BF42EBC-5E68-5FB9-25AA-1AEFC6DAB116}"/>
          </ac:spMkLst>
        </pc:spChg>
      </pc:sldChg>
    </pc:docChg>
  </pc:docChgLst>
  <pc:docChgLst>
    <pc:chgData name="Höflehner Julian" userId="5ffe66e3-a139-4b57-888c-3ea8e0375b23" providerId="ADAL" clId="{DCBC045F-0498-443F-A9CC-10585195062C}"/>
    <pc:docChg chg="custSel addSld modSld">
      <pc:chgData name="Höflehner Julian" userId="5ffe66e3-a139-4b57-888c-3ea8e0375b23" providerId="ADAL" clId="{DCBC045F-0498-443F-A9CC-10585195062C}" dt="2024-06-04T10:58:44.931" v="275" actId="20577"/>
      <pc:docMkLst>
        <pc:docMk/>
      </pc:docMkLst>
      <pc:sldChg chg="modSp mod">
        <pc:chgData name="Höflehner Julian" userId="5ffe66e3-a139-4b57-888c-3ea8e0375b23" providerId="ADAL" clId="{DCBC045F-0498-443F-A9CC-10585195062C}" dt="2024-06-04T10:45:24.813" v="164" actId="20577"/>
        <pc:sldMkLst>
          <pc:docMk/>
          <pc:sldMk cId="414410644" sldId="265"/>
        </pc:sldMkLst>
        <pc:spChg chg="mod">
          <ac:chgData name="Höflehner Julian" userId="5ffe66e3-a139-4b57-888c-3ea8e0375b23" providerId="ADAL" clId="{DCBC045F-0498-443F-A9CC-10585195062C}" dt="2024-06-04T10:45:24.813" v="164" actId="20577"/>
          <ac:spMkLst>
            <pc:docMk/>
            <pc:sldMk cId="414410644" sldId="265"/>
            <ac:spMk id="3" creationId="{1EC80749-B280-577F-A5C7-71AC6E368477}"/>
          </ac:spMkLst>
        </pc:spChg>
      </pc:sldChg>
      <pc:sldChg chg="modSp new mod">
        <pc:chgData name="Höflehner Julian" userId="5ffe66e3-a139-4b57-888c-3ea8e0375b23" providerId="ADAL" clId="{DCBC045F-0498-443F-A9CC-10585195062C}" dt="2024-06-04T10:58:44.931" v="275" actId="20577"/>
        <pc:sldMkLst>
          <pc:docMk/>
          <pc:sldMk cId="2830231666" sldId="266"/>
        </pc:sldMkLst>
        <pc:spChg chg="mod">
          <ac:chgData name="Höflehner Julian" userId="5ffe66e3-a139-4b57-888c-3ea8e0375b23" providerId="ADAL" clId="{DCBC045F-0498-443F-A9CC-10585195062C}" dt="2024-06-04T10:58:44.931" v="275" actId="20577"/>
          <ac:spMkLst>
            <pc:docMk/>
            <pc:sldMk cId="2830231666" sldId="266"/>
            <ac:spMk id="2" creationId="{7494A230-990E-91C6-1260-37116A153A8C}"/>
          </ac:spMkLst>
        </pc:spChg>
        <pc:spChg chg="mod">
          <ac:chgData name="Höflehner Julian" userId="5ffe66e3-a139-4b57-888c-3ea8e0375b23" providerId="ADAL" clId="{DCBC045F-0498-443F-A9CC-10585195062C}" dt="2024-06-04T10:58:02.760" v="264" actId="20577"/>
          <ac:spMkLst>
            <pc:docMk/>
            <pc:sldMk cId="2830231666" sldId="266"/>
            <ac:spMk id="3" creationId="{6BF42EBC-5E68-5FB9-25AA-1AEFC6DAB116}"/>
          </ac:spMkLst>
        </pc:spChg>
      </pc:sldChg>
    </pc:docChg>
  </pc:docChgLst>
  <pc:docChgLst>
    <pc:chgData name="Haslinger Samuel" userId="S::samuel.haslinger@htl-saalfelden.at::c9069ffe-0245-4413-8cd0-3e34027a2a6c" providerId="AD" clId="Web-{CA9B57BA-5A35-4D0C-87CB-B7B1F6DACF66}"/>
    <pc:docChg chg="modSld">
      <pc:chgData name="Haslinger Samuel" userId="S::samuel.haslinger@htl-saalfelden.at::c9069ffe-0245-4413-8cd0-3e34027a2a6c" providerId="AD" clId="Web-{CA9B57BA-5A35-4D0C-87CB-B7B1F6DACF66}" dt="2024-06-05T05:39:12.816" v="37"/>
      <pc:docMkLst>
        <pc:docMk/>
      </pc:docMkLst>
      <pc:sldChg chg="modSp">
        <pc:chgData name="Haslinger Samuel" userId="S::samuel.haslinger@htl-saalfelden.at::c9069ffe-0245-4413-8cd0-3e34027a2a6c" providerId="AD" clId="Web-{CA9B57BA-5A35-4D0C-87CB-B7B1F6DACF66}" dt="2024-06-05T05:20:00.302" v="29" actId="20577"/>
        <pc:sldMkLst>
          <pc:docMk/>
          <pc:sldMk cId="3469512878" sldId="259"/>
        </pc:sldMkLst>
        <pc:spChg chg="mod">
          <ac:chgData name="Haslinger Samuel" userId="S::samuel.haslinger@htl-saalfelden.at::c9069ffe-0245-4413-8cd0-3e34027a2a6c" providerId="AD" clId="Web-{CA9B57BA-5A35-4D0C-87CB-B7B1F6DACF66}" dt="2024-06-05T05:20:00.302" v="29" actId="20577"/>
          <ac:spMkLst>
            <pc:docMk/>
            <pc:sldMk cId="3469512878" sldId="259"/>
            <ac:spMk id="3" creationId="{28EBEBEF-4B3B-2BCA-368E-BB6C7406680E}"/>
          </ac:spMkLst>
        </pc:spChg>
      </pc:sldChg>
      <pc:sldChg chg="modSp">
        <pc:chgData name="Haslinger Samuel" userId="S::samuel.haslinger@htl-saalfelden.at::c9069ffe-0245-4413-8cd0-3e34027a2a6c" providerId="AD" clId="Web-{CA9B57BA-5A35-4D0C-87CB-B7B1F6DACF66}" dt="2024-06-05T05:20:31.100" v="32" actId="20577"/>
        <pc:sldMkLst>
          <pc:docMk/>
          <pc:sldMk cId="3855528893" sldId="260"/>
        </pc:sldMkLst>
        <pc:spChg chg="mod">
          <ac:chgData name="Haslinger Samuel" userId="S::samuel.haslinger@htl-saalfelden.at::c9069ffe-0245-4413-8cd0-3e34027a2a6c" providerId="AD" clId="Web-{CA9B57BA-5A35-4D0C-87CB-B7B1F6DACF66}" dt="2024-06-05T05:20:31.100" v="32" actId="20577"/>
          <ac:spMkLst>
            <pc:docMk/>
            <pc:sldMk cId="3855528893" sldId="260"/>
            <ac:spMk id="3" creationId="{21FFF8EF-AD80-19BA-F72A-DEC1ACA36782}"/>
          </ac:spMkLst>
        </pc:spChg>
      </pc:sldChg>
      <pc:sldChg chg="modSp">
        <pc:chgData name="Haslinger Samuel" userId="S::samuel.haslinger@htl-saalfelden.at::c9069ffe-0245-4413-8cd0-3e34027a2a6c" providerId="AD" clId="Web-{CA9B57BA-5A35-4D0C-87CB-B7B1F6DACF66}" dt="2024-06-05T05:21:01.633" v="35" actId="20577"/>
        <pc:sldMkLst>
          <pc:docMk/>
          <pc:sldMk cId="70910024" sldId="261"/>
        </pc:sldMkLst>
        <pc:spChg chg="mod">
          <ac:chgData name="Haslinger Samuel" userId="S::samuel.haslinger@htl-saalfelden.at::c9069ffe-0245-4413-8cd0-3e34027a2a6c" providerId="AD" clId="Web-{CA9B57BA-5A35-4D0C-87CB-B7B1F6DACF66}" dt="2024-06-05T05:21:01.633" v="35" actId="20577"/>
          <ac:spMkLst>
            <pc:docMk/>
            <pc:sldMk cId="70910024" sldId="261"/>
            <ac:spMk id="3" creationId="{6E8FF11F-8385-D701-53C1-B3CFF364A656}"/>
          </ac:spMkLst>
        </pc:spChg>
      </pc:sldChg>
      <pc:sldChg chg="addSp delSp">
        <pc:chgData name="Haslinger Samuel" userId="S::samuel.haslinger@htl-saalfelden.at::c9069ffe-0245-4413-8cd0-3e34027a2a6c" providerId="AD" clId="Web-{CA9B57BA-5A35-4D0C-87CB-B7B1F6DACF66}" dt="2024-06-05T05:39:12.816" v="37"/>
        <pc:sldMkLst>
          <pc:docMk/>
          <pc:sldMk cId="4231141096" sldId="263"/>
        </pc:sldMkLst>
        <pc:picChg chg="add del">
          <ac:chgData name="Haslinger Samuel" userId="S::samuel.haslinger@htl-saalfelden.at::c9069ffe-0245-4413-8cd0-3e34027a2a6c" providerId="AD" clId="Web-{CA9B57BA-5A35-4D0C-87CB-B7B1F6DACF66}" dt="2024-06-05T05:39:12.816" v="37"/>
          <ac:picMkLst>
            <pc:docMk/>
            <pc:sldMk cId="4231141096" sldId="263"/>
            <ac:picMk id="5" creationId="{3E571578-8B01-DE01-10E2-3645022161AC}"/>
          </ac:picMkLst>
        </pc:picChg>
      </pc:sldChg>
      <pc:sldChg chg="modSp">
        <pc:chgData name="Haslinger Samuel" userId="S::samuel.haslinger@htl-saalfelden.at::c9069ffe-0245-4413-8cd0-3e34027a2a6c" providerId="AD" clId="Web-{CA9B57BA-5A35-4D0C-87CB-B7B1F6DACF66}" dt="2024-06-05T05:19:35.926" v="23" actId="20577"/>
        <pc:sldMkLst>
          <pc:docMk/>
          <pc:sldMk cId="2830231666" sldId="266"/>
        </pc:sldMkLst>
        <pc:spChg chg="mod">
          <ac:chgData name="Haslinger Samuel" userId="S::samuel.haslinger@htl-saalfelden.at::c9069ffe-0245-4413-8cd0-3e34027a2a6c" providerId="AD" clId="Web-{CA9B57BA-5A35-4D0C-87CB-B7B1F6DACF66}" dt="2024-06-05T05:19:35.926" v="23" actId="20577"/>
          <ac:spMkLst>
            <pc:docMk/>
            <pc:sldMk cId="2830231666" sldId="266"/>
            <ac:spMk id="3" creationId="{6BF42EBC-5E68-5FB9-25AA-1AEFC6DAB116}"/>
          </ac:spMkLst>
        </pc:spChg>
      </pc:sldChg>
    </pc:docChg>
  </pc:docChgLst>
  <pc:docChgLst>
    <pc:chgData name="Haslinger Samuel" userId="S::samuel.haslinger@htl-saalfelden.at::c9069ffe-0245-4413-8cd0-3e34027a2a6c" providerId="AD" clId="Web-{8B2AA871-3A18-4378-806B-A2DB54EFB5DA}"/>
    <pc:docChg chg="modSld">
      <pc:chgData name="Haslinger Samuel" userId="S::samuel.haslinger@htl-saalfelden.at::c9069ffe-0245-4413-8cd0-3e34027a2a6c" providerId="AD" clId="Web-{8B2AA871-3A18-4378-806B-A2DB54EFB5DA}" dt="2024-06-05T03:37:50.302" v="7" actId="20577"/>
      <pc:docMkLst>
        <pc:docMk/>
      </pc:docMkLst>
      <pc:sldChg chg="modSp">
        <pc:chgData name="Haslinger Samuel" userId="S::samuel.haslinger@htl-saalfelden.at::c9069ffe-0245-4413-8cd0-3e34027a2a6c" providerId="AD" clId="Web-{8B2AA871-3A18-4378-806B-A2DB54EFB5DA}" dt="2024-06-05T03:37:50.302" v="7" actId="20577"/>
        <pc:sldMkLst>
          <pc:docMk/>
          <pc:sldMk cId="1918144357" sldId="256"/>
        </pc:sldMkLst>
        <pc:spChg chg="mod">
          <ac:chgData name="Haslinger Samuel" userId="S::samuel.haslinger@htl-saalfelden.at::c9069ffe-0245-4413-8cd0-3e34027a2a6c" providerId="AD" clId="Web-{8B2AA871-3A18-4378-806B-A2DB54EFB5DA}" dt="2024-06-05T03:37:50.302" v="7" actId="20577"/>
          <ac:spMkLst>
            <pc:docMk/>
            <pc:sldMk cId="1918144357" sldId="256"/>
            <ac:spMk id="2" creationId="{D7BEB82E-09D7-3BC9-3D30-5019C3642B67}"/>
          </ac:spMkLst>
        </pc:spChg>
        <pc:spChg chg="mod">
          <ac:chgData name="Haslinger Samuel" userId="S::samuel.haslinger@htl-saalfelden.at::c9069ffe-0245-4413-8cd0-3e34027a2a6c" providerId="AD" clId="Web-{8B2AA871-3A18-4378-806B-A2DB54EFB5DA}" dt="2024-06-05T03:37:39.395" v="4" actId="20577"/>
          <ac:spMkLst>
            <pc:docMk/>
            <pc:sldMk cId="1918144357" sldId="256"/>
            <ac:spMk id="3" creationId="{82914DD1-5BE6-3A08-FBD5-84640B602594}"/>
          </ac:spMkLst>
        </pc:spChg>
      </pc:sldChg>
    </pc:docChg>
  </pc:docChgLst>
  <pc:docChgLst>
    <pc:chgData name="Haslinger Samuel" userId="S::samuel.haslinger@htl-saalfelden.at::c9069ffe-0245-4413-8cd0-3e34027a2a6c" providerId="AD" clId="Web-{D0212CD6-1D7F-4147-9D4D-7C9822C2F0BF}"/>
    <pc:docChg chg="modSld">
      <pc:chgData name="Haslinger Samuel" userId="S::samuel.haslinger@htl-saalfelden.at::c9069ffe-0245-4413-8cd0-3e34027a2a6c" providerId="AD" clId="Web-{D0212CD6-1D7F-4147-9D4D-7C9822C2F0BF}" dt="2024-06-05T03:54:51.651" v="8" actId="20577"/>
      <pc:docMkLst>
        <pc:docMk/>
      </pc:docMkLst>
      <pc:sldChg chg="modSp">
        <pc:chgData name="Haslinger Samuel" userId="S::samuel.haslinger@htl-saalfelden.at::c9069ffe-0245-4413-8cd0-3e34027a2a6c" providerId="AD" clId="Web-{D0212CD6-1D7F-4147-9D4D-7C9822C2F0BF}" dt="2024-06-05T03:54:51.651" v="8" actId="20577"/>
        <pc:sldMkLst>
          <pc:docMk/>
          <pc:sldMk cId="414410644" sldId="265"/>
        </pc:sldMkLst>
        <pc:spChg chg="mod">
          <ac:chgData name="Haslinger Samuel" userId="S::samuel.haslinger@htl-saalfelden.at::c9069ffe-0245-4413-8cd0-3e34027a2a6c" providerId="AD" clId="Web-{D0212CD6-1D7F-4147-9D4D-7C9822C2F0BF}" dt="2024-06-05T03:54:51.651" v="8" actId="20577"/>
          <ac:spMkLst>
            <pc:docMk/>
            <pc:sldMk cId="414410644" sldId="265"/>
            <ac:spMk id="3" creationId="{1EC80749-B280-577F-A5C7-71AC6E368477}"/>
          </ac:spMkLst>
        </pc:spChg>
      </pc:sldChg>
    </pc:docChg>
  </pc:docChgLst>
  <pc:docChgLst>
    <pc:chgData name="Höflehner Julian" userId="S::julian.hoeflehner@htl-saalfelden.at::5ffe66e3-a139-4b57-888c-3ea8e0375b23" providerId="AD" clId="Web-{6E64B558-A6DB-4145-B71A-2C5041A152E6}"/>
    <pc:docChg chg="delSld modSld">
      <pc:chgData name="Höflehner Julian" userId="S::julian.hoeflehner@htl-saalfelden.at::5ffe66e3-a139-4b57-888c-3ea8e0375b23" providerId="AD" clId="Web-{6E64B558-A6DB-4145-B71A-2C5041A152E6}" dt="2024-06-05T05:50:37.240" v="46"/>
      <pc:docMkLst>
        <pc:docMk/>
      </pc:docMkLst>
      <pc:sldChg chg="addSp delSp modSp del">
        <pc:chgData name="Höflehner Julian" userId="S::julian.hoeflehner@htl-saalfelden.at::5ffe66e3-a139-4b57-888c-3ea8e0375b23" providerId="AD" clId="Web-{6E64B558-A6DB-4145-B71A-2C5041A152E6}" dt="2024-06-05T05:50:37.240" v="46"/>
        <pc:sldMkLst>
          <pc:docMk/>
          <pc:sldMk cId="1264165453" sldId="262"/>
        </pc:sldMkLst>
        <pc:spChg chg="del">
          <ac:chgData name="Höflehner Julian" userId="S::julian.hoeflehner@htl-saalfelden.at::5ffe66e3-a139-4b57-888c-3ea8e0375b23" providerId="AD" clId="Web-{6E64B558-A6DB-4145-B71A-2C5041A152E6}" dt="2024-06-05T05:50:06.067" v="37"/>
          <ac:spMkLst>
            <pc:docMk/>
            <pc:sldMk cId="1264165453" sldId="262"/>
            <ac:spMk id="2" creationId="{5CC7075F-A45B-3359-8A01-9C33DCF857C3}"/>
          </ac:spMkLst>
        </pc:spChg>
        <pc:spChg chg="del">
          <ac:chgData name="Höflehner Julian" userId="S::julian.hoeflehner@htl-saalfelden.at::5ffe66e3-a139-4b57-888c-3ea8e0375b23" providerId="AD" clId="Web-{6E64B558-A6DB-4145-B71A-2C5041A152E6}" dt="2024-06-05T05:50:16.692" v="38"/>
          <ac:spMkLst>
            <pc:docMk/>
            <pc:sldMk cId="1264165453" sldId="262"/>
            <ac:spMk id="3" creationId="{9F5EC1D3-32F5-7EC3-DCF9-F611761DD4D7}"/>
          </ac:spMkLst>
        </pc:spChg>
        <pc:picChg chg="add del mod">
          <ac:chgData name="Höflehner Julian" userId="S::julian.hoeflehner@htl-saalfelden.at::5ffe66e3-a139-4b57-888c-3ea8e0375b23" providerId="AD" clId="Web-{6E64B558-A6DB-4145-B71A-2C5041A152E6}" dt="2024-06-05T05:50:34.224" v="45"/>
          <ac:picMkLst>
            <pc:docMk/>
            <pc:sldMk cId="1264165453" sldId="262"/>
            <ac:picMk id="4" creationId="{143676A9-1CE5-517D-6A51-3ED12AB9B502}"/>
          </ac:picMkLst>
        </pc:picChg>
      </pc:sldChg>
      <pc:sldChg chg="addSp delSp modSp mod setBg">
        <pc:chgData name="Höflehner Julian" userId="S::julian.hoeflehner@htl-saalfelden.at::5ffe66e3-a139-4b57-888c-3ea8e0375b23" providerId="AD" clId="Web-{6E64B558-A6DB-4145-B71A-2C5041A152E6}" dt="2024-06-05T05:45:57.668" v="35" actId="14100"/>
        <pc:sldMkLst>
          <pc:docMk/>
          <pc:sldMk cId="4231141096" sldId="263"/>
        </pc:sldMkLst>
        <pc:spChg chg="add del">
          <ac:chgData name="Höflehner Julian" userId="S::julian.hoeflehner@htl-saalfelden.at::5ffe66e3-a139-4b57-888c-3ea8e0375b23" providerId="AD" clId="Web-{6E64B558-A6DB-4145-B71A-2C5041A152E6}" dt="2024-06-05T05:39:56.328" v="5"/>
          <ac:spMkLst>
            <pc:docMk/>
            <pc:sldMk cId="4231141096" sldId="263"/>
            <ac:spMk id="7" creationId="{21FFDA05-9640-4040-B33E-D46FD04434DB}"/>
          </ac:spMkLst>
        </pc:spChg>
        <pc:spChg chg="add del">
          <ac:chgData name="Höflehner Julian" userId="S::julian.hoeflehner@htl-saalfelden.at::5ffe66e3-a139-4b57-888c-3ea8e0375b23" providerId="AD" clId="Web-{6E64B558-A6DB-4145-B71A-2C5041A152E6}" dt="2024-06-05T05:42:19.599" v="27"/>
          <ac:spMkLst>
            <pc:docMk/>
            <pc:sldMk cId="4231141096" sldId="263"/>
            <ac:spMk id="8" creationId="{21FFDA05-9640-4040-B33E-D46FD04434DB}"/>
          </ac:spMkLst>
        </pc:spChg>
        <pc:picChg chg="add del mod">
          <ac:chgData name="Höflehner Julian" userId="S::julian.hoeflehner@htl-saalfelden.at::5ffe66e3-a139-4b57-888c-3ea8e0375b23" providerId="AD" clId="Web-{6E64B558-A6DB-4145-B71A-2C5041A152E6}" dt="2024-06-05T05:40:55.096" v="22"/>
          <ac:picMkLst>
            <pc:docMk/>
            <pc:sldMk cId="4231141096" sldId="263"/>
            <ac:picMk id="2" creationId="{C08A5269-74ED-FC1A-AB6B-63E55B4D0ECA}"/>
          </ac:picMkLst>
        </pc:picChg>
        <pc:picChg chg="add del mod">
          <ac:chgData name="Höflehner Julian" userId="S::julian.hoeflehner@htl-saalfelden.at::5ffe66e3-a139-4b57-888c-3ea8e0375b23" providerId="AD" clId="Web-{6E64B558-A6DB-4145-B71A-2C5041A152E6}" dt="2024-06-05T05:45:44.293" v="32"/>
          <ac:picMkLst>
            <pc:docMk/>
            <pc:sldMk cId="4231141096" sldId="263"/>
            <ac:picMk id="3" creationId="{B6A0E1C6-F3D5-29A5-EA33-0AC31DBA4D6A}"/>
          </ac:picMkLst>
        </pc:picChg>
        <pc:picChg chg="add mod">
          <ac:chgData name="Höflehner Julian" userId="S::julian.hoeflehner@htl-saalfelden.at::5ffe66e3-a139-4b57-888c-3ea8e0375b23" providerId="AD" clId="Web-{6E64B558-A6DB-4145-B71A-2C5041A152E6}" dt="2024-06-05T05:45:57.668" v="35" actId="14100"/>
          <ac:picMkLst>
            <pc:docMk/>
            <pc:sldMk cId="4231141096" sldId="263"/>
            <ac:picMk id="4" creationId="{22CE099A-D551-67B2-FB75-D040810D392A}"/>
          </ac:picMkLst>
        </pc:picChg>
        <pc:picChg chg="add del">
          <ac:chgData name="Höflehner Julian" userId="S::julian.hoeflehner@htl-saalfelden.at::5ffe66e3-a139-4b57-888c-3ea8e0375b23" providerId="AD" clId="Web-{6E64B558-A6DB-4145-B71A-2C5041A152E6}" dt="2024-06-05T05:41:02.034" v="24"/>
          <ac:picMkLst>
            <pc:docMk/>
            <pc:sldMk cId="4231141096" sldId="263"/>
            <ac:picMk id="5" creationId="{3E571578-8B01-DE01-10E2-3645022161AC}"/>
          </ac:picMkLst>
        </pc:picChg>
      </pc:sldChg>
      <pc:sldChg chg="modSp">
        <pc:chgData name="Höflehner Julian" userId="S::julian.hoeflehner@htl-saalfelden.at::5ffe66e3-a139-4b57-888c-3ea8e0375b23" providerId="AD" clId="Web-{6E64B558-A6DB-4145-B71A-2C5041A152E6}" dt="2024-06-05T05:48:27.407" v="36" actId="14100"/>
        <pc:sldMkLst>
          <pc:docMk/>
          <pc:sldMk cId="1960193212" sldId="264"/>
        </pc:sldMkLst>
        <pc:picChg chg="mod">
          <ac:chgData name="Höflehner Julian" userId="S::julian.hoeflehner@htl-saalfelden.at::5ffe66e3-a139-4b57-888c-3ea8e0375b23" providerId="AD" clId="Web-{6E64B558-A6DB-4145-B71A-2C5041A152E6}" dt="2024-06-05T05:48:27.407" v="36" actId="14100"/>
          <ac:picMkLst>
            <pc:docMk/>
            <pc:sldMk cId="1960193212" sldId="264"/>
            <ac:picMk id="5" creationId="{21833EE3-5739-597D-664C-CA51CCD605EE}"/>
          </ac:picMkLst>
        </pc:picChg>
      </pc:sldChg>
    </pc:docChg>
  </pc:docChgLst>
  <pc:docChgLst>
    <pc:chgData name="Höflehner Julian" userId="S::julian.hoeflehner@htl-saalfelden.at::5ffe66e3-a139-4b57-888c-3ea8e0375b23" providerId="AD" clId="Web-{D45E7D39-C1E8-4C39-AAA0-D45D71BEA717}"/>
    <pc:docChg chg="modSld">
      <pc:chgData name="Höflehner Julian" userId="S::julian.hoeflehner@htl-saalfelden.at::5ffe66e3-a139-4b57-888c-3ea8e0375b23" providerId="AD" clId="Web-{D45E7D39-C1E8-4C39-AAA0-D45D71BEA717}" dt="2024-06-05T06:33:54.598" v="37" actId="20577"/>
      <pc:docMkLst>
        <pc:docMk/>
      </pc:docMkLst>
      <pc:sldChg chg="modSp">
        <pc:chgData name="Höflehner Julian" userId="S::julian.hoeflehner@htl-saalfelden.at::5ffe66e3-a139-4b57-888c-3ea8e0375b23" providerId="AD" clId="Web-{D45E7D39-C1E8-4C39-AAA0-D45D71BEA717}" dt="2024-06-05T06:33:54.598" v="37" actId="20577"/>
        <pc:sldMkLst>
          <pc:docMk/>
          <pc:sldMk cId="3469512878" sldId="259"/>
        </pc:sldMkLst>
        <pc:spChg chg="mod">
          <ac:chgData name="Höflehner Julian" userId="S::julian.hoeflehner@htl-saalfelden.at::5ffe66e3-a139-4b57-888c-3ea8e0375b23" providerId="AD" clId="Web-{D45E7D39-C1E8-4C39-AAA0-D45D71BEA717}" dt="2024-06-05T06:33:54.598" v="37" actId="20577"/>
          <ac:spMkLst>
            <pc:docMk/>
            <pc:sldMk cId="3469512878" sldId="259"/>
            <ac:spMk id="3" creationId="{28EBEBEF-4B3B-2BCA-368E-BB6C7406680E}"/>
          </ac:spMkLst>
        </pc:spChg>
      </pc:sldChg>
    </pc:docChg>
  </pc:docChgLst>
  <pc:docChgLst>
    <pc:chgData name="Höflehner Julian" userId="S::julian.hoeflehner@htl-saalfelden.at::5ffe66e3-a139-4b57-888c-3ea8e0375b23" providerId="AD" clId="Web-{3A16CC37-F7DF-84C5-31C6-5F2B6E5F5C21}"/>
    <pc:docChg chg="mod addSld modSld modMainMaster">
      <pc:chgData name="Höflehner Julian" userId="S::julian.hoeflehner@htl-saalfelden.at::5ffe66e3-a139-4b57-888c-3ea8e0375b23" providerId="AD" clId="Web-{3A16CC37-F7DF-84C5-31C6-5F2B6E5F5C21}" dt="2024-06-10T13:46:50.045" v="389" actId="20577"/>
      <pc:docMkLst>
        <pc:docMk/>
      </pc:docMkLst>
      <pc:sldChg chg="addSp modSp">
        <pc:chgData name="Höflehner Julian" userId="S::julian.hoeflehner@htl-saalfelden.at::5ffe66e3-a139-4b57-888c-3ea8e0375b23" providerId="AD" clId="Web-{3A16CC37-F7DF-84C5-31C6-5F2B6E5F5C21}" dt="2024-06-10T13:38:27.434" v="102" actId="20577"/>
        <pc:sldMkLst>
          <pc:docMk/>
          <pc:sldMk cId="1918144357" sldId="256"/>
        </pc:sldMkLst>
        <pc:spChg chg="mod">
          <ac:chgData name="Höflehner Julian" userId="S::julian.hoeflehner@htl-saalfelden.at::5ffe66e3-a139-4b57-888c-3ea8e0375b23" providerId="AD" clId="Web-{3A16CC37-F7DF-84C5-31C6-5F2B6E5F5C21}" dt="2024-06-10T13:38:27.434" v="102" actId="20577"/>
          <ac:spMkLst>
            <pc:docMk/>
            <pc:sldMk cId="1918144357" sldId="256"/>
            <ac:spMk id="2" creationId="{D7BEB82E-09D7-3BC9-3D30-5019C3642B67}"/>
          </ac:spMkLst>
        </pc:spChg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1918144357" sldId="256"/>
            <ac:spMk id="4" creationId="{68B9F75E-9478-2FD1-40A9-C275A7FEBCAC}"/>
          </ac:spMkLst>
        </pc:spChg>
      </pc:sldChg>
      <pc:sldChg chg="addSp delSp modSp">
        <pc:chgData name="Höflehner Julian" userId="S::julian.hoeflehner@htl-saalfelden.at::5ffe66e3-a139-4b57-888c-3ea8e0375b23" providerId="AD" clId="Web-{3A16CC37-F7DF-84C5-31C6-5F2B6E5F5C21}" dt="2024-06-10T13:35:20.755" v="41" actId="20577"/>
        <pc:sldMkLst>
          <pc:docMk/>
          <pc:sldMk cId="2668022557" sldId="257"/>
        </pc:sldMkLst>
        <pc:spChg chg="mod">
          <ac:chgData name="Höflehner Julian" userId="S::julian.hoeflehner@htl-saalfelden.at::5ffe66e3-a139-4b57-888c-3ea8e0375b23" providerId="AD" clId="Web-{3A16CC37-F7DF-84C5-31C6-5F2B6E5F5C21}" dt="2024-06-10T13:35:20.755" v="41" actId="20577"/>
          <ac:spMkLst>
            <pc:docMk/>
            <pc:sldMk cId="2668022557" sldId="257"/>
            <ac:spMk id="3" creationId="{F99579B8-744C-7908-3E34-3925B36AEF80}"/>
          </ac:spMkLst>
        </pc:spChg>
        <pc:spChg chg="add del mod">
          <ac:chgData name="Höflehner Julian" userId="S::julian.hoeflehner@htl-saalfelden.at::5ffe66e3-a139-4b57-888c-3ea8e0375b23" providerId="AD" clId="Web-{3A16CC37-F7DF-84C5-31C6-5F2B6E5F5C21}" dt="2024-06-10T13:32:16.374" v="28"/>
          <ac:spMkLst>
            <pc:docMk/>
            <pc:sldMk cId="2668022557" sldId="257"/>
            <ac:spMk id="4" creationId="{EE9F3A0A-33BA-45EE-908B-00CA4F7195AE}"/>
          </ac:spMkLst>
        </pc:spChg>
        <pc:spChg chg="add del mod">
          <ac:chgData name="Höflehner Julian" userId="S::julian.hoeflehner@htl-saalfelden.at::5ffe66e3-a139-4b57-888c-3ea8e0375b23" providerId="AD" clId="Web-{3A16CC37-F7DF-84C5-31C6-5F2B6E5F5C21}" dt="2024-06-10T13:32:12.749" v="25"/>
          <ac:spMkLst>
            <pc:docMk/>
            <pc:sldMk cId="2668022557" sldId="257"/>
            <ac:spMk id="5" creationId="{9D2D4EC8-CD7D-2A70-698A-BF60E04E8E5B}"/>
          </ac:spMkLst>
        </pc:spChg>
        <pc:spChg chg="add mod">
          <ac:chgData name="Höflehner Julian" userId="S::julian.hoeflehner@htl-saalfelden.at::5ffe66e3-a139-4b57-888c-3ea8e0375b23" providerId="AD" clId="Web-{3A16CC37-F7DF-84C5-31C6-5F2B6E5F5C21}" dt="2024-06-10T13:32:17.014" v="29"/>
          <ac:spMkLst>
            <pc:docMk/>
            <pc:sldMk cId="2668022557" sldId="257"/>
            <ac:spMk id="6" creationId="{FC2D2FBA-A97E-07DA-6D33-D1B558337FBE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1888607500" sldId="258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1888607500" sldId="258"/>
            <ac:spMk id="3" creationId="{315CC726-AE3F-1A3C-CD2A-1434CDCFFE2A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3469512878" sldId="259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3469512878" sldId="259"/>
            <ac:spMk id="4" creationId="{B5C26CEA-941F-21B2-48A2-11AA7707E3C4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3855528893" sldId="260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3855528893" sldId="260"/>
            <ac:spMk id="4" creationId="{086CE38C-7CEF-5DB6-F9DE-D56CA2757212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70910024" sldId="261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70910024" sldId="261"/>
            <ac:spMk id="4" creationId="{7276C08C-7D31-9964-060A-C3BBD2C9D270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4231141096" sldId="263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4231141096" sldId="263"/>
            <ac:spMk id="2" creationId="{193608DE-D666-4D30-2C84-7A261984430E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1960193212" sldId="264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1960193212" sldId="264"/>
            <ac:spMk id="2" creationId="{FC0C3FAF-B949-00B7-075E-0F2454A8B5C4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414410644" sldId="265"/>
        </pc:sldMkLst>
        <pc:spChg chg="mod">
          <ac:chgData name="Höflehner Julian" userId="S::julian.hoeflehner@htl-saalfelden.at::5ffe66e3-a139-4b57-888c-3ea8e0375b23" providerId="AD" clId="Web-{3A16CC37-F7DF-84C5-31C6-5F2B6E5F5C21}" dt="2024-06-10T13:30:55.449" v="22" actId="20577"/>
          <ac:spMkLst>
            <pc:docMk/>
            <pc:sldMk cId="414410644" sldId="265"/>
            <ac:spMk id="3" creationId="{1EC80749-B280-577F-A5C7-71AC6E368477}"/>
          </ac:spMkLst>
        </pc:spChg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414410644" sldId="265"/>
            <ac:spMk id="4" creationId="{4F75DF94-C1E1-E696-7AE7-E8E258B50BBD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2830231666" sldId="266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2830231666" sldId="266"/>
            <ac:spMk id="4" creationId="{46CC268B-2CBD-6F91-406B-63DC086A4330}"/>
          </ac:spMkLst>
        </pc:spChg>
      </pc:sldChg>
      <pc:sldChg chg="modSp new">
        <pc:chgData name="Höflehner Julian" userId="S::julian.hoeflehner@htl-saalfelden.at::5ffe66e3-a139-4b57-888c-3ea8e0375b23" providerId="AD" clId="Web-{3A16CC37-F7DF-84C5-31C6-5F2B6E5F5C21}" dt="2024-06-10T13:46:50.045" v="389" actId="20577"/>
        <pc:sldMkLst>
          <pc:docMk/>
          <pc:sldMk cId="3368743083" sldId="267"/>
        </pc:sldMkLst>
        <pc:spChg chg="mod">
          <ac:chgData name="Höflehner Julian" userId="S::julian.hoeflehner@htl-saalfelden.at::5ffe66e3-a139-4b57-888c-3ea8e0375b23" providerId="AD" clId="Web-{3A16CC37-F7DF-84C5-31C6-5F2B6E5F5C21}" dt="2024-06-10T13:35:54.866" v="45" actId="20577"/>
          <ac:spMkLst>
            <pc:docMk/>
            <pc:sldMk cId="3368743083" sldId="267"/>
            <ac:spMk id="2" creationId="{7BB42814-5672-F7A2-EBF9-2B2F18C6B687}"/>
          </ac:spMkLst>
        </pc:spChg>
        <pc:spChg chg="mod">
          <ac:chgData name="Höflehner Julian" userId="S::julian.hoeflehner@htl-saalfelden.at::5ffe66e3-a139-4b57-888c-3ea8e0375b23" providerId="AD" clId="Web-{3A16CC37-F7DF-84C5-31C6-5F2B6E5F5C21}" dt="2024-06-10T13:46:50.045" v="389" actId="20577"/>
          <ac:spMkLst>
            <pc:docMk/>
            <pc:sldMk cId="3368743083" sldId="267"/>
            <ac:spMk id="3" creationId="{E769BEB7-02F4-DD74-5979-7AE5A01284BF}"/>
          </ac:spMkLst>
        </pc:spChg>
      </pc:sldChg>
      <pc:sldMasterChg chg="mod modSldLayout">
        <pc:chgData name="Höflehner Julian" userId="S::julian.hoeflehner@htl-saalfelden.at::5ffe66e3-a139-4b57-888c-3ea8e0375b23" providerId="AD" clId="Web-{3A16CC37-F7DF-84C5-31C6-5F2B6E5F5C21}" dt="2024-06-10T13:32:42.922" v="33"/>
        <pc:sldMasterMkLst>
          <pc:docMk/>
          <pc:sldMasterMk cId="2019302197" sldId="2147483736"/>
        </pc:sldMasterMkLst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259218132" sldId="2147483737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3462283863" sldId="2147483738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1233590057" sldId="2147483739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952166656" sldId="2147483740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4116314831" sldId="2147483741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2266991351" sldId="2147483742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933821113" sldId="2147483743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61534805" sldId="2147483744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4264026742" sldId="2147483745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3919719651" sldId="2147483746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525999544" sldId="2147483747"/>
          </pc:sldLayoutMkLst>
        </pc:sldLayoutChg>
      </pc:sldMasterChg>
    </pc:docChg>
  </pc:docChgLst>
  <pc:docChgLst>
    <pc:chgData clId="Web-{8B2AA871-3A18-4378-806B-A2DB54EFB5DA}"/>
    <pc:docChg chg="delSld">
      <pc:chgData name="" userId="" providerId="" clId="Web-{8B2AA871-3A18-4378-806B-A2DB54EFB5DA}" dt="2024-06-05T03:36:43.394" v="0"/>
      <pc:docMkLst>
        <pc:docMk/>
      </pc:docMkLst>
      <pc:sldChg chg="del">
        <pc:chgData name="" userId="" providerId="" clId="Web-{8B2AA871-3A18-4378-806B-A2DB54EFB5DA}" dt="2024-06-05T03:36:43.394" v="0"/>
        <pc:sldMkLst>
          <pc:docMk/>
          <pc:sldMk cId="1918144357" sldId="256"/>
        </pc:sldMkLst>
      </pc:sldChg>
    </pc:docChg>
  </pc:docChgLst>
  <pc:docChgLst>
    <pc:chgData name="Höflehner Julian" userId="5ffe66e3-a139-4b57-888c-3ea8e0375b23" providerId="ADAL" clId="{6BC5CF01-A64E-412B-B3CE-5014EBA14001}"/>
    <pc:docChg chg="custSel modSld">
      <pc:chgData name="Höflehner Julian" userId="5ffe66e3-a139-4b57-888c-3ea8e0375b23" providerId="ADAL" clId="{6BC5CF01-A64E-412B-B3CE-5014EBA14001}" dt="2024-06-05T07:16:44.390" v="67" actId="20577"/>
      <pc:docMkLst>
        <pc:docMk/>
      </pc:docMkLst>
      <pc:sldChg chg="modSp mod">
        <pc:chgData name="Höflehner Julian" userId="5ffe66e3-a139-4b57-888c-3ea8e0375b23" providerId="ADAL" clId="{6BC5CF01-A64E-412B-B3CE-5014EBA14001}" dt="2024-06-05T07:16:44.390" v="67" actId="20577"/>
        <pc:sldMkLst>
          <pc:docMk/>
          <pc:sldMk cId="2668022557" sldId="257"/>
        </pc:sldMkLst>
        <pc:spChg chg="mod">
          <ac:chgData name="Höflehner Julian" userId="5ffe66e3-a139-4b57-888c-3ea8e0375b23" providerId="ADAL" clId="{6BC5CF01-A64E-412B-B3CE-5014EBA14001}" dt="2024-06-05T07:16:44.390" v="67" actId="20577"/>
          <ac:spMkLst>
            <pc:docMk/>
            <pc:sldMk cId="2668022557" sldId="257"/>
            <ac:spMk id="3" creationId="{F99579B8-744C-7908-3E34-3925B36AEF80}"/>
          </ac:spMkLst>
        </pc:spChg>
      </pc:sldChg>
      <pc:sldChg chg="modSp mod">
        <pc:chgData name="Höflehner Julian" userId="5ffe66e3-a139-4b57-888c-3ea8e0375b23" providerId="ADAL" clId="{6BC5CF01-A64E-412B-B3CE-5014EBA14001}" dt="2024-06-05T06:57:28.947" v="27" actId="20577"/>
        <pc:sldMkLst>
          <pc:docMk/>
          <pc:sldMk cId="3469512878" sldId="259"/>
        </pc:sldMkLst>
        <pc:spChg chg="mod">
          <ac:chgData name="Höflehner Julian" userId="5ffe66e3-a139-4b57-888c-3ea8e0375b23" providerId="ADAL" clId="{6BC5CF01-A64E-412B-B3CE-5014EBA14001}" dt="2024-06-05T06:57:28.947" v="27" actId="20577"/>
          <ac:spMkLst>
            <pc:docMk/>
            <pc:sldMk cId="3469512878" sldId="259"/>
            <ac:spMk id="3" creationId="{28EBEBEF-4B3B-2BCA-368E-BB6C7406680E}"/>
          </ac:spMkLst>
        </pc:spChg>
      </pc:sldChg>
    </pc:docChg>
  </pc:docChgLst>
  <pc:docChgLst>
    <pc:chgData name="Höflehner Julian" userId="5ffe66e3-a139-4b57-888c-3ea8e0375b23" providerId="ADAL" clId="{FF4AA1AB-31D8-456A-9813-4302D8D07322}"/>
    <pc:docChg chg="modSld">
      <pc:chgData name="Höflehner Julian" userId="5ffe66e3-a139-4b57-888c-3ea8e0375b23" providerId="ADAL" clId="{FF4AA1AB-31D8-456A-9813-4302D8D07322}" dt="2024-06-04T19:09:06.124" v="9" actId="20577"/>
      <pc:docMkLst>
        <pc:docMk/>
      </pc:docMkLst>
      <pc:sldChg chg="modSp mod">
        <pc:chgData name="Höflehner Julian" userId="5ffe66e3-a139-4b57-888c-3ea8e0375b23" providerId="ADAL" clId="{FF4AA1AB-31D8-456A-9813-4302D8D07322}" dt="2024-06-04T19:02:26.960" v="4"/>
        <pc:sldMkLst>
          <pc:docMk/>
          <pc:sldMk cId="2668022557" sldId="257"/>
        </pc:sldMkLst>
        <pc:spChg chg="mod">
          <ac:chgData name="Höflehner Julian" userId="5ffe66e3-a139-4b57-888c-3ea8e0375b23" providerId="ADAL" clId="{FF4AA1AB-31D8-456A-9813-4302D8D07322}" dt="2024-06-04T19:02:26.960" v="4"/>
          <ac:spMkLst>
            <pc:docMk/>
            <pc:sldMk cId="2668022557" sldId="257"/>
            <ac:spMk id="3" creationId="{F99579B8-744C-7908-3E34-3925B36AEF80}"/>
          </ac:spMkLst>
        </pc:spChg>
      </pc:sldChg>
      <pc:sldChg chg="modSp mod">
        <pc:chgData name="Höflehner Julian" userId="5ffe66e3-a139-4b57-888c-3ea8e0375b23" providerId="ADAL" clId="{FF4AA1AB-31D8-456A-9813-4302D8D07322}" dt="2024-06-04T19:06:11.932" v="6" actId="207"/>
        <pc:sldMkLst>
          <pc:docMk/>
          <pc:sldMk cId="3855528893" sldId="260"/>
        </pc:sldMkLst>
        <pc:spChg chg="mod">
          <ac:chgData name="Höflehner Julian" userId="5ffe66e3-a139-4b57-888c-3ea8e0375b23" providerId="ADAL" clId="{FF4AA1AB-31D8-456A-9813-4302D8D07322}" dt="2024-06-04T19:06:11.932" v="6" actId="207"/>
          <ac:spMkLst>
            <pc:docMk/>
            <pc:sldMk cId="3855528893" sldId="260"/>
            <ac:spMk id="3" creationId="{21FFF8EF-AD80-19BA-F72A-DEC1ACA36782}"/>
          </ac:spMkLst>
        </pc:spChg>
      </pc:sldChg>
      <pc:sldChg chg="modSp mod">
        <pc:chgData name="Höflehner Julian" userId="5ffe66e3-a139-4b57-888c-3ea8e0375b23" providerId="ADAL" clId="{FF4AA1AB-31D8-456A-9813-4302D8D07322}" dt="2024-06-04T19:09:06.124" v="9" actId="20577"/>
        <pc:sldMkLst>
          <pc:docMk/>
          <pc:sldMk cId="414410644" sldId="265"/>
        </pc:sldMkLst>
        <pc:spChg chg="mod">
          <ac:chgData name="Höflehner Julian" userId="5ffe66e3-a139-4b57-888c-3ea8e0375b23" providerId="ADAL" clId="{FF4AA1AB-31D8-456A-9813-4302D8D07322}" dt="2024-06-04T19:09:06.124" v="9" actId="20577"/>
          <ac:spMkLst>
            <pc:docMk/>
            <pc:sldMk cId="414410644" sldId="265"/>
            <ac:spMk id="3" creationId="{1EC80749-B280-577F-A5C7-71AC6E368477}"/>
          </ac:spMkLst>
        </pc:spChg>
      </pc:sldChg>
    </pc:docChg>
  </pc:docChgLst>
  <pc:docChgLst>
    <pc:chgData name="Haslinger Samuel" userId="S::samuel.haslinger@htl-saalfelden.at::c9069ffe-0245-4413-8cd0-3e34027a2a6c" providerId="AD" clId="Web-{B8E26F5A-6EC8-4882-B44F-9B214147B7A8}"/>
    <pc:docChg chg="modSld">
      <pc:chgData name="Haslinger Samuel" userId="S::samuel.haslinger@htl-saalfelden.at::c9069ffe-0245-4413-8cd0-3e34027a2a6c" providerId="AD" clId="Web-{B8E26F5A-6EC8-4882-B44F-9B214147B7A8}" dt="2024-06-05T06:53:42.333" v="4" actId="14100"/>
      <pc:docMkLst>
        <pc:docMk/>
      </pc:docMkLst>
      <pc:sldChg chg="modSp">
        <pc:chgData name="Haslinger Samuel" userId="S::samuel.haslinger@htl-saalfelden.at::c9069ffe-0245-4413-8cd0-3e34027a2a6c" providerId="AD" clId="Web-{B8E26F5A-6EC8-4882-B44F-9B214147B7A8}" dt="2024-06-05T06:29:50.802" v="2" actId="20577"/>
        <pc:sldMkLst>
          <pc:docMk/>
          <pc:sldMk cId="3469512878" sldId="259"/>
        </pc:sldMkLst>
        <pc:spChg chg="mod">
          <ac:chgData name="Haslinger Samuel" userId="S::samuel.haslinger@htl-saalfelden.at::c9069ffe-0245-4413-8cd0-3e34027a2a6c" providerId="AD" clId="Web-{B8E26F5A-6EC8-4882-B44F-9B214147B7A8}" dt="2024-06-05T06:29:50.802" v="2" actId="20577"/>
          <ac:spMkLst>
            <pc:docMk/>
            <pc:sldMk cId="3469512878" sldId="259"/>
            <ac:spMk id="3" creationId="{28EBEBEF-4B3B-2BCA-368E-BB6C7406680E}"/>
          </ac:spMkLst>
        </pc:spChg>
      </pc:sldChg>
      <pc:sldChg chg="modSp">
        <pc:chgData name="Haslinger Samuel" userId="S::samuel.haslinger@htl-saalfelden.at::c9069ffe-0245-4413-8cd0-3e34027a2a6c" providerId="AD" clId="Web-{B8E26F5A-6EC8-4882-B44F-9B214147B7A8}" dt="2024-06-05T06:53:42.333" v="4" actId="14100"/>
        <pc:sldMkLst>
          <pc:docMk/>
          <pc:sldMk cId="4231141096" sldId="263"/>
        </pc:sldMkLst>
        <pc:picChg chg="mod">
          <ac:chgData name="Haslinger Samuel" userId="S::samuel.haslinger@htl-saalfelden.at::c9069ffe-0245-4413-8cd0-3e34027a2a6c" providerId="AD" clId="Web-{B8E26F5A-6EC8-4882-B44F-9B214147B7A8}" dt="2024-06-05T06:53:42.333" v="4" actId="14100"/>
          <ac:picMkLst>
            <pc:docMk/>
            <pc:sldMk cId="4231141096" sldId="263"/>
            <ac:picMk id="4" creationId="{22CE099A-D551-67B2-FB75-D040810D392A}"/>
          </ac:picMkLst>
        </pc:picChg>
      </pc:sldChg>
    </pc:docChg>
  </pc:docChgLst>
  <pc:docChgLst>
    <pc:chgData name="Gastbenutzer" userId="S::urn:spo:anon#cab0b09d8722aafc91d3b6dc1087bd790aac18f504152c3258bcca8b8007c499::" providerId="AD" clId="Web-{36DC78D8-3A19-6402-211A-24D2010AA813}"/>
    <pc:docChg chg="addSld delSld modSld sldOrd">
      <pc:chgData name="Gastbenutzer" userId="S::urn:spo:anon#cab0b09d8722aafc91d3b6dc1087bd790aac18f504152c3258bcca8b8007c499::" providerId="AD" clId="Web-{36DC78D8-3A19-6402-211A-24D2010AA813}" dt="2024-06-10T15:09:34.897" v="162"/>
      <pc:docMkLst>
        <pc:docMk/>
      </pc:docMkLst>
      <pc:sldChg chg="modSp">
        <pc:chgData name="Gastbenutzer" userId="S::urn:spo:anon#cab0b09d8722aafc91d3b6dc1087bd790aac18f504152c3258bcca8b8007c499::" providerId="AD" clId="Web-{36DC78D8-3A19-6402-211A-24D2010AA813}" dt="2024-06-10T15:09:07.035" v="161" actId="20577"/>
        <pc:sldMkLst>
          <pc:docMk/>
          <pc:sldMk cId="3855528893" sldId="260"/>
        </pc:sldMkLst>
        <pc:spChg chg="mod">
          <ac:chgData name="Gastbenutzer" userId="S::urn:spo:anon#cab0b09d8722aafc91d3b6dc1087bd790aac18f504152c3258bcca8b8007c499::" providerId="AD" clId="Web-{36DC78D8-3A19-6402-211A-24D2010AA813}" dt="2024-06-10T15:09:07.035" v="161" actId="20577"/>
          <ac:spMkLst>
            <pc:docMk/>
            <pc:sldMk cId="3855528893" sldId="260"/>
            <ac:spMk id="3" creationId="{21FFF8EF-AD80-19BA-F72A-DEC1ACA36782}"/>
          </ac:spMkLst>
        </pc:spChg>
      </pc:sldChg>
      <pc:sldChg chg="addSp delSp modSp del mod setBg">
        <pc:chgData name="Gastbenutzer" userId="S::urn:spo:anon#cab0b09d8722aafc91d3b6dc1087bd790aac18f504152c3258bcca8b8007c499::" providerId="AD" clId="Web-{36DC78D8-3A19-6402-211A-24D2010AA813}" dt="2024-06-10T15:00:25.498" v="85"/>
        <pc:sldMkLst>
          <pc:docMk/>
          <pc:sldMk cId="4231141096" sldId="263"/>
        </pc:sldMkLst>
        <pc:spChg chg="mod ord">
          <ac:chgData name="Gastbenutzer" userId="S::urn:spo:anon#cab0b09d8722aafc91d3b6dc1087bd790aac18f504152c3258bcca8b8007c499::" providerId="AD" clId="Web-{36DC78D8-3A19-6402-211A-24D2010AA813}" dt="2024-06-10T14:59:46.027" v="78"/>
          <ac:spMkLst>
            <pc:docMk/>
            <pc:sldMk cId="4231141096" sldId="263"/>
            <ac:spMk id="2" creationId="{193608DE-D666-4D30-2C84-7A261984430E}"/>
          </ac:spMkLst>
        </pc:spChg>
        <pc:spChg chg="add ord">
          <ac:chgData name="Gastbenutzer" userId="S::urn:spo:anon#cab0b09d8722aafc91d3b6dc1087bd790aac18f504152c3258bcca8b8007c499::" providerId="AD" clId="Web-{36DC78D8-3A19-6402-211A-24D2010AA813}" dt="2024-06-10T15:00:03.215" v="81"/>
          <ac:spMkLst>
            <pc:docMk/>
            <pc:sldMk cId="4231141096" sldId="263"/>
            <ac:spMk id="16" creationId="{21FFDA05-9640-4040-B33E-D46FD04434DB}"/>
          </ac:spMkLst>
        </pc:spChg>
        <pc:picChg chg="add del mod ord">
          <ac:chgData name="Gastbenutzer" userId="S::urn:spo:anon#cab0b09d8722aafc91d3b6dc1087bd790aac18f504152c3258bcca8b8007c499::" providerId="AD" clId="Web-{36DC78D8-3A19-6402-211A-24D2010AA813}" dt="2024-06-10T14:35:17.719" v="7"/>
          <ac:picMkLst>
            <pc:docMk/>
            <pc:sldMk cId="4231141096" sldId="263"/>
            <ac:picMk id="3" creationId="{B08A9662-B8C4-8F64-18A2-6A0743F2F9CE}"/>
          </ac:picMkLst>
        </pc:picChg>
        <pc:picChg chg="del">
          <ac:chgData name="Gastbenutzer" userId="S::urn:spo:anon#cab0b09d8722aafc91d3b6dc1087bd790aac18f504152c3258bcca8b8007c499::" providerId="AD" clId="Web-{36DC78D8-3A19-6402-211A-24D2010AA813}" dt="2024-06-10T14:34:35.060" v="0"/>
          <ac:picMkLst>
            <pc:docMk/>
            <pc:sldMk cId="4231141096" sldId="263"/>
            <ac:picMk id="4" creationId="{22CE099A-D551-67B2-FB75-D040810D392A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4:36:25.130" v="13"/>
          <ac:picMkLst>
            <pc:docMk/>
            <pc:sldMk cId="4231141096" sldId="263"/>
            <ac:picMk id="5" creationId="{91EFE1F9-03BA-3F7A-6977-8B8EA1C0A1FE}"/>
          </ac:picMkLst>
        </pc:picChg>
        <pc:picChg chg="add del mod">
          <ac:chgData name="Gastbenutzer" userId="S::urn:spo:anon#cab0b09d8722aafc91d3b6dc1087bd790aac18f504152c3258bcca8b8007c499::" providerId="AD" clId="Web-{36DC78D8-3A19-6402-211A-24D2010AA813}" dt="2024-06-10T14:44:06.694" v="30"/>
          <ac:picMkLst>
            <pc:docMk/>
            <pc:sldMk cId="4231141096" sldId="263"/>
            <ac:picMk id="6" creationId="{B38C34C7-DC00-E149-7299-605473A0389C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4:48:06.477" v="46"/>
          <ac:picMkLst>
            <pc:docMk/>
            <pc:sldMk cId="4231141096" sldId="263"/>
            <ac:picMk id="7" creationId="{BE4C6E4D-BEE2-20BA-0581-76D910B6594C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4:49:46.797" v="51"/>
          <ac:picMkLst>
            <pc:docMk/>
            <pc:sldMk cId="4231141096" sldId="263"/>
            <ac:picMk id="8" creationId="{64ECCB2E-7F69-85A9-7AB9-00DC1DADB1DB}"/>
          </ac:picMkLst>
        </pc:picChg>
        <pc:picChg chg="add del mod">
          <ac:chgData name="Gastbenutzer" userId="S::urn:spo:anon#cab0b09d8722aafc91d3b6dc1087bd790aac18f504152c3258bcca8b8007c499::" providerId="AD" clId="Web-{36DC78D8-3A19-6402-211A-24D2010AA813}" dt="2024-06-10T14:53:27.594" v="59"/>
          <ac:picMkLst>
            <pc:docMk/>
            <pc:sldMk cId="4231141096" sldId="263"/>
            <ac:picMk id="9" creationId="{6DF5A01F-2450-F763-4DCB-03BFCBFE22EF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4:59:14.462" v="75"/>
          <ac:picMkLst>
            <pc:docMk/>
            <pc:sldMk cId="4231141096" sldId="263"/>
            <ac:picMk id="10" creationId="{46D2459B-5511-C891-B534-18E444CE61C8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5:00:06.091" v="83"/>
          <ac:picMkLst>
            <pc:docMk/>
            <pc:sldMk cId="4231141096" sldId="263"/>
            <ac:picMk id="11" creationId="{B2DD2C61-48B8-4BAC-1271-55A4B3A6E61D}"/>
          </ac:picMkLst>
        </pc:picChg>
      </pc:sldChg>
      <pc:sldChg chg="ord">
        <pc:chgData name="Gastbenutzer" userId="S::urn:spo:anon#cab0b09d8722aafc91d3b6dc1087bd790aac18f504152c3258bcca8b8007c499::" providerId="AD" clId="Web-{36DC78D8-3A19-6402-211A-24D2010AA813}" dt="2024-06-10T15:09:34.897" v="162"/>
        <pc:sldMkLst>
          <pc:docMk/>
          <pc:sldMk cId="414410644" sldId="265"/>
        </pc:sldMkLst>
      </pc:sldChg>
      <pc:sldChg chg="modSp">
        <pc:chgData name="Gastbenutzer" userId="S::urn:spo:anon#cab0b09d8722aafc91d3b6dc1087bd790aac18f504152c3258bcca8b8007c499::" providerId="AD" clId="Web-{36DC78D8-3A19-6402-211A-24D2010AA813}" dt="2024-06-10T14:39:16.111" v="28" actId="20577"/>
        <pc:sldMkLst>
          <pc:docMk/>
          <pc:sldMk cId="3368743083" sldId="267"/>
        </pc:sldMkLst>
        <pc:spChg chg="mod">
          <ac:chgData name="Gastbenutzer" userId="S::urn:spo:anon#cab0b09d8722aafc91d3b6dc1087bd790aac18f504152c3258bcca8b8007c499::" providerId="AD" clId="Web-{36DC78D8-3A19-6402-211A-24D2010AA813}" dt="2024-06-10T14:39:16.111" v="28" actId="20577"/>
          <ac:spMkLst>
            <pc:docMk/>
            <pc:sldMk cId="3368743083" sldId="267"/>
            <ac:spMk id="2" creationId="{7BB42814-5672-F7A2-EBF9-2B2F18C6B687}"/>
          </ac:spMkLst>
        </pc:spChg>
        <pc:spChg chg="mod">
          <ac:chgData name="Gastbenutzer" userId="S::urn:spo:anon#cab0b09d8722aafc91d3b6dc1087bd790aac18f504152c3258bcca8b8007c499::" providerId="AD" clId="Web-{36DC78D8-3A19-6402-211A-24D2010AA813}" dt="2024-06-10T14:39:12.236" v="27" actId="20577"/>
          <ac:spMkLst>
            <pc:docMk/>
            <pc:sldMk cId="3368743083" sldId="267"/>
            <ac:spMk id="3" creationId="{E769BEB7-02F4-DD74-5979-7AE5A01284BF}"/>
          </ac:spMkLst>
        </pc:spChg>
      </pc:sldChg>
      <pc:sldChg chg="addSp delSp modSp new">
        <pc:chgData name="Gastbenutzer" userId="S::urn:spo:anon#cab0b09d8722aafc91d3b6dc1087bd790aac18f504152c3258bcca8b8007c499::" providerId="AD" clId="Web-{36DC78D8-3A19-6402-211A-24D2010AA813}" dt="2024-06-10T15:03:41.122" v="107" actId="14100"/>
        <pc:sldMkLst>
          <pc:docMk/>
          <pc:sldMk cId="2439681817" sldId="268"/>
        </pc:sldMkLst>
        <pc:spChg chg="add del mod">
          <ac:chgData name="Gastbenutzer" userId="S::urn:spo:anon#cab0b09d8722aafc91d3b6dc1087bd790aac18f504152c3258bcca8b8007c499::" providerId="AD" clId="Web-{36DC78D8-3A19-6402-211A-24D2010AA813}" dt="2024-06-10T14:38:28.889" v="24"/>
          <ac:spMkLst>
            <pc:docMk/>
            <pc:sldMk cId="2439681817" sldId="268"/>
            <ac:spMk id="2" creationId="{772150F2-165E-B101-0525-F324CF9073A3}"/>
          </ac:spMkLst>
        </pc:spChg>
        <pc:spChg chg="del">
          <ac:chgData name="Gastbenutzer" userId="S::urn:spo:anon#cab0b09d8722aafc91d3b6dc1087bd790aac18f504152c3258bcca8b8007c499::" providerId="AD" clId="Web-{36DC78D8-3A19-6402-211A-24D2010AA813}" dt="2024-06-10T14:37:27.025" v="17"/>
          <ac:spMkLst>
            <pc:docMk/>
            <pc:sldMk cId="2439681817" sldId="268"/>
            <ac:spMk id="3" creationId="{253F570C-4B59-C822-9C28-F5B1558CF1C0}"/>
          </ac:spMkLst>
        </pc:spChg>
        <pc:spChg chg="add del mod">
          <ac:chgData name="Gastbenutzer" userId="S::urn:spo:anon#cab0b09d8722aafc91d3b6dc1087bd790aac18f504152c3258bcca8b8007c499::" providerId="AD" clId="Web-{36DC78D8-3A19-6402-211A-24D2010AA813}" dt="2024-06-10T14:45:25.997" v="36"/>
          <ac:spMkLst>
            <pc:docMk/>
            <pc:sldMk cId="2439681817" sldId="268"/>
            <ac:spMk id="7" creationId="{0CF14695-4786-86CB-863A-AE53280EAA4F}"/>
          </ac:spMkLst>
        </pc:spChg>
        <pc:picChg chg="add del mod ord">
          <ac:chgData name="Gastbenutzer" userId="S::urn:spo:anon#cab0b09d8722aafc91d3b6dc1087bd790aac18f504152c3258bcca8b8007c499::" providerId="AD" clId="Web-{36DC78D8-3A19-6402-211A-24D2010AA813}" dt="2024-06-10T14:44:04.085" v="29"/>
          <ac:picMkLst>
            <pc:docMk/>
            <pc:sldMk cId="2439681817" sldId="268"/>
            <ac:picMk id="5" creationId="{D61CC96C-41B8-12D4-443B-8C5AD169932F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4:53:14.733" v="58"/>
          <ac:picMkLst>
            <pc:docMk/>
            <pc:sldMk cId="2439681817" sldId="268"/>
            <ac:picMk id="8" creationId="{0E118D93-1B50-88F0-CFB6-63C43394E15F}"/>
          </ac:picMkLst>
        </pc:picChg>
        <pc:picChg chg="add mod ord">
          <ac:chgData name="Gastbenutzer" userId="S::urn:spo:anon#cab0b09d8722aafc91d3b6dc1087bd790aac18f504152c3258bcca8b8007c499::" providerId="AD" clId="Web-{36DC78D8-3A19-6402-211A-24D2010AA813}" dt="2024-06-10T15:03:41.122" v="107" actId="14100"/>
          <ac:picMkLst>
            <pc:docMk/>
            <pc:sldMk cId="2439681817" sldId="268"/>
            <ac:picMk id="9" creationId="{248DB389-DD1B-F888-BEDB-26AA079D39AF}"/>
          </ac:picMkLst>
        </pc:picChg>
      </pc:sldChg>
      <pc:sldChg chg="addSp delSp modSp new">
        <pc:chgData name="Gastbenutzer" userId="S::urn:spo:anon#cab0b09d8722aafc91d3b6dc1087bd790aac18f504152c3258bcca8b8007c499::" providerId="AD" clId="Web-{36DC78D8-3A19-6402-211A-24D2010AA813}" dt="2024-06-10T15:04:18.749" v="114"/>
        <pc:sldMkLst>
          <pc:docMk/>
          <pc:sldMk cId="3995468737" sldId="269"/>
        </pc:sldMkLst>
        <pc:spChg chg="del">
          <ac:chgData name="Gastbenutzer" userId="S::urn:spo:anon#cab0b09d8722aafc91d3b6dc1087bd790aac18f504152c3258bcca8b8007c499::" providerId="AD" clId="Web-{36DC78D8-3A19-6402-211A-24D2010AA813}" dt="2024-06-10T14:55:09.804" v="68"/>
          <ac:spMkLst>
            <pc:docMk/>
            <pc:sldMk cId="3995468737" sldId="269"/>
            <ac:spMk id="2" creationId="{7795F561-B672-B89F-BC3B-B1C7FF466034}"/>
          </ac:spMkLst>
        </pc:spChg>
        <pc:spChg chg="del">
          <ac:chgData name="Gastbenutzer" userId="S::urn:spo:anon#cab0b09d8722aafc91d3b6dc1087bd790aac18f504152c3258bcca8b8007c499::" providerId="AD" clId="Web-{36DC78D8-3A19-6402-211A-24D2010AA813}" dt="2024-06-10T14:55:14.070" v="69"/>
          <ac:spMkLst>
            <pc:docMk/>
            <pc:sldMk cId="3995468737" sldId="269"/>
            <ac:spMk id="3" creationId="{B4A21DE1-C9ED-3B6D-E499-219B6EF78210}"/>
          </ac:spMkLst>
        </pc:spChg>
        <pc:picChg chg="add del mod ord">
          <ac:chgData name="Gastbenutzer" userId="S::urn:spo:anon#cab0b09d8722aafc91d3b6dc1087bd790aac18f504152c3258bcca8b8007c499::" providerId="AD" clId="Web-{36DC78D8-3A19-6402-211A-24D2010AA813}" dt="2024-06-10T14:59:06.915" v="74"/>
          <ac:picMkLst>
            <pc:docMk/>
            <pc:sldMk cId="3995468737" sldId="269"/>
            <ac:picMk id="5" creationId="{15CCB510-0F74-C4C9-5A85-8C1998467672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5:03:48.263" v="108"/>
          <ac:picMkLst>
            <pc:docMk/>
            <pc:sldMk cId="3995468737" sldId="269"/>
            <ac:picMk id="6" creationId="{6ED039C4-B154-D2FB-1853-3A918C5844A7}"/>
          </ac:picMkLst>
        </pc:picChg>
        <pc:picChg chg="add mod ord">
          <ac:chgData name="Gastbenutzer" userId="S::urn:spo:anon#cab0b09d8722aafc91d3b6dc1087bd790aac18f504152c3258bcca8b8007c499::" providerId="AD" clId="Web-{36DC78D8-3A19-6402-211A-24D2010AA813}" dt="2024-06-10T15:04:18.749" v="114"/>
          <ac:picMkLst>
            <pc:docMk/>
            <pc:sldMk cId="3995468737" sldId="269"/>
            <ac:picMk id="7" creationId="{7B32D67D-5B01-CC0F-1990-A3C44288858C}"/>
          </ac:picMkLst>
        </pc:picChg>
      </pc:sldChg>
      <pc:sldChg chg="addSp delSp modSp new">
        <pc:chgData name="Gastbenutzer" userId="S::urn:spo:anon#cab0b09d8722aafc91d3b6dc1087bd790aac18f504152c3258bcca8b8007c499::" providerId="AD" clId="Web-{36DC78D8-3A19-6402-211A-24D2010AA813}" dt="2024-06-10T15:01:05.689" v="97"/>
        <pc:sldMkLst>
          <pc:docMk/>
          <pc:sldMk cId="1621874281" sldId="270"/>
        </pc:sldMkLst>
        <pc:spChg chg="del">
          <ac:chgData name="Gastbenutzer" userId="S::urn:spo:anon#cab0b09d8722aafc91d3b6dc1087bd790aac18f504152c3258bcca8b8007c499::" providerId="AD" clId="Web-{36DC78D8-3A19-6402-211A-24D2010AA813}" dt="2024-06-10T15:00:36.327" v="88"/>
          <ac:spMkLst>
            <pc:docMk/>
            <pc:sldMk cId="1621874281" sldId="270"/>
            <ac:spMk id="2" creationId="{52305B62-B888-7558-8ABD-9A15D6CDC9C7}"/>
          </ac:spMkLst>
        </pc:spChg>
        <pc:spChg chg="del mod">
          <ac:chgData name="Gastbenutzer" userId="S::urn:spo:anon#cab0b09d8722aafc91d3b6dc1087bd790aac18f504152c3258bcca8b8007c499::" providerId="AD" clId="Web-{36DC78D8-3A19-6402-211A-24D2010AA813}" dt="2024-06-10T15:00:30.796" v="87"/>
          <ac:spMkLst>
            <pc:docMk/>
            <pc:sldMk cId="1621874281" sldId="270"/>
            <ac:spMk id="3" creationId="{0CBA7EB2-7562-2D34-618B-3364C553BEDA}"/>
          </ac:spMkLst>
        </pc:spChg>
        <pc:picChg chg="add mod ord">
          <ac:chgData name="Gastbenutzer" userId="S::urn:spo:anon#cab0b09d8722aafc91d3b6dc1087bd790aac18f504152c3258bcca8b8007c499::" providerId="AD" clId="Web-{36DC78D8-3A19-6402-211A-24D2010AA813}" dt="2024-06-10T15:01:05.689" v="97"/>
          <ac:picMkLst>
            <pc:docMk/>
            <pc:sldMk cId="1621874281" sldId="270"/>
            <ac:picMk id="5" creationId="{BEC97F0C-F97C-0CC1-5E93-CEEFC48BE0D9}"/>
          </ac:picMkLst>
        </pc:picChg>
      </pc:sldChg>
      <pc:sldChg chg="addSp delSp modSp new">
        <pc:chgData name="Gastbenutzer" userId="S::urn:spo:anon#cab0b09d8722aafc91d3b6dc1087bd790aac18f504152c3258bcca8b8007c499::" providerId="AD" clId="Web-{36DC78D8-3A19-6402-211A-24D2010AA813}" dt="2024-06-10T15:07:02.792" v="134"/>
        <pc:sldMkLst>
          <pc:docMk/>
          <pc:sldMk cId="466492134" sldId="271"/>
        </pc:sldMkLst>
        <pc:spChg chg="del">
          <ac:chgData name="Gastbenutzer" userId="S::urn:spo:anon#cab0b09d8722aafc91d3b6dc1087bd790aac18f504152c3258bcca8b8007c499::" providerId="AD" clId="Web-{36DC78D8-3A19-6402-211A-24D2010AA813}" dt="2024-06-10T15:02:16.787" v="103"/>
          <ac:spMkLst>
            <pc:docMk/>
            <pc:sldMk cId="466492134" sldId="271"/>
            <ac:spMk id="2" creationId="{95880645-4E48-1B85-04CE-A9CF6CC285A5}"/>
          </ac:spMkLst>
        </pc:spChg>
        <pc:spChg chg="del mod">
          <ac:chgData name="Gastbenutzer" userId="S::urn:spo:anon#cab0b09d8722aafc91d3b6dc1087bd790aac18f504152c3258bcca8b8007c499::" providerId="AD" clId="Web-{36DC78D8-3A19-6402-211A-24D2010AA813}" dt="2024-06-10T15:02:22.382" v="105"/>
          <ac:spMkLst>
            <pc:docMk/>
            <pc:sldMk cId="466492134" sldId="271"/>
            <ac:spMk id="3" creationId="{4FD6CDA3-CEA4-3863-7538-14646CD5B508}"/>
          </ac:spMkLst>
        </pc:spChg>
        <pc:picChg chg="add del mod">
          <ac:chgData name="Gastbenutzer" userId="S::urn:spo:anon#cab0b09d8722aafc91d3b6dc1087bd790aac18f504152c3258bcca8b8007c499::" providerId="AD" clId="Web-{36DC78D8-3A19-6402-211A-24D2010AA813}" dt="2024-06-10T15:05:34.833" v="124"/>
          <ac:picMkLst>
            <pc:docMk/>
            <pc:sldMk cId="466492134" sldId="271"/>
            <ac:picMk id="5" creationId="{C6163335-800F-4AB7-5FF1-B844CF66853B}"/>
          </ac:picMkLst>
        </pc:picChg>
        <pc:picChg chg="add del mod">
          <ac:chgData name="Gastbenutzer" userId="S::urn:spo:anon#cab0b09d8722aafc91d3b6dc1087bd790aac18f504152c3258bcca8b8007c499::" providerId="AD" clId="Web-{36DC78D8-3A19-6402-211A-24D2010AA813}" dt="2024-06-10T15:05:18.941" v="122"/>
          <ac:picMkLst>
            <pc:docMk/>
            <pc:sldMk cId="466492134" sldId="271"/>
            <ac:picMk id="6" creationId="{0DD3447F-409D-9DA4-2A04-C656AF8ABE35}"/>
          </ac:picMkLst>
        </pc:picChg>
        <pc:picChg chg="add del mod">
          <ac:chgData name="Gastbenutzer" userId="S::urn:spo:anon#cab0b09d8722aafc91d3b6dc1087bd790aac18f504152c3258bcca8b8007c499::" providerId="AD" clId="Web-{36DC78D8-3A19-6402-211A-24D2010AA813}" dt="2024-06-10T15:06:12.382" v="127"/>
          <ac:picMkLst>
            <pc:docMk/>
            <pc:sldMk cId="466492134" sldId="271"/>
            <ac:picMk id="7" creationId="{A14D5BDE-0FBD-21D7-1D30-262C7906DBE3}"/>
          </ac:picMkLst>
        </pc:picChg>
        <pc:picChg chg="add del mod">
          <ac:chgData name="Gastbenutzer" userId="S::urn:spo:anon#cab0b09d8722aafc91d3b6dc1087bd790aac18f504152c3258bcca8b8007c499::" providerId="AD" clId="Web-{36DC78D8-3A19-6402-211A-24D2010AA813}" dt="2024-06-10T15:06:40.400" v="130"/>
          <ac:picMkLst>
            <pc:docMk/>
            <pc:sldMk cId="466492134" sldId="271"/>
            <ac:picMk id="8" creationId="{978690C6-74D6-FCA6-0EB8-3761F0A2F58F}"/>
          </ac:picMkLst>
        </pc:picChg>
        <pc:picChg chg="add mod ord">
          <ac:chgData name="Gastbenutzer" userId="S::urn:spo:anon#cab0b09d8722aafc91d3b6dc1087bd790aac18f504152c3258bcca8b8007c499::" providerId="AD" clId="Web-{36DC78D8-3A19-6402-211A-24D2010AA813}" dt="2024-06-10T15:07:02.792" v="134"/>
          <ac:picMkLst>
            <pc:docMk/>
            <pc:sldMk cId="466492134" sldId="271"/>
            <ac:picMk id="9" creationId="{0D194189-FFB6-A3F6-0991-DACAC3A06AA9}"/>
          </ac:picMkLst>
        </pc:picChg>
      </pc:sldChg>
      <pc:sldChg chg="addSp delSp modSp new">
        <pc:chgData name="Gastbenutzer" userId="S::urn:spo:anon#cab0b09d8722aafc91d3b6dc1087bd790aac18f504152c3258bcca8b8007c499::" providerId="AD" clId="Web-{36DC78D8-3A19-6402-211A-24D2010AA813}" dt="2024-06-10T15:08:32.611" v="151"/>
        <pc:sldMkLst>
          <pc:docMk/>
          <pc:sldMk cId="815536622" sldId="272"/>
        </pc:sldMkLst>
        <pc:spChg chg="del">
          <ac:chgData name="Gastbenutzer" userId="S::urn:spo:anon#cab0b09d8722aafc91d3b6dc1087bd790aac18f504152c3258bcca8b8007c499::" providerId="AD" clId="Web-{36DC78D8-3A19-6402-211A-24D2010AA813}" dt="2024-06-10T15:07:09.746" v="136"/>
          <ac:spMkLst>
            <pc:docMk/>
            <pc:sldMk cId="815536622" sldId="272"/>
            <ac:spMk id="2" creationId="{FFAE840A-A887-2049-2171-C7A338DDE652}"/>
          </ac:spMkLst>
        </pc:spChg>
        <pc:spChg chg="del">
          <ac:chgData name="Gastbenutzer" userId="S::urn:spo:anon#cab0b09d8722aafc91d3b6dc1087bd790aac18f504152c3258bcca8b8007c499::" providerId="AD" clId="Web-{36DC78D8-3A19-6402-211A-24D2010AA813}" dt="2024-06-10T15:07:12.184" v="137"/>
          <ac:spMkLst>
            <pc:docMk/>
            <pc:sldMk cId="815536622" sldId="272"/>
            <ac:spMk id="3" creationId="{A74EFB66-E028-FD8C-97A9-FB216687DCEC}"/>
          </ac:spMkLst>
        </pc:spChg>
        <pc:picChg chg="add mod ord">
          <ac:chgData name="Gastbenutzer" userId="S::urn:spo:anon#cab0b09d8722aafc91d3b6dc1087bd790aac18f504152c3258bcca8b8007c499::" providerId="AD" clId="Web-{36DC78D8-3A19-6402-211A-24D2010AA813}" dt="2024-06-10T15:08:32.611" v="151"/>
          <ac:picMkLst>
            <pc:docMk/>
            <pc:sldMk cId="815536622" sldId="272"/>
            <ac:picMk id="5" creationId="{0D17F5D9-8A28-3016-4AA1-6C73C4BA80EB}"/>
          </ac:picMkLst>
        </pc:picChg>
        <pc:picChg chg="add mod ord">
          <ac:chgData name="Gastbenutzer" userId="S::urn:spo:anon#cab0b09d8722aafc91d3b6dc1087bd790aac18f504152c3258bcca8b8007c499::" providerId="AD" clId="Web-{36DC78D8-3A19-6402-211A-24D2010AA813}" dt="2024-06-10T15:08:29.361" v="150"/>
          <ac:picMkLst>
            <pc:docMk/>
            <pc:sldMk cId="815536622" sldId="272"/>
            <ac:picMk id="6" creationId="{89DF9B38-3A6F-BC95-F175-785CF5D6E6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65C15A1-A2F9-4CB9-92C2-B7D8E039DD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21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196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9954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838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35900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665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1483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135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111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48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67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65C15A1-A2F9-4CB9-92C2-B7D8E039DD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EB82E-09D7-3BC9-3D30-5019C3642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6000" dirty="0"/>
              <a:t>Mensch ärgere Dich nicht</a:t>
            </a:r>
            <a:endParaRPr lang="en-US" sz="6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914DD1-5BE6-3A08-FBD5-84640B602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Von Julian </a:t>
            </a:r>
            <a:r>
              <a:rPr lang="de-AT" err="1"/>
              <a:t>Höflehner</a:t>
            </a:r>
            <a:r>
              <a:rPr lang="de-AT"/>
              <a:t> und Samuel Haslinger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B9F75E-9478-2FD1-40A9-C275A7FE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1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0D194189-FFB6-A3F6-0991-DACAC3A06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" y="0"/>
            <a:ext cx="12192538" cy="68580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59C9B0-DE69-DAC1-7F22-6044DE85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9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0D17F5D9-8A28-3016-4AA1-6C73C4BA8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" y="2103"/>
            <a:ext cx="12192000" cy="4758294"/>
          </a:xfrm>
          <a:prstGeom prst="rect">
            <a:avLst/>
          </a:prstGeom>
        </p:spPr>
      </p:pic>
      <p:pic>
        <p:nvPicPr>
          <p:cNvPr id="6" name="Grafik 5" descr="Ein Bild, das weiß, Design enthält.&#10;&#10;Beschreibung automatisch generiert.">
            <a:extLst>
              <a:ext uri="{FF2B5EF4-FFF2-40B4-BE49-F238E27FC236}">
                <a16:creationId xmlns:a16="http://schemas.microsoft.com/office/drawing/2014/main" id="{89DF9B38-3A6F-BC95-F175-785CF5D6E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" y="4614973"/>
            <a:ext cx="12207506" cy="225764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A5D70C-57E1-D447-B264-9B480AA6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3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227E1-EC10-0073-4FB5-B5266F89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Coding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FF8EF-AD80-19BA-F72A-DEC1ACA3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Julian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Exception</a:t>
            </a:r>
            <a:r>
              <a:rPr lang="de-AT" dirty="0">
                <a:sym typeface="Wingdings" panose="05000000000000000000" pitchFamily="2" charset="2"/>
              </a:rPr>
              <a:t> Handling(eigene </a:t>
            </a:r>
            <a:r>
              <a:rPr lang="de-AT" dirty="0" err="1">
                <a:sym typeface="Wingdings" panose="05000000000000000000" pitchFamily="2" charset="2"/>
              </a:rPr>
              <a:t>Exceptions</a:t>
            </a:r>
            <a:r>
              <a:rPr lang="de-AT" dirty="0">
                <a:sym typeface="Wingdings" panose="05000000000000000000" pitchFamily="2" charset="2"/>
              </a:rPr>
              <a:t> + </a:t>
            </a:r>
            <a:r>
              <a:rPr lang="de-AT" dirty="0" err="1">
                <a:sym typeface="Wingdings" panose="05000000000000000000" pitchFamily="2" charset="2"/>
              </a:rPr>
              <a:t>vorhande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Exceptions</a:t>
            </a:r>
            <a:r>
              <a:rPr lang="de-AT" dirty="0">
                <a:sym typeface="Wingdings" panose="05000000000000000000" pitchFamily="2" charset="2"/>
              </a:rPr>
              <a:t>)</a:t>
            </a:r>
            <a:endParaRPr lang="de-AT" dirty="0"/>
          </a:p>
          <a:p>
            <a:pPr lvl="1"/>
            <a:r>
              <a:rPr lang="de-AT" dirty="0">
                <a:sym typeface="Wingdings" panose="05000000000000000000" pitchFamily="2" charset="2"/>
              </a:rPr>
              <a:t>Bot(Zug Algorithmus)</a:t>
            </a:r>
            <a:endParaRPr lang="de-AT" dirty="0"/>
          </a:p>
          <a:p>
            <a:pPr lvl="1"/>
            <a:r>
              <a:rPr lang="de-AT" dirty="0"/>
              <a:t>Anmeldung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b="1" u="sng" dirty="0">
                <a:sym typeface="Wingdings" panose="05000000000000000000" pitchFamily="2" charset="2"/>
              </a:rPr>
              <a:t>Ausgabe</a:t>
            </a:r>
            <a:endParaRPr lang="de-AT" b="1" u="sng" dirty="0"/>
          </a:p>
          <a:p>
            <a:pPr lvl="1"/>
            <a:r>
              <a:rPr lang="de-AT" b="1" u="sng" dirty="0" err="1">
                <a:solidFill>
                  <a:schemeClr val="tx1"/>
                </a:solidFill>
                <a:sym typeface="Wingdings" panose="05000000000000000000" pitchFamily="2" charset="2"/>
              </a:rPr>
              <a:t>Wuerfel</a:t>
            </a:r>
            <a:r>
              <a:rPr lang="de-AT" b="1" u="sng" dirty="0">
                <a:sym typeface="Wingdings" panose="05000000000000000000" pitchFamily="2" charset="2"/>
              </a:rPr>
              <a:t> und Auswahlmethode betriebsfähig gemacht(Viele Überprüfungen, ob die Figur ziehen darf; Gewinnüberprüfung)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Samuel </a:t>
            </a:r>
            <a:endParaRPr lang="de-AT" dirty="0"/>
          </a:p>
          <a:p>
            <a:pPr lvl="1"/>
            <a:r>
              <a:rPr lang="de-AT" dirty="0">
                <a:sym typeface="Wingdings" panose="05000000000000000000" pitchFamily="2" charset="2"/>
              </a:rPr>
              <a:t> Anfang der </a:t>
            </a:r>
            <a:r>
              <a:rPr lang="de-AT" dirty="0" err="1">
                <a:sym typeface="Wingdings" panose="05000000000000000000" pitchFamily="2" charset="2"/>
              </a:rPr>
              <a:t>Wuerfel</a:t>
            </a:r>
            <a:r>
              <a:rPr lang="de-AT" dirty="0">
                <a:sym typeface="Wingdings" panose="05000000000000000000" pitchFamily="2" charset="2"/>
              </a:rPr>
              <a:t>- und Auswahlmethode</a:t>
            </a:r>
            <a:endParaRPr lang="de-AT" dirty="0"/>
          </a:p>
          <a:p>
            <a:pPr lvl="1"/>
            <a:r>
              <a:rPr lang="en-US" dirty="0" err="1"/>
              <a:t>Einleitung</a:t>
            </a:r>
            <a:r>
              <a:rPr lang="en-US" dirty="0"/>
              <a:t> ins Spiel</a:t>
            </a:r>
          </a:p>
          <a:p>
            <a:pPr lvl="1"/>
            <a:r>
              <a:rPr lang="en-US" dirty="0" err="1"/>
              <a:t>Erstellung</a:t>
            </a:r>
            <a:r>
              <a:rPr lang="en-US" dirty="0"/>
              <a:t> der </a:t>
            </a:r>
            <a:r>
              <a:rPr lang="en-US" dirty="0" err="1"/>
              <a:t>Spielfiguren</a:t>
            </a:r>
            <a:r>
              <a:rPr lang="en-US" dirty="0"/>
              <a:t>, Häuser, etc.</a:t>
            </a:r>
          </a:p>
          <a:p>
            <a:pPr lvl="1"/>
            <a:r>
              <a:rPr lang="en-US" b="1" u="sng" dirty="0" err="1"/>
              <a:t>Speicherung</a:t>
            </a:r>
            <a:r>
              <a:rPr lang="en-US" b="1" u="sng" dirty="0"/>
              <a:t> des Spiels</a:t>
            </a:r>
          </a:p>
          <a:p>
            <a:pPr lvl="1"/>
            <a:r>
              <a:rPr lang="en-US" b="1" u="sng" dirty="0" err="1"/>
              <a:t>Speicherung</a:t>
            </a:r>
            <a:r>
              <a:rPr lang="en-US" b="1" u="sng" dirty="0"/>
              <a:t> der Spieler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6CE38C-7CEF-5DB6-F9DE-D56CA275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52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4A230-990E-91C6-1260-37116A15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Interessante Codeausschnitte + Probleme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42EBC-5E68-5FB9-25AA-1AEFC6DAB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err="1"/>
              <a:t>auswaehlen</a:t>
            </a:r>
            <a:r>
              <a:rPr lang="de-AT"/>
              <a:t> Funktion + Print</a:t>
            </a:r>
          </a:p>
          <a:p>
            <a:r>
              <a:rPr lang="de-AT"/>
              <a:t>Erstellung der Spieler, Bots usw. + Speicherung der Siege</a:t>
            </a:r>
          </a:p>
          <a:p>
            <a:endParaRPr lang="de-AT"/>
          </a:p>
          <a:p>
            <a:r>
              <a:rPr lang="de-AT"/>
              <a:t>Probleme: Speicherung / Aktualisierung der Save Files</a:t>
            </a:r>
          </a:p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CC268B-2CBD-6F91-406B-63DC086A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23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7063A-D783-E4B9-AB5B-C68CD673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Kriterien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80749-B280-577F-A5C7-71AC6E36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Vererbung: Klasse Spieler </a:t>
            </a:r>
            <a:r>
              <a:rPr lang="de-AT" dirty="0">
                <a:sym typeface="Wingdings" panose="05000000000000000000" pitchFamily="2" charset="2"/>
              </a:rPr>
              <a:t> Bot und Menschlicher Spieler</a:t>
            </a:r>
          </a:p>
          <a:p>
            <a:r>
              <a:rPr lang="de-AT" dirty="0" err="1">
                <a:sym typeface="Wingdings" panose="05000000000000000000" pitchFamily="2" charset="2"/>
              </a:rPr>
              <a:t>Exception</a:t>
            </a:r>
            <a:r>
              <a:rPr lang="de-AT" dirty="0">
                <a:sym typeface="Wingdings" panose="05000000000000000000" pitchFamily="2" charset="2"/>
              </a:rPr>
              <a:t> Handling  Methode </a:t>
            </a:r>
            <a:r>
              <a:rPr lang="de-AT" dirty="0" err="1">
                <a:sym typeface="Wingdings" panose="05000000000000000000" pitchFamily="2" charset="2"/>
              </a:rPr>
              <a:t>auswaehlen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Regex</a:t>
            </a:r>
            <a:r>
              <a:rPr lang="de-AT" dirty="0">
                <a:sym typeface="Wingdings" panose="05000000000000000000" pitchFamily="2" charset="2"/>
              </a:rPr>
              <a:t>  Anmeldung</a:t>
            </a:r>
            <a:endParaRPr lang="de-AT" dirty="0"/>
          </a:p>
          <a:p>
            <a:r>
              <a:rPr lang="de-AT" dirty="0">
                <a:sym typeface="Wingdings" panose="05000000000000000000" pitchFamily="2" charset="2"/>
              </a:rPr>
              <a:t>Filehandling  Klasse Speicherung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75DF94-C1E1-E696-7AE7-E8E258B5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1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088E0-D075-C402-2F49-AF969C4F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Finalisierung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FF11F-8385-D701-53C1-B3CFF364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Präsentationsvorbereitung: Julian</a:t>
            </a:r>
          </a:p>
          <a:p>
            <a:r>
              <a:rPr lang="en-US"/>
              <a:t>UML: </a:t>
            </a:r>
          </a:p>
          <a:p>
            <a:pPr lvl="1"/>
            <a:r>
              <a:rPr lang="en-US" err="1"/>
              <a:t>Vorher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Samuel</a:t>
            </a:r>
            <a:endParaRPr lang="en-US"/>
          </a:p>
          <a:p>
            <a:pPr lvl="1"/>
            <a:r>
              <a:rPr lang="en-US" err="1"/>
              <a:t>Nachher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Julian</a:t>
            </a:r>
            <a:endParaRPr lang="en-US"/>
          </a:p>
          <a:p>
            <a:r>
              <a:rPr lang="en-US" err="1"/>
              <a:t>testen</a:t>
            </a:r>
            <a:r>
              <a:rPr lang="en-US"/>
              <a:t>: </a:t>
            </a:r>
            <a:r>
              <a:rPr lang="en-US" err="1"/>
              <a:t>Beide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76C08C-7D31-9964-060A-C3BBD2C9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1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84B4-DB35-363E-BC76-3543F771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Inhalt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579B8-744C-7908-3E34-3925B36A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Projektvorstellung</a:t>
            </a:r>
          </a:p>
          <a:p>
            <a:r>
              <a:rPr lang="de-AT" dirty="0"/>
              <a:t>Aufgabenteilung</a:t>
            </a:r>
          </a:p>
          <a:p>
            <a:r>
              <a:rPr lang="de-AT" dirty="0"/>
              <a:t>Planung</a:t>
            </a:r>
          </a:p>
          <a:p>
            <a:r>
              <a:rPr lang="de-AT" dirty="0"/>
              <a:t>Coding</a:t>
            </a:r>
          </a:p>
          <a:p>
            <a:r>
              <a:rPr lang="de-AT" dirty="0"/>
              <a:t>Finalisierung</a:t>
            </a:r>
          </a:p>
          <a:p>
            <a:endParaRPr lang="en-US"/>
          </a:p>
          <a:p>
            <a:endParaRPr lang="de-AT"/>
          </a:p>
          <a:p>
            <a:pPr marL="0" indent="0">
              <a:buNone/>
            </a:pP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2D2FBA-A97E-07DA-6D33-D1B55833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02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42814-5672-F7A2-EBF9-2B2F18C6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Projektvorstellung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69BEB7-02F4-DD74-5979-7AE5A012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solidFill>
                  <a:srgbClr val="000000"/>
                </a:solidFill>
                <a:latin typeface="Arial"/>
                <a:cs typeface="Arial"/>
              </a:rPr>
              <a:t>Was wir Anfangs wollten:</a:t>
            </a:r>
          </a:p>
          <a:p>
            <a:pPr lvl="1">
              <a:buFont typeface="Courier New,monospace" pitchFamily="34" charset="0"/>
              <a:buChar char="o"/>
            </a:pPr>
            <a:r>
              <a:rPr lang="de-DE" sz="2400" spc="10" dirty="0">
                <a:solidFill>
                  <a:srgbClr val="000000"/>
                </a:solidFill>
                <a:latin typeface="Arial"/>
                <a:cs typeface="Arial"/>
              </a:rPr>
              <a:t>Normales Mensch Ärgere dich Nicht</a:t>
            </a:r>
            <a:endParaRPr lang="en-US" sz="2400" spc="1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Courier New,monospace" pitchFamily="34" charset="0"/>
              <a:buChar char="o"/>
            </a:pPr>
            <a:r>
              <a:rPr lang="de-DE" sz="2400" spc="10" dirty="0">
                <a:solidFill>
                  <a:srgbClr val="000000"/>
                </a:solidFill>
                <a:latin typeface="Arial"/>
                <a:cs typeface="Arial"/>
              </a:rPr>
              <a:t>Konsolenausgabe</a:t>
            </a:r>
          </a:p>
          <a:p>
            <a:pPr lvl="1">
              <a:buFont typeface="Courier New,monospace" pitchFamily="34" charset="0"/>
              <a:buChar char="o"/>
            </a:pPr>
            <a:r>
              <a:rPr lang="de-DE" sz="2400" spc="10" dirty="0">
                <a:solidFill>
                  <a:srgbClr val="000000"/>
                </a:solidFill>
                <a:latin typeface="Arial"/>
                <a:cs typeface="Arial"/>
              </a:rPr>
              <a:t>eventuell Bots</a:t>
            </a:r>
            <a:endParaRPr lang="en-US" sz="2400" spc="1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Courier New,monospace" pitchFamily="34" charset="0"/>
              <a:buChar char="o"/>
            </a:pPr>
            <a:r>
              <a:rPr lang="de-DE" sz="2400" spc="10" dirty="0">
                <a:solidFill>
                  <a:srgbClr val="000000"/>
                </a:solidFill>
                <a:latin typeface="Arial"/>
                <a:cs typeface="Arial"/>
              </a:rPr>
              <a:t>Speicherung in irgendeiner Form</a:t>
            </a:r>
            <a:endParaRPr lang="de-DE" sz="24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de-DE" sz="2400" dirty="0">
                <a:solidFill>
                  <a:srgbClr val="000000"/>
                </a:solidFill>
                <a:latin typeface="Arial"/>
                <a:cs typeface="Arial"/>
              </a:rPr>
              <a:t>Was schlussendlich alles umgesetzt wurde:</a:t>
            </a:r>
          </a:p>
          <a:p>
            <a:pPr lvl="1">
              <a:buFont typeface="Courier New" pitchFamily="34" charset="0"/>
              <a:buChar char="o"/>
            </a:pPr>
            <a:r>
              <a:rPr lang="de-DE" sz="2400" spc="10" dirty="0">
                <a:solidFill>
                  <a:srgbClr val="000000"/>
                </a:solidFill>
                <a:latin typeface="Arial"/>
                <a:cs typeface="Arial"/>
              </a:rPr>
              <a:t>Alles oben genannte</a:t>
            </a:r>
          </a:p>
          <a:p>
            <a:pPr lvl="2">
              <a:buFont typeface="Wingdings" pitchFamily="34" charset="0"/>
              <a:buChar char="§"/>
            </a:pPr>
            <a:r>
              <a:rPr lang="de-DE" sz="2400" spc="10" dirty="0">
                <a:solidFill>
                  <a:srgbClr val="000000"/>
                </a:solidFill>
                <a:latin typeface="Arial"/>
                <a:cs typeface="Arial"/>
              </a:rPr>
              <a:t>Speicherung: Spielstand- und Benutzerspeicherung</a:t>
            </a:r>
          </a:p>
          <a:p>
            <a:pPr lvl="1">
              <a:buFont typeface="Courier New" pitchFamily="34" charset="0"/>
              <a:buChar char="o"/>
            </a:pPr>
            <a:r>
              <a:rPr lang="de-DE" sz="2400" spc="10" dirty="0">
                <a:solidFill>
                  <a:srgbClr val="000000"/>
                </a:solidFill>
                <a:latin typeface="Arial"/>
                <a:cs typeface="Arial"/>
              </a:rPr>
              <a:t>Anmeldung und Registrierung sowie Gastspieler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364C07-4E42-B41B-EB2A-275E58F2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5D815-364B-8862-90C5-A6B72BE4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67" y="374346"/>
            <a:ext cx="9692640" cy="1325562"/>
          </a:xfrm>
        </p:spPr>
        <p:txBody>
          <a:bodyPr/>
          <a:lstStyle/>
          <a:p>
            <a:pPr algn="ctr"/>
            <a:r>
              <a:rPr lang="de-AT"/>
              <a:t>Aufgabenteilung</a:t>
            </a:r>
            <a:endParaRPr lang="en-US"/>
          </a:p>
        </p:txBody>
      </p:sp>
      <p:sp>
        <p:nvSpPr>
          <p:cNvPr id="5" name="Flussdiagramm: Verbinder zu einer anderen Seite 4">
            <a:extLst>
              <a:ext uri="{FF2B5EF4-FFF2-40B4-BE49-F238E27FC236}">
                <a16:creationId xmlns:a16="http://schemas.microsoft.com/office/drawing/2014/main" id="{A3D5D442-8EA9-3B4C-B6A3-A5FF27FB0178}"/>
              </a:ext>
            </a:extLst>
          </p:cNvPr>
          <p:cNvSpPr/>
          <p:nvPr/>
        </p:nvSpPr>
        <p:spPr>
          <a:xfrm>
            <a:off x="1034759" y="2715198"/>
            <a:ext cx="2180666" cy="3191912"/>
          </a:xfrm>
          <a:prstGeom prst="flowChartOffpageConnector">
            <a:avLst/>
          </a:prstGeom>
          <a:solidFill>
            <a:srgbClr val="1B4D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ussdiagramm: Verbinder zu einer anderen Seite 6">
            <a:extLst>
              <a:ext uri="{FF2B5EF4-FFF2-40B4-BE49-F238E27FC236}">
                <a16:creationId xmlns:a16="http://schemas.microsoft.com/office/drawing/2014/main" id="{B0180B18-EA06-94A6-BB0A-FD0AB693D0B3}"/>
              </a:ext>
            </a:extLst>
          </p:cNvPr>
          <p:cNvSpPr/>
          <p:nvPr/>
        </p:nvSpPr>
        <p:spPr>
          <a:xfrm>
            <a:off x="8238107" y="2715197"/>
            <a:ext cx="2180666" cy="3191911"/>
          </a:xfrm>
          <a:prstGeom prst="flowChartOffpageConnector">
            <a:avLst/>
          </a:prstGeom>
          <a:solidFill>
            <a:srgbClr val="DBDB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ssdiagramm: Verbinder zu einer anderen Seite 7">
            <a:extLst>
              <a:ext uri="{FF2B5EF4-FFF2-40B4-BE49-F238E27FC236}">
                <a16:creationId xmlns:a16="http://schemas.microsoft.com/office/drawing/2014/main" id="{25905AA7-B1B0-E48F-1D88-F863A58B41A0}"/>
              </a:ext>
            </a:extLst>
          </p:cNvPr>
          <p:cNvSpPr/>
          <p:nvPr/>
        </p:nvSpPr>
        <p:spPr>
          <a:xfrm>
            <a:off x="4673040" y="2715198"/>
            <a:ext cx="2180666" cy="3191912"/>
          </a:xfrm>
          <a:prstGeom prst="flowChartOffpageConnector">
            <a:avLst/>
          </a:prstGeom>
          <a:solidFill>
            <a:srgbClr val="BE26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6590C5B-90AF-D8A5-A65D-959D3F0A3124}"/>
              </a:ext>
            </a:extLst>
          </p:cNvPr>
          <p:cNvSpPr txBox="1"/>
          <p:nvPr/>
        </p:nvSpPr>
        <p:spPr>
          <a:xfrm>
            <a:off x="1259768" y="3761510"/>
            <a:ext cx="180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>
                <a:solidFill>
                  <a:schemeClr val="bg2">
                    <a:lumMod val="10000"/>
                  </a:schemeClr>
                </a:solidFill>
              </a:rPr>
              <a:t>Planung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0D7D117-1768-14A7-F2F7-8AC9B5821CF7}"/>
              </a:ext>
            </a:extLst>
          </p:cNvPr>
          <p:cNvSpPr txBox="1"/>
          <p:nvPr/>
        </p:nvSpPr>
        <p:spPr>
          <a:xfrm>
            <a:off x="4861442" y="3761510"/>
            <a:ext cx="180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>
                <a:solidFill>
                  <a:schemeClr val="bg2">
                    <a:lumMod val="10000"/>
                  </a:schemeClr>
                </a:solidFill>
              </a:rPr>
              <a:t>Coding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BE73FB5-4E3E-3B68-F800-69A8F0A42470}"/>
              </a:ext>
            </a:extLst>
          </p:cNvPr>
          <p:cNvSpPr txBox="1"/>
          <p:nvPr/>
        </p:nvSpPr>
        <p:spPr>
          <a:xfrm>
            <a:off x="8238107" y="3761510"/>
            <a:ext cx="218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>
                <a:solidFill>
                  <a:schemeClr val="bg2">
                    <a:lumMod val="10000"/>
                  </a:schemeClr>
                </a:solidFill>
              </a:rPr>
              <a:t>Finalisierung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15CC726-AE3F-1A3C-CD2A-1434CDCF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60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F1D98-54BE-10BE-2EFB-8471CFC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Planung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EBEBEF-4B3B-2BCA-368E-BB6C7406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Grundkonzept gemeinsam aufgestellt</a:t>
            </a:r>
          </a:p>
          <a:p>
            <a:r>
              <a:rPr lang="en-US"/>
              <a:t>UML von Samuel</a:t>
            </a:r>
          </a:p>
          <a:p>
            <a:r>
              <a:rPr lang="en-US" err="1"/>
              <a:t>Gemeinsam</a:t>
            </a:r>
            <a:r>
              <a:rPr lang="en-US"/>
              <a:t> </a:t>
            </a:r>
            <a:r>
              <a:rPr lang="en-US" err="1"/>
              <a:t>grundlegende</a:t>
            </a:r>
            <a:r>
              <a:rPr lang="en-US"/>
              <a:t> </a:t>
            </a:r>
            <a:r>
              <a:rPr lang="en-US" err="1"/>
              <a:t>Arbeitsteilung</a:t>
            </a:r>
            <a:r>
              <a:rPr lang="en-US"/>
              <a:t> </a:t>
            </a:r>
            <a:r>
              <a:rPr lang="en-US" err="1"/>
              <a:t>besprochen</a:t>
            </a:r>
            <a:r>
              <a:rPr lang="en-US"/>
              <a:t>.</a:t>
            </a:r>
          </a:p>
          <a:p>
            <a:pPr lvl="1"/>
            <a:r>
              <a:rPr lang="en-US" err="1"/>
              <a:t>anfänglicher</a:t>
            </a:r>
            <a:r>
              <a:rPr lang="en-US"/>
              <a:t> Plan: Julian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Ausgabe</a:t>
            </a:r>
            <a:r>
              <a:rPr lang="en-US">
                <a:sym typeface="Wingdings" panose="05000000000000000000" pitchFamily="2" charset="2"/>
              </a:rPr>
              <a:t>, Samuel  Logik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C26CEA-941F-21B2-48A2-11AA7707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51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21833EE3-5739-597D-664C-CA51CCD60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932"/>
            <a:ext cx="12189143" cy="685614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C0C3FAF-B949-00B7-075E-0F2454A8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19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BEC97F0C-F97C-0CC1-5E93-CEEFC48B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341"/>
            <a:ext cx="12196430" cy="691524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F34475-8C10-AA09-4AEE-1697FC40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reenshot, Rechteck, Schrift enthält.&#10;&#10;Beschreibung automatisch generiert.">
            <a:extLst>
              <a:ext uri="{FF2B5EF4-FFF2-40B4-BE49-F238E27FC236}">
                <a16:creationId xmlns:a16="http://schemas.microsoft.com/office/drawing/2014/main" id="{248DB389-DD1B-F888-BEDB-26AA079D3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" y="-1849"/>
            <a:ext cx="12196430" cy="688828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2462BB-E8CB-3543-E803-53B13C4C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8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Schrift, parallel enthält.&#10;&#10;Beschreibung automatisch generiert.">
            <a:extLst>
              <a:ext uri="{FF2B5EF4-FFF2-40B4-BE49-F238E27FC236}">
                <a16:creationId xmlns:a16="http://schemas.microsoft.com/office/drawing/2014/main" id="{7B32D67D-5B01-CC0F-1990-A3C442888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" y="-1120"/>
            <a:ext cx="12196430" cy="687353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2889BB-6236-8F9A-3E40-C39D025A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68737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Application>Microsoft Office PowerPoint</Application>
  <PresentationFormat>Breitbild</PresentationFormat>
  <Slides>15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Aussicht</vt:lpstr>
      <vt:lpstr>Mensch ärgere Dich nicht</vt:lpstr>
      <vt:lpstr>Inhalt</vt:lpstr>
      <vt:lpstr>Projektvorstellung</vt:lpstr>
      <vt:lpstr>Aufgabenteilung</vt:lpstr>
      <vt:lpstr>Planung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Coding</vt:lpstr>
      <vt:lpstr>Interessante Codeausschnitte + Probleme</vt:lpstr>
      <vt:lpstr>Kriterien</vt:lpstr>
      <vt:lpstr>Finalisierung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Mensch ärgere dich nicht</dc:title>
  <dc:creator>Höflehner Julian</dc:creator>
  <cp:revision>201</cp:revision>
  <dcterms:created xsi:type="dcterms:W3CDTF">2024-06-04T05:53:23Z</dcterms:created>
  <dcterms:modified xsi:type="dcterms:W3CDTF">2024-06-10T15:09:35Z</dcterms:modified>
</cp:coreProperties>
</file>