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5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09"/>
    <a:srgbClr val="BE263F"/>
    <a:srgbClr val="1B4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C5CF01-A64E-412B-B3CE-5014EBA14001}" v="68" dt="2024-06-05T07:16:44.390"/>
    <p1510:client id="{6E64B558-A6DB-4145-B71A-2C5041A152E6}" v="49" dt="2024-06-05T05:50:37.240"/>
    <p1510:client id="{8B2AA871-3A18-4378-806B-A2DB54EFB5DA}" v="17" dt="2024-06-05T03:37:50.302"/>
    <p1510:client id="{B8E26F5A-6EC8-4882-B44F-9B214147B7A8}" v="5" dt="2024-06-05T06:53:42.333"/>
    <p1510:client id="{CA9B57BA-5A35-4D0C-87CB-B7B1F6DACF66}" v="40" dt="2024-06-05T05:39:12.816"/>
    <p1510:client id="{D0212CD6-1D7F-4147-9D4D-7C9822C2F0BF}" v="9" dt="2024-06-05T03:54:51.651"/>
    <p1510:client id="{D45E7D39-C1E8-4C39-AAA0-D45D71BEA717}" v="39" dt="2024-06-05T06:33:54.598"/>
    <p1510:client id="{E65B2261-0A49-4F4A-A39A-F092A53D2B19}" v="33" dt="2024-06-04T19:14:11.494"/>
    <p1510:client id="{FF4AA1AB-31D8-456A-9813-4302D8D07322}" v="10" dt="2024-06-04T19:09:06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linger Samuel" userId="S::samuel.haslinger@htl-saalfelden.at::c9069ffe-0245-4413-8cd0-3e34027a2a6c" providerId="AD" clId="Web-{E65B2261-0A49-4F4A-A39A-F092A53D2B19}"/>
    <pc:docChg chg="modSld">
      <pc:chgData name="Haslinger Samuel" userId="S::samuel.haslinger@htl-saalfelden.at::c9069ffe-0245-4413-8cd0-3e34027a2a6c" providerId="AD" clId="Web-{E65B2261-0A49-4F4A-A39A-F092A53D2B19}" dt="2024-06-04T19:14:11.494" v="31" actId="20577"/>
      <pc:docMkLst>
        <pc:docMk/>
      </pc:docMkLst>
      <pc:sldChg chg="modSp">
        <pc:chgData name="Haslinger Samuel" userId="S::samuel.haslinger@htl-saalfelden.at::c9069ffe-0245-4413-8cd0-3e34027a2a6c" providerId="AD" clId="Web-{E65B2261-0A49-4F4A-A39A-F092A53D2B19}" dt="2024-06-04T19:09:19.103" v="1" actId="20577"/>
        <pc:sldMkLst>
          <pc:docMk/>
          <pc:sldMk cId="414410644" sldId="265"/>
        </pc:sldMkLst>
        <pc:spChg chg="mod">
          <ac:chgData name="Haslinger Samuel" userId="S::samuel.haslinger@htl-saalfelden.at::c9069ffe-0245-4413-8cd0-3e34027a2a6c" providerId="AD" clId="Web-{E65B2261-0A49-4F4A-A39A-F092A53D2B19}" dt="2024-06-04T19:09:19.103" v="1" actId="20577"/>
          <ac:spMkLst>
            <pc:docMk/>
            <pc:sldMk cId="414410644" sldId="265"/>
            <ac:spMk id="3" creationId="{1EC80749-B280-577F-A5C7-71AC6E368477}"/>
          </ac:spMkLst>
        </pc:spChg>
      </pc:sldChg>
      <pc:sldChg chg="modSp">
        <pc:chgData name="Haslinger Samuel" userId="S::samuel.haslinger@htl-saalfelden.at::c9069ffe-0245-4413-8cd0-3e34027a2a6c" providerId="AD" clId="Web-{E65B2261-0A49-4F4A-A39A-F092A53D2B19}" dt="2024-06-04T19:14:11.494" v="31" actId="20577"/>
        <pc:sldMkLst>
          <pc:docMk/>
          <pc:sldMk cId="2830231666" sldId="266"/>
        </pc:sldMkLst>
        <pc:spChg chg="mod">
          <ac:chgData name="Haslinger Samuel" userId="S::samuel.haslinger@htl-saalfelden.at::c9069ffe-0245-4413-8cd0-3e34027a2a6c" providerId="AD" clId="Web-{E65B2261-0A49-4F4A-A39A-F092A53D2B19}" dt="2024-06-04T19:14:11.494" v="31" actId="20577"/>
          <ac:spMkLst>
            <pc:docMk/>
            <pc:sldMk cId="2830231666" sldId="266"/>
            <ac:spMk id="3" creationId="{6BF42EBC-5E68-5FB9-25AA-1AEFC6DAB116}"/>
          </ac:spMkLst>
        </pc:spChg>
      </pc:sldChg>
    </pc:docChg>
  </pc:docChgLst>
  <pc:docChgLst>
    <pc:chgData name="Höflehner Julian" userId="5ffe66e3-a139-4b57-888c-3ea8e0375b23" providerId="ADAL" clId="{DCBC045F-0498-443F-A9CC-10585195062C}"/>
    <pc:docChg chg="custSel addSld modSld">
      <pc:chgData name="Höflehner Julian" userId="5ffe66e3-a139-4b57-888c-3ea8e0375b23" providerId="ADAL" clId="{DCBC045F-0498-443F-A9CC-10585195062C}" dt="2024-06-04T10:58:44.931" v="275" actId="20577"/>
      <pc:docMkLst>
        <pc:docMk/>
      </pc:docMkLst>
      <pc:sldChg chg="modSp mod">
        <pc:chgData name="Höflehner Julian" userId="5ffe66e3-a139-4b57-888c-3ea8e0375b23" providerId="ADAL" clId="{DCBC045F-0498-443F-A9CC-10585195062C}" dt="2024-06-04T10:45:24.813" v="164" actId="20577"/>
        <pc:sldMkLst>
          <pc:docMk/>
          <pc:sldMk cId="414410644" sldId="265"/>
        </pc:sldMkLst>
        <pc:spChg chg="mod">
          <ac:chgData name="Höflehner Julian" userId="5ffe66e3-a139-4b57-888c-3ea8e0375b23" providerId="ADAL" clId="{DCBC045F-0498-443F-A9CC-10585195062C}" dt="2024-06-04T10:45:24.813" v="164" actId="20577"/>
          <ac:spMkLst>
            <pc:docMk/>
            <pc:sldMk cId="414410644" sldId="265"/>
            <ac:spMk id="3" creationId="{1EC80749-B280-577F-A5C7-71AC6E368477}"/>
          </ac:spMkLst>
        </pc:spChg>
      </pc:sldChg>
      <pc:sldChg chg="modSp new mod">
        <pc:chgData name="Höflehner Julian" userId="5ffe66e3-a139-4b57-888c-3ea8e0375b23" providerId="ADAL" clId="{DCBC045F-0498-443F-A9CC-10585195062C}" dt="2024-06-04T10:58:44.931" v="275" actId="20577"/>
        <pc:sldMkLst>
          <pc:docMk/>
          <pc:sldMk cId="2830231666" sldId="266"/>
        </pc:sldMkLst>
        <pc:spChg chg="mod">
          <ac:chgData name="Höflehner Julian" userId="5ffe66e3-a139-4b57-888c-3ea8e0375b23" providerId="ADAL" clId="{DCBC045F-0498-443F-A9CC-10585195062C}" dt="2024-06-04T10:58:44.931" v="275" actId="20577"/>
          <ac:spMkLst>
            <pc:docMk/>
            <pc:sldMk cId="2830231666" sldId="266"/>
            <ac:spMk id="2" creationId="{7494A230-990E-91C6-1260-37116A153A8C}"/>
          </ac:spMkLst>
        </pc:spChg>
        <pc:spChg chg="mod">
          <ac:chgData name="Höflehner Julian" userId="5ffe66e3-a139-4b57-888c-3ea8e0375b23" providerId="ADAL" clId="{DCBC045F-0498-443F-A9CC-10585195062C}" dt="2024-06-04T10:58:02.760" v="264" actId="20577"/>
          <ac:spMkLst>
            <pc:docMk/>
            <pc:sldMk cId="2830231666" sldId="266"/>
            <ac:spMk id="3" creationId="{6BF42EBC-5E68-5FB9-25AA-1AEFC6DAB116}"/>
          </ac:spMkLst>
        </pc:spChg>
      </pc:sldChg>
    </pc:docChg>
  </pc:docChgLst>
  <pc:docChgLst>
    <pc:chgData name="Haslinger Samuel" userId="S::samuel.haslinger@htl-saalfelden.at::c9069ffe-0245-4413-8cd0-3e34027a2a6c" providerId="AD" clId="Web-{CA9B57BA-5A35-4D0C-87CB-B7B1F6DACF66}"/>
    <pc:docChg chg="modSld">
      <pc:chgData name="Haslinger Samuel" userId="S::samuel.haslinger@htl-saalfelden.at::c9069ffe-0245-4413-8cd0-3e34027a2a6c" providerId="AD" clId="Web-{CA9B57BA-5A35-4D0C-87CB-B7B1F6DACF66}" dt="2024-06-05T05:39:12.816" v="37"/>
      <pc:docMkLst>
        <pc:docMk/>
      </pc:docMkLst>
      <pc:sldChg chg="modSp">
        <pc:chgData name="Haslinger Samuel" userId="S::samuel.haslinger@htl-saalfelden.at::c9069ffe-0245-4413-8cd0-3e34027a2a6c" providerId="AD" clId="Web-{CA9B57BA-5A35-4D0C-87CB-B7B1F6DACF66}" dt="2024-06-05T05:20:00.302" v="29" actId="20577"/>
        <pc:sldMkLst>
          <pc:docMk/>
          <pc:sldMk cId="3469512878" sldId="259"/>
        </pc:sldMkLst>
        <pc:spChg chg="mod">
          <ac:chgData name="Haslinger Samuel" userId="S::samuel.haslinger@htl-saalfelden.at::c9069ffe-0245-4413-8cd0-3e34027a2a6c" providerId="AD" clId="Web-{CA9B57BA-5A35-4D0C-87CB-B7B1F6DACF66}" dt="2024-06-05T05:20:00.302" v="29" actId="20577"/>
          <ac:spMkLst>
            <pc:docMk/>
            <pc:sldMk cId="3469512878" sldId="259"/>
            <ac:spMk id="3" creationId="{28EBEBEF-4B3B-2BCA-368E-BB6C7406680E}"/>
          </ac:spMkLst>
        </pc:spChg>
      </pc:sldChg>
      <pc:sldChg chg="modSp">
        <pc:chgData name="Haslinger Samuel" userId="S::samuel.haslinger@htl-saalfelden.at::c9069ffe-0245-4413-8cd0-3e34027a2a6c" providerId="AD" clId="Web-{CA9B57BA-5A35-4D0C-87CB-B7B1F6DACF66}" dt="2024-06-05T05:20:31.100" v="32" actId="20577"/>
        <pc:sldMkLst>
          <pc:docMk/>
          <pc:sldMk cId="3855528893" sldId="260"/>
        </pc:sldMkLst>
        <pc:spChg chg="mod">
          <ac:chgData name="Haslinger Samuel" userId="S::samuel.haslinger@htl-saalfelden.at::c9069ffe-0245-4413-8cd0-3e34027a2a6c" providerId="AD" clId="Web-{CA9B57BA-5A35-4D0C-87CB-B7B1F6DACF66}" dt="2024-06-05T05:20:31.100" v="32" actId="20577"/>
          <ac:spMkLst>
            <pc:docMk/>
            <pc:sldMk cId="3855528893" sldId="260"/>
            <ac:spMk id="3" creationId="{21FFF8EF-AD80-19BA-F72A-DEC1ACA36782}"/>
          </ac:spMkLst>
        </pc:spChg>
      </pc:sldChg>
      <pc:sldChg chg="modSp">
        <pc:chgData name="Haslinger Samuel" userId="S::samuel.haslinger@htl-saalfelden.at::c9069ffe-0245-4413-8cd0-3e34027a2a6c" providerId="AD" clId="Web-{CA9B57BA-5A35-4D0C-87CB-B7B1F6DACF66}" dt="2024-06-05T05:21:01.633" v="35" actId="20577"/>
        <pc:sldMkLst>
          <pc:docMk/>
          <pc:sldMk cId="70910024" sldId="261"/>
        </pc:sldMkLst>
        <pc:spChg chg="mod">
          <ac:chgData name="Haslinger Samuel" userId="S::samuel.haslinger@htl-saalfelden.at::c9069ffe-0245-4413-8cd0-3e34027a2a6c" providerId="AD" clId="Web-{CA9B57BA-5A35-4D0C-87CB-B7B1F6DACF66}" dt="2024-06-05T05:21:01.633" v="35" actId="20577"/>
          <ac:spMkLst>
            <pc:docMk/>
            <pc:sldMk cId="70910024" sldId="261"/>
            <ac:spMk id="3" creationId="{6E8FF11F-8385-D701-53C1-B3CFF364A656}"/>
          </ac:spMkLst>
        </pc:spChg>
      </pc:sldChg>
      <pc:sldChg chg="addSp delSp">
        <pc:chgData name="Haslinger Samuel" userId="S::samuel.haslinger@htl-saalfelden.at::c9069ffe-0245-4413-8cd0-3e34027a2a6c" providerId="AD" clId="Web-{CA9B57BA-5A35-4D0C-87CB-B7B1F6DACF66}" dt="2024-06-05T05:39:12.816" v="37"/>
        <pc:sldMkLst>
          <pc:docMk/>
          <pc:sldMk cId="4231141096" sldId="263"/>
        </pc:sldMkLst>
        <pc:picChg chg="add del">
          <ac:chgData name="Haslinger Samuel" userId="S::samuel.haslinger@htl-saalfelden.at::c9069ffe-0245-4413-8cd0-3e34027a2a6c" providerId="AD" clId="Web-{CA9B57BA-5A35-4D0C-87CB-B7B1F6DACF66}" dt="2024-06-05T05:39:12.816" v="37"/>
          <ac:picMkLst>
            <pc:docMk/>
            <pc:sldMk cId="4231141096" sldId="263"/>
            <ac:picMk id="5" creationId="{3E571578-8B01-DE01-10E2-3645022161AC}"/>
          </ac:picMkLst>
        </pc:picChg>
      </pc:sldChg>
      <pc:sldChg chg="modSp">
        <pc:chgData name="Haslinger Samuel" userId="S::samuel.haslinger@htl-saalfelden.at::c9069ffe-0245-4413-8cd0-3e34027a2a6c" providerId="AD" clId="Web-{CA9B57BA-5A35-4D0C-87CB-B7B1F6DACF66}" dt="2024-06-05T05:19:35.926" v="23" actId="20577"/>
        <pc:sldMkLst>
          <pc:docMk/>
          <pc:sldMk cId="2830231666" sldId="266"/>
        </pc:sldMkLst>
        <pc:spChg chg="mod">
          <ac:chgData name="Haslinger Samuel" userId="S::samuel.haslinger@htl-saalfelden.at::c9069ffe-0245-4413-8cd0-3e34027a2a6c" providerId="AD" clId="Web-{CA9B57BA-5A35-4D0C-87CB-B7B1F6DACF66}" dt="2024-06-05T05:19:35.926" v="23" actId="20577"/>
          <ac:spMkLst>
            <pc:docMk/>
            <pc:sldMk cId="2830231666" sldId="266"/>
            <ac:spMk id="3" creationId="{6BF42EBC-5E68-5FB9-25AA-1AEFC6DAB116}"/>
          </ac:spMkLst>
        </pc:spChg>
      </pc:sldChg>
    </pc:docChg>
  </pc:docChgLst>
  <pc:docChgLst>
    <pc:chgData name="Haslinger Samuel" userId="S::samuel.haslinger@htl-saalfelden.at::c9069ffe-0245-4413-8cd0-3e34027a2a6c" providerId="AD" clId="Web-{8B2AA871-3A18-4378-806B-A2DB54EFB5DA}"/>
    <pc:docChg chg="modSld">
      <pc:chgData name="Haslinger Samuel" userId="S::samuel.haslinger@htl-saalfelden.at::c9069ffe-0245-4413-8cd0-3e34027a2a6c" providerId="AD" clId="Web-{8B2AA871-3A18-4378-806B-A2DB54EFB5DA}" dt="2024-06-05T03:37:50.302" v="7" actId="20577"/>
      <pc:docMkLst>
        <pc:docMk/>
      </pc:docMkLst>
      <pc:sldChg chg="modSp">
        <pc:chgData name="Haslinger Samuel" userId="S::samuel.haslinger@htl-saalfelden.at::c9069ffe-0245-4413-8cd0-3e34027a2a6c" providerId="AD" clId="Web-{8B2AA871-3A18-4378-806B-A2DB54EFB5DA}" dt="2024-06-05T03:37:50.302" v="7" actId="20577"/>
        <pc:sldMkLst>
          <pc:docMk/>
          <pc:sldMk cId="1918144357" sldId="256"/>
        </pc:sldMkLst>
        <pc:spChg chg="mod">
          <ac:chgData name="Haslinger Samuel" userId="S::samuel.haslinger@htl-saalfelden.at::c9069ffe-0245-4413-8cd0-3e34027a2a6c" providerId="AD" clId="Web-{8B2AA871-3A18-4378-806B-A2DB54EFB5DA}" dt="2024-06-05T03:37:50.302" v="7" actId="20577"/>
          <ac:spMkLst>
            <pc:docMk/>
            <pc:sldMk cId="1918144357" sldId="256"/>
            <ac:spMk id="2" creationId="{D7BEB82E-09D7-3BC9-3D30-5019C3642B67}"/>
          </ac:spMkLst>
        </pc:spChg>
        <pc:spChg chg="mod">
          <ac:chgData name="Haslinger Samuel" userId="S::samuel.haslinger@htl-saalfelden.at::c9069ffe-0245-4413-8cd0-3e34027a2a6c" providerId="AD" clId="Web-{8B2AA871-3A18-4378-806B-A2DB54EFB5DA}" dt="2024-06-05T03:37:39.395" v="4" actId="20577"/>
          <ac:spMkLst>
            <pc:docMk/>
            <pc:sldMk cId="1918144357" sldId="256"/>
            <ac:spMk id="3" creationId="{82914DD1-5BE6-3A08-FBD5-84640B602594}"/>
          </ac:spMkLst>
        </pc:spChg>
      </pc:sldChg>
    </pc:docChg>
  </pc:docChgLst>
  <pc:docChgLst>
    <pc:chgData name="Höflehner Julian" userId="S::julian.hoeflehner@htl-saalfelden.at::5ffe66e3-a139-4b57-888c-3ea8e0375b23" providerId="AD" clId="Web-{6E64B558-A6DB-4145-B71A-2C5041A152E6}"/>
    <pc:docChg chg="delSld modSld">
      <pc:chgData name="Höflehner Julian" userId="S::julian.hoeflehner@htl-saalfelden.at::5ffe66e3-a139-4b57-888c-3ea8e0375b23" providerId="AD" clId="Web-{6E64B558-A6DB-4145-B71A-2C5041A152E6}" dt="2024-06-05T05:50:37.240" v="46"/>
      <pc:docMkLst>
        <pc:docMk/>
      </pc:docMkLst>
      <pc:sldChg chg="addSp delSp modSp del">
        <pc:chgData name="Höflehner Julian" userId="S::julian.hoeflehner@htl-saalfelden.at::5ffe66e3-a139-4b57-888c-3ea8e0375b23" providerId="AD" clId="Web-{6E64B558-A6DB-4145-B71A-2C5041A152E6}" dt="2024-06-05T05:50:37.240" v="46"/>
        <pc:sldMkLst>
          <pc:docMk/>
          <pc:sldMk cId="1264165453" sldId="262"/>
        </pc:sldMkLst>
        <pc:spChg chg="del">
          <ac:chgData name="Höflehner Julian" userId="S::julian.hoeflehner@htl-saalfelden.at::5ffe66e3-a139-4b57-888c-3ea8e0375b23" providerId="AD" clId="Web-{6E64B558-A6DB-4145-B71A-2C5041A152E6}" dt="2024-06-05T05:50:06.067" v="37"/>
          <ac:spMkLst>
            <pc:docMk/>
            <pc:sldMk cId="1264165453" sldId="262"/>
            <ac:spMk id="2" creationId="{5CC7075F-A45B-3359-8A01-9C33DCF857C3}"/>
          </ac:spMkLst>
        </pc:spChg>
        <pc:spChg chg="del">
          <ac:chgData name="Höflehner Julian" userId="S::julian.hoeflehner@htl-saalfelden.at::5ffe66e3-a139-4b57-888c-3ea8e0375b23" providerId="AD" clId="Web-{6E64B558-A6DB-4145-B71A-2C5041A152E6}" dt="2024-06-05T05:50:16.692" v="38"/>
          <ac:spMkLst>
            <pc:docMk/>
            <pc:sldMk cId="1264165453" sldId="262"/>
            <ac:spMk id="3" creationId="{9F5EC1D3-32F5-7EC3-DCF9-F611761DD4D7}"/>
          </ac:spMkLst>
        </pc:spChg>
        <pc:picChg chg="add del mod">
          <ac:chgData name="Höflehner Julian" userId="S::julian.hoeflehner@htl-saalfelden.at::5ffe66e3-a139-4b57-888c-3ea8e0375b23" providerId="AD" clId="Web-{6E64B558-A6DB-4145-B71A-2C5041A152E6}" dt="2024-06-05T05:50:34.224" v="45"/>
          <ac:picMkLst>
            <pc:docMk/>
            <pc:sldMk cId="1264165453" sldId="262"/>
            <ac:picMk id="4" creationId="{143676A9-1CE5-517D-6A51-3ED12AB9B502}"/>
          </ac:picMkLst>
        </pc:picChg>
      </pc:sldChg>
      <pc:sldChg chg="addSp delSp modSp mod setBg">
        <pc:chgData name="Höflehner Julian" userId="S::julian.hoeflehner@htl-saalfelden.at::5ffe66e3-a139-4b57-888c-3ea8e0375b23" providerId="AD" clId="Web-{6E64B558-A6DB-4145-B71A-2C5041A152E6}" dt="2024-06-05T05:45:57.668" v="35" actId="14100"/>
        <pc:sldMkLst>
          <pc:docMk/>
          <pc:sldMk cId="4231141096" sldId="263"/>
        </pc:sldMkLst>
        <pc:spChg chg="add del">
          <ac:chgData name="Höflehner Julian" userId="S::julian.hoeflehner@htl-saalfelden.at::5ffe66e3-a139-4b57-888c-3ea8e0375b23" providerId="AD" clId="Web-{6E64B558-A6DB-4145-B71A-2C5041A152E6}" dt="2024-06-05T05:39:56.328" v="5"/>
          <ac:spMkLst>
            <pc:docMk/>
            <pc:sldMk cId="4231141096" sldId="263"/>
            <ac:spMk id="7" creationId="{21FFDA05-9640-4040-B33E-D46FD04434DB}"/>
          </ac:spMkLst>
        </pc:spChg>
        <pc:spChg chg="add del">
          <ac:chgData name="Höflehner Julian" userId="S::julian.hoeflehner@htl-saalfelden.at::5ffe66e3-a139-4b57-888c-3ea8e0375b23" providerId="AD" clId="Web-{6E64B558-A6DB-4145-B71A-2C5041A152E6}" dt="2024-06-05T05:42:19.599" v="27"/>
          <ac:spMkLst>
            <pc:docMk/>
            <pc:sldMk cId="4231141096" sldId="263"/>
            <ac:spMk id="8" creationId="{21FFDA05-9640-4040-B33E-D46FD04434DB}"/>
          </ac:spMkLst>
        </pc:spChg>
        <pc:picChg chg="add del mod">
          <ac:chgData name="Höflehner Julian" userId="S::julian.hoeflehner@htl-saalfelden.at::5ffe66e3-a139-4b57-888c-3ea8e0375b23" providerId="AD" clId="Web-{6E64B558-A6DB-4145-B71A-2C5041A152E6}" dt="2024-06-05T05:40:55.096" v="22"/>
          <ac:picMkLst>
            <pc:docMk/>
            <pc:sldMk cId="4231141096" sldId="263"/>
            <ac:picMk id="2" creationId="{C08A5269-74ED-FC1A-AB6B-63E55B4D0ECA}"/>
          </ac:picMkLst>
        </pc:picChg>
        <pc:picChg chg="add del mod">
          <ac:chgData name="Höflehner Julian" userId="S::julian.hoeflehner@htl-saalfelden.at::5ffe66e3-a139-4b57-888c-3ea8e0375b23" providerId="AD" clId="Web-{6E64B558-A6DB-4145-B71A-2C5041A152E6}" dt="2024-06-05T05:45:44.293" v="32"/>
          <ac:picMkLst>
            <pc:docMk/>
            <pc:sldMk cId="4231141096" sldId="263"/>
            <ac:picMk id="3" creationId="{B6A0E1C6-F3D5-29A5-EA33-0AC31DBA4D6A}"/>
          </ac:picMkLst>
        </pc:picChg>
        <pc:picChg chg="add mod">
          <ac:chgData name="Höflehner Julian" userId="S::julian.hoeflehner@htl-saalfelden.at::5ffe66e3-a139-4b57-888c-3ea8e0375b23" providerId="AD" clId="Web-{6E64B558-A6DB-4145-B71A-2C5041A152E6}" dt="2024-06-05T05:45:57.668" v="35" actId="14100"/>
          <ac:picMkLst>
            <pc:docMk/>
            <pc:sldMk cId="4231141096" sldId="263"/>
            <ac:picMk id="4" creationId="{22CE099A-D551-67B2-FB75-D040810D392A}"/>
          </ac:picMkLst>
        </pc:picChg>
        <pc:picChg chg="add del">
          <ac:chgData name="Höflehner Julian" userId="S::julian.hoeflehner@htl-saalfelden.at::5ffe66e3-a139-4b57-888c-3ea8e0375b23" providerId="AD" clId="Web-{6E64B558-A6DB-4145-B71A-2C5041A152E6}" dt="2024-06-05T05:41:02.034" v="24"/>
          <ac:picMkLst>
            <pc:docMk/>
            <pc:sldMk cId="4231141096" sldId="263"/>
            <ac:picMk id="5" creationId="{3E571578-8B01-DE01-10E2-3645022161AC}"/>
          </ac:picMkLst>
        </pc:picChg>
      </pc:sldChg>
      <pc:sldChg chg="modSp">
        <pc:chgData name="Höflehner Julian" userId="S::julian.hoeflehner@htl-saalfelden.at::5ffe66e3-a139-4b57-888c-3ea8e0375b23" providerId="AD" clId="Web-{6E64B558-A6DB-4145-B71A-2C5041A152E6}" dt="2024-06-05T05:48:27.407" v="36" actId="14100"/>
        <pc:sldMkLst>
          <pc:docMk/>
          <pc:sldMk cId="1960193212" sldId="264"/>
        </pc:sldMkLst>
        <pc:picChg chg="mod">
          <ac:chgData name="Höflehner Julian" userId="S::julian.hoeflehner@htl-saalfelden.at::5ffe66e3-a139-4b57-888c-3ea8e0375b23" providerId="AD" clId="Web-{6E64B558-A6DB-4145-B71A-2C5041A152E6}" dt="2024-06-05T05:48:27.407" v="36" actId="14100"/>
          <ac:picMkLst>
            <pc:docMk/>
            <pc:sldMk cId="1960193212" sldId="264"/>
            <ac:picMk id="5" creationId="{21833EE3-5739-597D-664C-CA51CCD605EE}"/>
          </ac:picMkLst>
        </pc:picChg>
      </pc:sldChg>
    </pc:docChg>
  </pc:docChgLst>
  <pc:docChgLst>
    <pc:chgData name="Haslinger Samuel" userId="S::samuel.haslinger@htl-saalfelden.at::c9069ffe-0245-4413-8cd0-3e34027a2a6c" providerId="AD" clId="Web-{D0212CD6-1D7F-4147-9D4D-7C9822C2F0BF}"/>
    <pc:docChg chg="modSld">
      <pc:chgData name="Haslinger Samuel" userId="S::samuel.haslinger@htl-saalfelden.at::c9069ffe-0245-4413-8cd0-3e34027a2a6c" providerId="AD" clId="Web-{D0212CD6-1D7F-4147-9D4D-7C9822C2F0BF}" dt="2024-06-05T03:54:51.651" v="8" actId="20577"/>
      <pc:docMkLst>
        <pc:docMk/>
      </pc:docMkLst>
      <pc:sldChg chg="modSp">
        <pc:chgData name="Haslinger Samuel" userId="S::samuel.haslinger@htl-saalfelden.at::c9069ffe-0245-4413-8cd0-3e34027a2a6c" providerId="AD" clId="Web-{D0212CD6-1D7F-4147-9D4D-7C9822C2F0BF}" dt="2024-06-05T03:54:51.651" v="8" actId="20577"/>
        <pc:sldMkLst>
          <pc:docMk/>
          <pc:sldMk cId="414410644" sldId="265"/>
        </pc:sldMkLst>
        <pc:spChg chg="mod">
          <ac:chgData name="Haslinger Samuel" userId="S::samuel.haslinger@htl-saalfelden.at::c9069ffe-0245-4413-8cd0-3e34027a2a6c" providerId="AD" clId="Web-{D0212CD6-1D7F-4147-9D4D-7C9822C2F0BF}" dt="2024-06-05T03:54:51.651" v="8" actId="20577"/>
          <ac:spMkLst>
            <pc:docMk/>
            <pc:sldMk cId="414410644" sldId="265"/>
            <ac:spMk id="3" creationId="{1EC80749-B280-577F-A5C7-71AC6E368477}"/>
          </ac:spMkLst>
        </pc:spChg>
      </pc:sldChg>
    </pc:docChg>
  </pc:docChgLst>
  <pc:docChgLst>
    <pc:chgData name="Höflehner Julian" userId="S::julian.hoeflehner@htl-saalfelden.at::5ffe66e3-a139-4b57-888c-3ea8e0375b23" providerId="AD" clId="Web-{D45E7D39-C1E8-4C39-AAA0-D45D71BEA717}"/>
    <pc:docChg chg="modSld">
      <pc:chgData name="Höflehner Julian" userId="S::julian.hoeflehner@htl-saalfelden.at::5ffe66e3-a139-4b57-888c-3ea8e0375b23" providerId="AD" clId="Web-{D45E7D39-C1E8-4C39-AAA0-D45D71BEA717}" dt="2024-06-05T06:33:54.598" v="37" actId="20577"/>
      <pc:docMkLst>
        <pc:docMk/>
      </pc:docMkLst>
      <pc:sldChg chg="modSp">
        <pc:chgData name="Höflehner Julian" userId="S::julian.hoeflehner@htl-saalfelden.at::5ffe66e3-a139-4b57-888c-3ea8e0375b23" providerId="AD" clId="Web-{D45E7D39-C1E8-4C39-AAA0-D45D71BEA717}" dt="2024-06-05T06:33:54.598" v="37" actId="20577"/>
        <pc:sldMkLst>
          <pc:docMk/>
          <pc:sldMk cId="3469512878" sldId="259"/>
        </pc:sldMkLst>
        <pc:spChg chg="mod">
          <ac:chgData name="Höflehner Julian" userId="S::julian.hoeflehner@htl-saalfelden.at::5ffe66e3-a139-4b57-888c-3ea8e0375b23" providerId="AD" clId="Web-{D45E7D39-C1E8-4C39-AAA0-D45D71BEA717}" dt="2024-06-05T06:33:54.598" v="37" actId="20577"/>
          <ac:spMkLst>
            <pc:docMk/>
            <pc:sldMk cId="3469512878" sldId="259"/>
            <ac:spMk id="3" creationId="{28EBEBEF-4B3B-2BCA-368E-BB6C7406680E}"/>
          </ac:spMkLst>
        </pc:spChg>
      </pc:sldChg>
    </pc:docChg>
  </pc:docChgLst>
  <pc:docChgLst>
    <pc:chgData clId="Web-{8B2AA871-3A18-4378-806B-A2DB54EFB5DA}"/>
    <pc:docChg chg="delSld">
      <pc:chgData name="" userId="" providerId="" clId="Web-{8B2AA871-3A18-4378-806B-A2DB54EFB5DA}" dt="2024-06-05T03:36:43.394" v="0"/>
      <pc:docMkLst>
        <pc:docMk/>
      </pc:docMkLst>
      <pc:sldChg chg="del">
        <pc:chgData name="" userId="" providerId="" clId="Web-{8B2AA871-3A18-4378-806B-A2DB54EFB5DA}" dt="2024-06-05T03:36:43.394" v="0"/>
        <pc:sldMkLst>
          <pc:docMk/>
          <pc:sldMk cId="1918144357" sldId="256"/>
        </pc:sldMkLst>
      </pc:sldChg>
    </pc:docChg>
  </pc:docChgLst>
  <pc:docChgLst>
    <pc:chgData name="Höflehner Julian" userId="5ffe66e3-a139-4b57-888c-3ea8e0375b23" providerId="ADAL" clId="{6BC5CF01-A64E-412B-B3CE-5014EBA14001}"/>
    <pc:docChg chg="custSel modSld">
      <pc:chgData name="Höflehner Julian" userId="5ffe66e3-a139-4b57-888c-3ea8e0375b23" providerId="ADAL" clId="{6BC5CF01-A64E-412B-B3CE-5014EBA14001}" dt="2024-06-05T07:16:44.390" v="67" actId="20577"/>
      <pc:docMkLst>
        <pc:docMk/>
      </pc:docMkLst>
      <pc:sldChg chg="modSp mod">
        <pc:chgData name="Höflehner Julian" userId="5ffe66e3-a139-4b57-888c-3ea8e0375b23" providerId="ADAL" clId="{6BC5CF01-A64E-412B-B3CE-5014EBA14001}" dt="2024-06-05T07:16:44.390" v="67" actId="20577"/>
        <pc:sldMkLst>
          <pc:docMk/>
          <pc:sldMk cId="2668022557" sldId="257"/>
        </pc:sldMkLst>
        <pc:spChg chg="mod">
          <ac:chgData name="Höflehner Julian" userId="5ffe66e3-a139-4b57-888c-3ea8e0375b23" providerId="ADAL" clId="{6BC5CF01-A64E-412B-B3CE-5014EBA14001}" dt="2024-06-05T07:16:44.390" v="67" actId="20577"/>
          <ac:spMkLst>
            <pc:docMk/>
            <pc:sldMk cId="2668022557" sldId="257"/>
            <ac:spMk id="3" creationId="{F99579B8-744C-7908-3E34-3925B36AEF80}"/>
          </ac:spMkLst>
        </pc:spChg>
      </pc:sldChg>
      <pc:sldChg chg="modSp mod">
        <pc:chgData name="Höflehner Julian" userId="5ffe66e3-a139-4b57-888c-3ea8e0375b23" providerId="ADAL" clId="{6BC5CF01-A64E-412B-B3CE-5014EBA14001}" dt="2024-06-05T06:57:28.947" v="27" actId="20577"/>
        <pc:sldMkLst>
          <pc:docMk/>
          <pc:sldMk cId="3469512878" sldId="259"/>
        </pc:sldMkLst>
        <pc:spChg chg="mod">
          <ac:chgData name="Höflehner Julian" userId="5ffe66e3-a139-4b57-888c-3ea8e0375b23" providerId="ADAL" clId="{6BC5CF01-A64E-412B-B3CE-5014EBA14001}" dt="2024-06-05T06:57:28.947" v="27" actId="20577"/>
          <ac:spMkLst>
            <pc:docMk/>
            <pc:sldMk cId="3469512878" sldId="259"/>
            <ac:spMk id="3" creationId="{28EBEBEF-4B3B-2BCA-368E-BB6C7406680E}"/>
          </ac:spMkLst>
        </pc:spChg>
      </pc:sldChg>
    </pc:docChg>
  </pc:docChgLst>
  <pc:docChgLst>
    <pc:chgData name="Höflehner Julian" userId="5ffe66e3-a139-4b57-888c-3ea8e0375b23" providerId="ADAL" clId="{FF4AA1AB-31D8-456A-9813-4302D8D07322}"/>
    <pc:docChg chg="modSld">
      <pc:chgData name="Höflehner Julian" userId="5ffe66e3-a139-4b57-888c-3ea8e0375b23" providerId="ADAL" clId="{FF4AA1AB-31D8-456A-9813-4302D8D07322}" dt="2024-06-04T19:09:06.124" v="9" actId="20577"/>
      <pc:docMkLst>
        <pc:docMk/>
      </pc:docMkLst>
      <pc:sldChg chg="modSp mod">
        <pc:chgData name="Höflehner Julian" userId="5ffe66e3-a139-4b57-888c-3ea8e0375b23" providerId="ADAL" clId="{FF4AA1AB-31D8-456A-9813-4302D8D07322}" dt="2024-06-04T19:02:26.960" v="4"/>
        <pc:sldMkLst>
          <pc:docMk/>
          <pc:sldMk cId="2668022557" sldId="257"/>
        </pc:sldMkLst>
        <pc:spChg chg="mod">
          <ac:chgData name="Höflehner Julian" userId="5ffe66e3-a139-4b57-888c-3ea8e0375b23" providerId="ADAL" clId="{FF4AA1AB-31D8-456A-9813-4302D8D07322}" dt="2024-06-04T19:02:26.960" v="4"/>
          <ac:spMkLst>
            <pc:docMk/>
            <pc:sldMk cId="2668022557" sldId="257"/>
            <ac:spMk id="3" creationId="{F99579B8-744C-7908-3E34-3925B36AEF80}"/>
          </ac:spMkLst>
        </pc:spChg>
      </pc:sldChg>
      <pc:sldChg chg="modSp mod">
        <pc:chgData name="Höflehner Julian" userId="5ffe66e3-a139-4b57-888c-3ea8e0375b23" providerId="ADAL" clId="{FF4AA1AB-31D8-456A-9813-4302D8D07322}" dt="2024-06-04T19:06:11.932" v="6" actId="207"/>
        <pc:sldMkLst>
          <pc:docMk/>
          <pc:sldMk cId="3855528893" sldId="260"/>
        </pc:sldMkLst>
        <pc:spChg chg="mod">
          <ac:chgData name="Höflehner Julian" userId="5ffe66e3-a139-4b57-888c-3ea8e0375b23" providerId="ADAL" clId="{FF4AA1AB-31D8-456A-9813-4302D8D07322}" dt="2024-06-04T19:06:11.932" v="6" actId="207"/>
          <ac:spMkLst>
            <pc:docMk/>
            <pc:sldMk cId="3855528893" sldId="260"/>
            <ac:spMk id="3" creationId="{21FFF8EF-AD80-19BA-F72A-DEC1ACA36782}"/>
          </ac:spMkLst>
        </pc:spChg>
      </pc:sldChg>
      <pc:sldChg chg="modSp mod">
        <pc:chgData name="Höflehner Julian" userId="5ffe66e3-a139-4b57-888c-3ea8e0375b23" providerId="ADAL" clId="{FF4AA1AB-31D8-456A-9813-4302D8D07322}" dt="2024-06-04T19:09:06.124" v="9" actId="20577"/>
        <pc:sldMkLst>
          <pc:docMk/>
          <pc:sldMk cId="414410644" sldId="265"/>
        </pc:sldMkLst>
        <pc:spChg chg="mod">
          <ac:chgData name="Höflehner Julian" userId="5ffe66e3-a139-4b57-888c-3ea8e0375b23" providerId="ADAL" clId="{FF4AA1AB-31D8-456A-9813-4302D8D07322}" dt="2024-06-04T19:09:06.124" v="9" actId="20577"/>
          <ac:spMkLst>
            <pc:docMk/>
            <pc:sldMk cId="414410644" sldId="265"/>
            <ac:spMk id="3" creationId="{1EC80749-B280-577F-A5C7-71AC6E368477}"/>
          </ac:spMkLst>
        </pc:spChg>
      </pc:sldChg>
    </pc:docChg>
  </pc:docChgLst>
  <pc:docChgLst>
    <pc:chgData name="Haslinger Samuel" userId="S::samuel.haslinger@htl-saalfelden.at::c9069ffe-0245-4413-8cd0-3e34027a2a6c" providerId="AD" clId="Web-{B8E26F5A-6EC8-4882-B44F-9B214147B7A8}"/>
    <pc:docChg chg="modSld">
      <pc:chgData name="Haslinger Samuel" userId="S::samuel.haslinger@htl-saalfelden.at::c9069ffe-0245-4413-8cd0-3e34027a2a6c" providerId="AD" clId="Web-{B8E26F5A-6EC8-4882-B44F-9B214147B7A8}" dt="2024-06-05T06:53:42.333" v="4" actId="14100"/>
      <pc:docMkLst>
        <pc:docMk/>
      </pc:docMkLst>
      <pc:sldChg chg="modSp">
        <pc:chgData name="Haslinger Samuel" userId="S::samuel.haslinger@htl-saalfelden.at::c9069ffe-0245-4413-8cd0-3e34027a2a6c" providerId="AD" clId="Web-{B8E26F5A-6EC8-4882-B44F-9B214147B7A8}" dt="2024-06-05T06:29:50.802" v="2" actId="20577"/>
        <pc:sldMkLst>
          <pc:docMk/>
          <pc:sldMk cId="3469512878" sldId="259"/>
        </pc:sldMkLst>
        <pc:spChg chg="mod">
          <ac:chgData name="Haslinger Samuel" userId="S::samuel.haslinger@htl-saalfelden.at::c9069ffe-0245-4413-8cd0-3e34027a2a6c" providerId="AD" clId="Web-{B8E26F5A-6EC8-4882-B44F-9B214147B7A8}" dt="2024-06-05T06:29:50.802" v="2" actId="20577"/>
          <ac:spMkLst>
            <pc:docMk/>
            <pc:sldMk cId="3469512878" sldId="259"/>
            <ac:spMk id="3" creationId="{28EBEBEF-4B3B-2BCA-368E-BB6C7406680E}"/>
          </ac:spMkLst>
        </pc:spChg>
      </pc:sldChg>
      <pc:sldChg chg="modSp">
        <pc:chgData name="Haslinger Samuel" userId="S::samuel.haslinger@htl-saalfelden.at::c9069ffe-0245-4413-8cd0-3e34027a2a6c" providerId="AD" clId="Web-{B8E26F5A-6EC8-4882-B44F-9B214147B7A8}" dt="2024-06-05T06:53:42.333" v="4" actId="14100"/>
        <pc:sldMkLst>
          <pc:docMk/>
          <pc:sldMk cId="4231141096" sldId="263"/>
        </pc:sldMkLst>
        <pc:picChg chg="mod">
          <ac:chgData name="Haslinger Samuel" userId="S::samuel.haslinger@htl-saalfelden.at::c9069ffe-0245-4413-8cd0-3e34027a2a6c" providerId="AD" clId="Web-{B8E26F5A-6EC8-4882-B44F-9B214147B7A8}" dt="2024-06-05T06:53:42.333" v="4" actId="14100"/>
          <ac:picMkLst>
            <pc:docMk/>
            <pc:sldMk cId="4231141096" sldId="263"/>
            <ac:picMk id="4" creationId="{22CE099A-D551-67B2-FB75-D040810D392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65C15A1-A2F9-4CB9-92C2-B7D8E039DD6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EC76C34-FA7A-48FF-865C-8ECF604905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21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1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9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8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359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6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1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9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2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2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65C15A1-A2F9-4CB9-92C2-B7D8E039DD6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EC76C34-FA7A-48FF-865C-8ECF6049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0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EB82E-09D7-3BC9-3D30-5019C3642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z="6000"/>
              <a:t>Mensch Ärgere Dich Nicht</a:t>
            </a:r>
            <a:endParaRPr lang="en-US" sz="60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914DD1-5BE6-3A08-FBD5-84640B602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/>
              <a:t>Von Julian </a:t>
            </a:r>
            <a:r>
              <a:rPr lang="de-AT" err="1"/>
              <a:t>Höflehner</a:t>
            </a:r>
            <a:r>
              <a:rPr lang="de-AT"/>
              <a:t> und Samuel Haslinger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4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088E0-D075-C402-2F49-AF969C4F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Finalisierung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8FF11F-8385-D701-53C1-B3CFF364A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/>
              <a:t>Präsentationsvorbereitung: Julian</a:t>
            </a:r>
          </a:p>
          <a:p>
            <a:r>
              <a:rPr lang="en-US"/>
              <a:t>UML: </a:t>
            </a:r>
          </a:p>
          <a:p>
            <a:pPr lvl="1"/>
            <a:r>
              <a:rPr lang="en-US" err="1"/>
              <a:t>Vorher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 Samuel</a:t>
            </a:r>
            <a:endParaRPr lang="en-US"/>
          </a:p>
          <a:p>
            <a:pPr lvl="1"/>
            <a:r>
              <a:rPr lang="en-US" err="1"/>
              <a:t>Nachher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 Julian</a:t>
            </a:r>
            <a:endParaRPr lang="en-US"/>
          </a:p>
          <a:p>
            <a:r>
              <a:rPr lang="en-US" err="1"/>
              <a:t>testen</a:t>
            </a:r>
            <a:r>
              <a:rPr lang="en-US"/>
              <a:t>: </a:t>
            </a:r>
            <a:r>
              <a:rPr lang="en-US" err="1"/>
              <a:t>Beide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F84B4-DB35-363E-BC76-3543F771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Inhalt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9579B8-744C-7908-3E34-3925B36AE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Aufgabenteilung</a:t>
            </a:r>
          </a:p>
          <a:p>
            <a:r>
              <a:rPr lang="de-AT"/>
              <a:t>Planung</a:t>
            </a:r>
          </a:p>
          <a:p>
            <a:r>
              <a:rPr lang="de-AT"/>
              <a:t>Coding</a:t>
            </a:r>
          </a:p>
          <a:p>
            <a:r>
              <a:rPr lang="de-AT"/>
              <a:t>Finalisierung</a:t>
            </a:r>
          </a:p>
          <a:p>
            <a:endParaRPr lang="en-US"/>
          </a:p>
          <a:p>
            <a:endParaRPr lang="de-AT"/>
          </a:p>
          <a:p>
            <a:pPr marL="0" indent="0">
              <a:buNone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802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5D815-364B-8862-90C5-A6B72BE4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67" y="374346"/>
            <a:ext cx="9692640" cy="1325562"/>
          </a:xfrm>
        </p:spPr>
        <p:txBody>
          <a:bodyPr/>
          <a:lstStyle/>
          <a:p>
            <a:pPr algn="ctr"/>
            <a:r>
              <a:rPr lang="de-AT"/>
              <a:t>Aufgabenteilung</a:t>
            </a:r>
            <a:endParaRPr lang="en-US"/>
          </a:p>
        </p:txBody>
      </p:sp>
      <p:sp>
        <p:nvSpPr>
          <p:cNvPr id="5" name="Flussdiagramm: Verbinder zu einer anderen Seite 4">
            <a:extLst>
              <a:ext uri="{FF2B5EF4-FFF2-40B4-BE49-F238E27FC236}">
                <a16:creationId xmlns:a16="http://schemas.microsoft.com/office/drawing/2014/main" id="{A3D5D442-8EA9-3B4C-B6A3-A5FF27FB0178}"/>
              </a:ext>
            </a:extLst>
          </p:cNvPr>
          <p:cNvSpPr/>
          <p:nvPr/>
        </p:nvSpPr>
        <p:spPr>
          <a:xfrm>
            <a:off x="1034759" y="2715198"/>
            <a:ext cx="2180666" cy="3191912"/>
          </a:xfrm>
          <a:prstGeom prst="flowChartOffpageConnector">
            <a:avLst/>
          </a:prstGeom>
          <a:solidFill>
            <a:srgbClr val="1B4D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ussdiagramm: Verbinder zu einer anderen Seite 6">
            <a:extLst>
              <a:ext uri="{FF2B5EF4-FFF2-40B4-BE49-F238E27FC236}">
                <a16:creationId xmlns:a16="http://schemas.microsoft.com/office/drawing/2014/main" id="{B0180B18-EA06-94A6-BB0A-FD0AB693D0B3}"/>
              </a:ext>
            </a:extLst>
          </p:cNvPr>
          <p:cNvSpPr/>
          <p:nvPr/>
        </p:nvSpPr>
        <p:spPr>
          <a:xfrm>
            <a:off x="8238107" y="2715197"/>
            <a:ext cx="2180666" cy="3191911"/>
          </a:xfrm>
          <a:prstGeom prst="flowChartOffpageConnector">
            <a:avLst/>
          </a:prstGeom>
          <a:solidFill>
            <a:srgbClr val="DBDB0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ussdiagramm: Verbinder zu einer anderen Seite 7">
            <a:extLst>
              <a:ext uri="{FF2B5EF4-FFF2-40B4-BE49-F238E27FC236}">
                <a16:creationId xmlns:a16="http://schemas.microsoft.com/office/drawing/2014/main" id="{25905AA7-B1B0-E48F-1D88-F863A58B41A0}"/>
              </a:ext>
            </a:extLst>
          </p:cNvPr>
          <p:cNvSpPr/>
          <p:nvPr/>
        </p:nvSpPr>
        <p:spPr>
          <a:xfrm>
            <a:off x="4673040" y="2715198"/>
            <a:ext cx="2180666" cy="3191912"/>
          </a:xfrm>
          <a:prstGeom prst="flowChartOffpageConnector">
            <a:avLst/>
          </a:prstGeom>
          <a:solidFill>
            <a:srgbClr val="BE26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6590C5B-90AF-D8A5-A65D-959D3F0A3124}"/>
              </a:ext>
            </a:extLst>
          </p:cNvPr>
          <p:cNvSpPr txBox="1"/>
          <p:nvPr/>
        </p:nvSpPr>
        <p:spPr>
          <a:xfrm>
            <a:off x="1259768" y="3761510"/>
            <a:ext cx="1803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400">
                <a:solidFill>
                  <a:schemeClr val="bg2">
                    <a:lumMod val="10000"/>
                  </a:schemeClr>
                </a:solidFill>
              </a:rPr>
              <a:t>Planung</a:t>
            </a:r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0D7D117-1768-14A7-F2F7-8AC9B5821CF7}"/>
              </a:ext>
            </a:extLst>
          </p:cNvPr>
          <p:cNvSpPr txBox="1"/>
          <p:nvPr/>
        </p:nvSpPr>
        <p:spPr>
          <a:xfrm>
            <a:off x="4861442" y="3761510"/>
            <a:ext cx="1803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400">
                <a:solidFill>
                  <a:schemeClr val="bg2">
                    <a:lumMod val="10000"/>
                  </a:schemeClr>
                </a:solidFill>
              </a:rPr>
              <a:t>Coding</a:t>
            </a:r>
            <a:endParaRPr lang="en-US" sz="2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BE73FB5-4E3E-3B68-F800-69A8F0A42470}"/>
              </a:ext>
            </a:extLst>
          </p:cNvPr>
          <p:cNvSpPr txBox="1"/>
          <p:nvPr/>
        </p:nvSpPr>
        <p:spPr>
          <a:xfrm>
            <a:off x="8238107" y="3761510"/>
            <a:ext cx="2180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400">
                <a:solidFill>
                  <a:schemeClr val="bg2">
                    <a:lumMod val="10000"/>
                  </a:schemeClr>
                </a:solidFill>
              </a:rPr>
              <a:t>Finalisierung</a:t>
            </a:r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60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F1D98-54BE-10BE-2EFB-8471CFCF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Planung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EBEBEF-4B3B-2BCA-368E-BB6C74066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/>
              <a:t>Grundkonzept gemeinsam aufgestellt</a:t>
            </a:r>
          </a:p>
          <a:p>
            <a:r>
              <a:rPr lang="en-US"/>
              <a:t>UML von Samuel</a:t>
            </a:r>
          </a:p>
          <a:p>
            <a:r>
              <a:rPr lang="en-US" err="1"/>
              <a:t>Gemeinsam</a:t>
            </a:r>
            <a:r>
              <a:rPr lang="en-US"/>
              <a:t> </a:t>
            </a:r>
            <a:r>
              <a:rPr lang="en-US" err="1"/>
              <a:t>grundlegende</a:t>
            </a:r>
            <a:r>
              <a:rPr lang="en-US"/>
              <a:t> </a:t>
            </a:r>
            <a:r>
              <a:rPr lang="en-US" err="1"/>
              <a:t>Arbeitsteilung</a:t>
            </a:r>
            <a:r>
              <a:rPr lang="en-US"/>
              <a:t> </a:t>
            </a:r>
            <a:r>
              <a:rPr lang="en-US" err="1"/>
              <a:t>besprochen</a:t>
            </a:r>
            <a:r>
              <a:rPr lang="en-US"/>
              <a:t>.</a:t>
            </a:r>
          </a:p>
          <a:p>
            <a:pPr lvl="1"/>
            <a:r>
              <a:rPr lang="en-US" err="1"/>
              <a:t>anfänglicher</a:t>
            </a:r>
            <a:r>
              <a:rPr lang="en-US"/>
              <a:t> Plan: Julian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 err="1">
                <a:sym typeface="Wingdings" panose="05000000000000000000" pitchFamily="2" charset="2"/>
              </a:rPr>
              <a:t>Ausgabe</a:t>
            </a:r>
            <a:r>
              <a:rPr lang="en-US">
                <a:sym typeface="Wingdings" panose="05000000000000000000" pitchFamily="2" charset="2"/>
              </a:rPr>
              <a:t>, Samuel  Logik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21833EE3-5739-597D-664C-CA51CCD60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932"/>
            <a:ext cx="12189143" cy="685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9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parallel, Diagramm enthält.&#10;&#10;Beschreibung automatisch generiert.">
            <a:extLst>
              <a:ext uri="{FF2B5EF4-FFF2-40B4-BE49-F238E27FC236}">
                <a16:creationId xmlns:a16="http://schemas.microsoft.com/office/drawing/2014/main" id="{22CE099A-D551-67B2-FB75-D040810D3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" y="674"/>
            <a:ext cx="12188091" cy="685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4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227E1-EC10-0073-4FB5-B5266F89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Coding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FF8EF-AD80-19BA-F72A-DEC1ACA3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/>
              <a:t>Julian</a:t>
            </a:r>
          </a:p>
          <a:p>
            <a:pPr lvl="1"/>
            <a:r>
              <a:rPr lang="de-AT" err="1">
                <a:sym typeface="Wingdings" panose="05000000000000000000" pitchFamily="2" charset="2"/>
              </a:rPr>
              <a:t>Exception</a:t>
            </a:r>
            <a:r>
              <a:rPr lang="de-AT">
                <a:sym typeface="Wingdings" panose="05000000000000000000" pitchFamily="2" charset="2"/>
              </a:rPr>
              <a:t> Handling(eigene </a:t>
            </a:r>
            <a:r>
              <a:rPr lang="de-AT" err="1">
                <a:sym typeface="Wingdings" panose="05000000000000000000" pitchFamily="2" charset="2"/>
              </a:rPr>
              <a:t>Exceptions</a:t>
            </a:r>
            <a:r>
              <a:rPr lang="de-AT">
                <a:sym typeface="Wingdings" panose="05000000000000000000" pitchFamily="2" charset="2"/>
              </a:rPr>
              <a:t> + </a:t>
            </a:r>
            <a:r>
              <a:rPr lang="de-AT" err="1">
                <a:sym typeface="Wingdings" panose="05000000000000000000" pitchFamily="2" charset="2"/>
              </a:rPr>
              <a:t>vorhande</a:t>
            </a:r>
            <a:r>
              <a:rPr lang="de-AT">
                <a:sym typeface="Wingdings" panose="05000000000000000000" pitchFamily="2" charset="2"/>
              </a:rPr>
              <a:t> </a:t>
            </a:r>
            <a:r>
              <a:rPr lang="de-AT" err="1">
                <a:sym typeface="Wingdings" panose="05000000000000000000" pitchFamily="2" charset="2"/>
              </a:rPr>
              <a:t>Exceptions</a:t>
            </a:r>
            <a:r>
              <a:rPr lang="de-AT">
                <a:sym typeface="Wingdings" panose="05000000000000000000" pitchFamily="2" charset="2"/>
              </a:rPr>
              <a:t>)</a:t>
            </a:r>
            <a:endParaRPr lang="de-AT"/>
          </a:p>
          <a:p>
            <a:pPr lvl="1"/>
            <a:r>
              <a:rPr lang="de-AT">
                <a:sym typeface="Wingdings" panose="05000000000000000000" pitchFamily="2" charset="2"/>
              </a:rPr>
              <a:t>Bot(Zug Algorithmus)</a:t>
            </a:r>
            <a:endParaRPr lang="de-AT"/>
          </a:p>
          <a:p>
            <a:pPr lvl="1"/>
            <a:r>
              <a:rPr lang="de-AT" b="1" u="sng">
                <a:sym typeface="Wingdings" panose="05000000000000000000" pitchFamily="2" charset="2"/>
              </a:rPr>
              <a:t>Ausgabe</a:t>
            </a:r>
            <a:endParaRPr lang="de-AT" b="1" u="sng"/>
          </a:p>
          <a:p>
            <a:pPr lvl="1"/>
            <a:r>
              <a:rPr lang="de-AT" b="1" u="sng" err="1">
                <a:solidFill>
                  <a:schemeClr val="tx1"/>
                </a:solidFill>
                <a:sym typeface="Wingdings" panose="05000000000000000000" pitchFamily="2" charset="2"/>
              </a:rPr>
              <a:t>Wuerfel</a:t>
            </a:r>
            <a:r>
              <a:rPr lang="de-AT" b="1" u="sng">
                <a:sym typeface="Wingdings" panose="05000000000000000000" pitchFamily="2" charset="2"/>
              </a:rPr>
              <a:t> und Auswahlmethode betriebsfähig gemacht(Viele Überprüfungen, ob die Figur ziehen darf; Gewinnüberprüfung)</a:t>
            </a:r>
            <a:endParaRPr lang="de-AT">
              <a:sym typeface="Wingdings" panose="05000000000000000000" pitchFamily="2" charset="2"/>
            </a:endParaRPr>
          </a:p>
          <a:p>
            <a:r>
              <a:rPr lang="de-AT">
                <a:sym typeface="Wingdings" panose="05000000000000000000" pitchFamily="2" charset="2"/>
              </a:rPr>
              <a:t>Samuel </a:t>
            </a:r>
          </a:p>
          <a:p>
            <a:pPr lvl="1"/>
            <a:r>
              <a:rPr lang="de-AT">
                <a:sym typeface="Wingdings" panose="05000000000000000000" pitchFamily="2" charset="2"/>
              </a:rPr>
              <a:t> Anfang der </a:t>
            </a:r>
            <a:r>
              <a:rPr lang="de-AT" err="1">
                <a:sym typeface="Wingdings" panose="05000000000000000000" pitchFamily="2" charset="2"/>
              </a:rPr>
              <a:t>Wuerfel</a:t>
            </a:r>
            <a:r>
              <a:rPr lang="de-AT">
                <a:sym typeface="Wingdings" panose="05000000000000000000" pitchFamily="2" charset="2"/>
              </a:rPr>
              <a:t>- und Auswahlmethode</a:t>
            </a:r>
            <a:endParaRPr lang="de-AT"/>
          </a:p>
          <a:p>
            <a:pPr lvl="1"/>
            <a:r>
              <a:rPr lang="en-US" err="1"/>
              <a:t>Einleitung</a:t>
            </a:r>
            <a:r>
              <a:rPr lang="en-US"/>
              <a:t> ins Spiel</a:t>
            </a:r>
          </a:p>
          <a:p>
            <a:pPr lvl="1"/>
            <a:r>
              <a:rPr lang="en-US" err="1"/>
              <a:t>Erstellung</a:t>
            </a:r>
            <a:r>
              <a:rPr lang="en-US"/>
              <a:t> der </a:t>
            </a:r>
            <a:r>
              <a:rPr lang="en-US" err="1"/>
              <a:t>Spielfiguren</a:t>
            </a:r>
            <a:r>
              <a:rPr lang="en-US"/>
              <a:t>, Häuser, etc.</a:t>
            </a:r>
          </a:p>
          <a:p>
            <a:pPr lvl="1"/>
            <a:r>
              <a:rPr lang="en-US" b="1" u="sng" err="1"/>
              <a:t>Speicherung</a:t>
            </a:r>
            <a:r>
              <a:rPr lang="en-US" b="1" u="sng"/>
              <a:t> des Spiels</a:t>
            </a:r>
          </a:p>
          <a:p>
            <a:pPr lvl="1"/>
            <a:r>
              <a:rPr lang="en-US" b="1" u="sng" err="1"/>
              <a:t>Speicherung</a:t>
            </a:r>
            <a:r>
              <a:rPr lang="en-US" b="1" u="sng"/>
              <a:t> der Spieler</a:t>
            </a:r>
          </a:p>
        </p:txBody>
      </p:sp>
    </p:spTree>
    <p:extLst>
      <p:ext uri="{BB962C8B-B14F-4D97-AF65-F5344CB8AC3E}">
        <p14:creationId xmlns:p14="http://schemas.microsoft.com/office/powerpoint/2010/main" val="3855528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7063A-D783-E4B9-AB5B-C68CD673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Kriterien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C80749-B280-577F-A5C7-71AC6E368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/>
              <a:t>Vererbung: Klasse Spieler </a:t>
            </a:r>
            <a:r>
              <a:rPr lang="de-AT">
                <a:sym typeface="Wingdings" panose="05000000000000000000" pitchFamily="2" charset="2"/>
              </a:rPr>
              <a:t> Bot und Menschlicher Spieler</a:t>
            </a:r>
          </a:p>
          <a:p>
            <a:r>
              <a:rPr lang="de-AT" err="1">
                <a:sym typeface="Wingdings" panose="05000000000000000000" pitchFamily="2" charset="2"/>
              </a:rPr>
              <a:t>Exception</a:t>
            </a:r>
            <a:r>
              <a:rPr lang="de-AT">
                <a:sym typeface="Wingdings" panose="05000000000000000000" pitchFamily="2" charset="2"/>
              </a:rPr>
              <a:t> Handling  Methode </a:t>
            </a:r>
            <a:r>
              <a:rPr lang="de-AT" err="1">
                <a:sym typeface="Wingdings" panose="05000000000000000000" pitchFamily="2" charset="2"/>
              </a:rPr>
              <a:t>auswaehlen</a:t>
            </a:r>
            <a:endParaRPr lang="de-AT">
              <a:sym typeface="Wingdings" panose="05000000000000000000" pitchFamily="2" charset="2"/>
            </a:endParaRPr>
          </a:p>
          <a:p>
            <a:r>
              <a:rPr lang="de-AT" err="1">
                <a:sym typeface="Wingdings" panose="05000000000000000000" pitchFamily="2" charset="2"/>
              </a:rPr>
              <a:t>Regex</a:t>
            </a:r>
            <a:r>
              <a:rPr lang="de-AT">
                <a:sym typeface="Wingdings" panose="05000000000000000000" pitchFamily="2" charset="2"/>
              </a:rPr>
              <a:t>  </a:t>
            </a:r>
            <a:r>
              <a:rPr lang="de-AT" err="1">
                <a:sym typeface="Wingdings" panose="05000000000000000000" pitchFamily="2" charset="2"/>
              </a:rPr>
              <a:t>Program.cs</a:t>
            </a:r>
            <a:r>
              <a:rPr lang="de-AT">
                <a:sym typeface="Wingdings" panose="05000000000000000000" pitchFamily="2" charset="2"/>
              </a:rPr>
              <a:t> Zeile 523</a:t>
            </a:r>
            <a:endParaRPr lang="de-AT"/>
          </a:p>
          <a:p>
            <a:r>
              <a:rPr lang="de-AT">
                <a:sym typeface="Wingdings" panose="05000000000000000000" pitchFamily="2" charset="2"/>
              </a:rPr>
              <a:t>Filehandling  </a:t>
            </a:r>
            <a:r>
              <a:rPr lang="de-AT" err="1">
                <a:sym typeface="Wingdings" panose="05000000000000000000" pitchFamily="2" charset="2"/>
              </a:rPr>
              <a:t>Program.cs</a:t>
            </a:r>
            <a:r>
              <a:rPr lang="de-AT">
                <a:sym typeface="Wingdings" panose="05000000000000000000" pitchFamily="2" charset="2"/>
              </a:rPr>
              <a:t> ab Zeile 754</a:t>
            </a:r>
            <a:endParaRPr lang="de-AT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4A230-990E-91C6-1260-37116A15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Interessante Codeausschnitte + Probleme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F42EBC-5E68-5FB9-25AA-1AEFC6DAB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err="1"/>
              <a:t>auswaehlen</a:t>
            </a:r>
            <a:r>
              <a:rPr lang="de-AT"/>
              <a:t> Funktion + Print</a:t>
            </a:r>
          </a:p>
          <a:p>
            <a:r>
              <a:rPr lang="de-AT"/>
              <a:t>Erstellung der Spieler, Bots usw. + Speicherung der Siege</a:t>
            </a:r>
          </a:p>
          <a:p>
            <a:endParaRPr lang="de-AT"/>
          </a:p>
          <a:p>
            <a:r>
              <a:rPr lang="de-AT"/>
              <a:t>Probleme: Speicherung / Aktualisierung der Save Files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31666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Aussicht</vt:lpstr>
      <vt:lpstr>Mensch Ärgere Dich Nicht</vt:lpstr>
      <vt:lpstr>Inhalt</vt:lpstr>
      <vt:lpstr>Aufgabenteilung</vt:lpstr>
      <vt:lpstr>Planung</vt:lpstr>
      <vt:lpstr>PowerPoint Presentation</vt:lpstr>
      <vt:lpstr>PowerPoint Presentation</vt:lpstr>
      <vt:lpstr>Coding</vt:lpstr>
      <vt:lpstr>Kriterien</vt:lpstr>
      <vt:lpstr>Interessante Codeausschnitte + Probleme</vt:lpstr>
      <vt:lpstr>Finalisierung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Mensch ärgere dich nicht</dc:title>
  <dc:creator>Höflehner Julian</dc:creator>
  <cp:revision>1</cp:revision>
  <dcterms:created xsi:type="dcterms:W3CDTF">2024-06-04T05:53:23Z</dcterms:created>
  <dcterms:modified xsi:type="dcterms:W3CDTF">2024-06-05T07:17:13Z</dcterms:modified>
</cp:coreProperties>
</file>