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7" r:id="rId4"/>
    <p:sldId id="284" r:id="rId5"/>
    <p:sldId id="258" r:id="rId6"/>
    <p:sldId id="259" r:id="rId7"/>
    <p:sldId id="264" r:id="rId8"/>
    <p:sldId id="270" r:id="rId9"/>
    <p:sldId id="268" r:id="rId10"/>
    <p:sldId id="269" r:id="rId11"/>
    <p:sldId id="271" r:id="rId12"/>
    <p:sldId id="274" r:id="rId13"/>
    <p:sldId id="260" r:id="rId14"/>
    <p:sldId id="273" r:id="rId15"/>
    <p:sldId id="266" r:id="rId16"/>
    <p:sldId id="277" r:id="rId17"/>
    <p:sldId id="275" r:id="rId18"/>
    <p:sldId id="276" r:id="rId19"/>
    <p:sldId id="278" r:id="rId20"/>
    <p:sldId id="286" r:id="rId21"/>
    <p:sldId id="287" r:id="rId22"/>
    <p:sldId id="265" r:id="rId23"/>
    <p:sldId id="281" r:id="rId24"/>
    <p:sldId id="280" r:id="rId25"/>
    <p:sldId id="282" r:id="rId26"/>
    <p:sldId id="283" r:id="rId27"/>
    <p:sldId id="285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97A"/>
    <a:srgbClr val="1B4DC9"/>
    <a:srgbClr val="DBDB09"/>
    <a:srgbClr val="BE2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85917-355F-473F-9AF0-0FC0EBEB512A}" v="18" dt="2024-06-10T15:57:02.151"/>
    <p1510:client id="{36DC78D8-3A19-6402-211A-24D2010AA813}" v="208" dt="2024-06-10T15:46:55.976"/>
    <p1510:client id="{57F2A75B-D507-4DE4-BC89-5B245A2E7D50}" v="61" dt="2024-06-11T11:30:17.563"/>
    <p1510:client id="{5E00D5DF-249A-7E80-670D-E67C0D66A96B}" v="1067" dt="2024-06-10T18:29:51.205"/>
    <p1510:client id="{6BC5CF01-A64E-412B-B3CE-5014EBA14001}" v="1" dt="2024-06-11T13:52:02.163"/>
    <p1510:client id="{C1E83189-3107-478B-B967-FAE868DC14DC}" v="26" dt="2024-06-11T04:08:15.689"/>
    <p1510:client id="{F0301213-AF9D-4627-B67D-215D81DB3ABD}" v="262" dt="2024-06-10T18:40:2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linger Samuel" userId="S::samuel.haslinger@htl-saalfelden.at::c9069ffe-0245-4413-8cd0-3e34027a2a6c" providerId="AD" clId="Web-{F0301213-AF9D-4627-B67D-215D81DB3ABD}"/>
    <pc:docChg chg="modSld">
      <pc:chgData name="Haslinger Samuel" userId="S::samuel.haslinger@htl-saalfelden.at::c9069ffe-0245-4413-8cd0-3e34027a2a6c" providerId="AD" clId="Web-{F0301213-AF9D-4627-B67D-215D81DB3ABD}" dt="2024-06-10T18:40:21.991" v="254"/>
      <pc:docMkLst>
        <pc:docMk/>
      </pc:docMkLst>
      <pc:sldChg chg="modSp">
        <pc:chgData name="Haslinger Samuel" userId="S::samuel.haslinger@htl-saalfelden.at::c9069ffe-0245-4413-8cd0-3e34027a2a6c" providerId="AD" clId="Web-{F0301213-AF9D-4627-B67D-215D81DB3ABD}" dt="2024-06-10T17:47:47.928" v="183" actId="1076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F0301213-AF9D-4627-B67D-215D81DB3ABD}" dt="2024-06-10T17:11:00.909" v="71" actId="20577"/>
          <ac:spMkLst>
            <pc:docMk/>
            <pc:sldMk cId="1918144357" sldId="256"/>
            <ac:spMk id="3" creationId="{82914DD1-5BE6-3A08-FBD5-84640B602594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6:52.448" v="14" actId="20577"/>
          <ac:spMkLst>
            <pc:docMk/>
            <pc:sldMk cId="1918144357" sldId="256"/>
            <ac:spMk id="4" creationId="{68B9F75E-9478-2FD1-40A9-C275A7FEBCAC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47:47.928" v="183" actId="1076"/>
          <ac:spMkLst>
            <pc:docMk/>
            <pc:sldMk cId="1918144357" sldId="256"/>
            <ac:spMk id="8" creationId="{793EAAB9-022B-AFB4-CB68-500D2B640AEF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7:53.851" v="185"/>
        <pc:sldMkLst>
          <pc:docMk/>
          <pc:sldMk cId="2668022557" sldId="257"/>
        </pc:sldMkLst>
        <pc:spChg chg="del mod">
          <ac:chgData name="Haslinger Samuel" userId="S::samuel.haslinger@htl-saalfelden.at::c9069ffe-0245-4413-8cd0-3e34027a2a6c" providerId="AD" clId="Web-{F0301213-AF9D-4627-B67D-215D81DB3ABD}" dt="2024-06-10T17:47:53.851" v="185"/>
          <ac:spMkLst>
            <pc:docMk/>
            <pc:sldMk cId="2668022557" sldId="257"/>
            <ac:spMk id="4" creationId="{D8560BA2-EBA1-FB1D-FE22-75C712A1E36D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6:55.526" v="16" actId="20577"/>
          <ac:spMkLst>
            <pc:docMk/>
            <pc:sldMk cId="2668022557" sldId="257"/>
            <ac:spMk id="6" creationId="{FC2D2FBA-A97E-07DA-6D33-D1B558337FBE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7:50.725" v="184"/>
          <ac:spMkLst>
            <pc:docMk/>
            <pc:sldMk cId="2668022557" sldId="257"/>
            <ac:spMk id="7" creationId="{615CE7F1-2E5A-D8B5-5557-90E8B919657D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8:06.038" v="189"/>
        <pc:sldMkLst>
          <pc:docMk/>
          <pc:sldMk cId="1888607500" sldId="258"/>
        </pc:sldMkLst>
        <pc:spChg chg="mod">
          <ac:chgData name="Haslinger Samuel" userId="S::samuel.haslinger@htl-saalfelden.at::c9069ffe-0245-4413-8cd0-3e34027a2a6c" providerId="AD" clId="Web-{F0301213-AF9D-4627-B67D-215D81DB3ABD}" dt="2024-06-10T17:07:01.964" v="20" actId="20577"/>
          <ac:spMkLst>
            <pc:docMk/>
            <pc:sldMk cId="1888607500" sldId="258"/>
            <ac:spMk id="3" creationId="{315CC726-AE3F-1A3C-CD2A-1434CDCFFE2A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8:06.038" v="189"/>
          <ac:spMkLst>
            <pc:docMk/>
            <pc:sldMk cId="1888607500" sldId="258"/>
            <ac:spMk id="4" creationId="{9469DFCB-168C-96C1-70F2-74EB67B99CC8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8:02.929" v="188"/>
          <ac:spMkLst>
            <pc:docMk/>
            <pc:sldMk cId="1888607500" sldId="258"/>
            <ac:spMk id="12" creationId="{F432045F-BC9D-5082-B73E-DBA9192F5B1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8:10.367" v="191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F0301213-AF9D-4627-B67D-215D81DB3ABD}" dt="2024-06-10T17:07:04.948" v="22" actId="20577"/>
          <ac:spMkLst>
            <pc:docMk/>
            <pc:sldMk cId="3469512878" sldId="259"/>
            <ac:spMk id="4" creationId="{B5C26CEA-941F-21B2-48A2-11AA7707E3C4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8:10.367" v="191"/>
          <ac:spMkLst>
            <pc:docMk/>
            <pc:sldMk cId="3469512878" sldId="259"/>
            <ac:spMk id="5" creationId="{F9954B19-BDA1-F1DB-9450-6A7472356DE2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8:07.945" v="190"/>
          <ac:spMkLst>
            <pc:docMk/>
            <pc:sldMk cId="3469512878" sldId="259"/>
            <ac:spMk id="7" creationId="{004E7CE3-5FD9-911A-A05F-BC0133F90F5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58.354" v="210"/>
        <pc:sldMkLst>
          <pc:docMk/>
          <pc:sldMk cId="3855528893" sldId="260"/>
        </pc:sldMkLst>
        <pc:spChg chg="mod">
          <ac:chgData name="Haslinger Samuel" userId="S::samuel.haslinger@htl-saalfelden.at::c9069ffe-0245-4413-8cd0-3e34027a2a6c" providerId="AD" clId="Web-{F0301213-AF9D-4627-B67D-215D81DB3ABD}" dt="2024-06-10T17:18:45.314" v="73" actId="1076"/>
          <ac:spMkLst>
            <pc:docMk/>
            <pc:sldMk cId="3855528893" sldId="260"/>
            <ac:spMk id="2" creationId="{120227E1-EC10-0073-4FB5-B5266F890AFB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18:40.595" v="72" actId="1076"/>
          <ac:spMkLst>
            <pc:docMk/>
            <pc:sldMk cId="3855528893" sldId="260"/>
            <ac:spMk id="3" creationId="{21FFF8EF-AD80-19BA-F72A-DEC1ACA36782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27.902" v="36" actId="20577"/>
          <ac:spMkLst>
            <pc:docMk/>
            <pc:sldMk cId="3855528893" sldId="260"/>
            <ac:spMk id="4" creationId="{086CE38C-7CEF-5DB6-F9DE-D56CA2757212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9:58.354" v="210"/>
          <ac:spMkLst>
            <pc:docMk/>
            <pc:sldMk cId="3855528893" sldId="260"/>
            <ac:spMk id="5" creationId="{45C6FFF3-C1C3-8E62-4DEA-677393374A98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9:56.073" v="209"/>
          <ac:spMkLst>
            <pc:docMk/>
            <pc:sldMk cId="3855528893" sldId="260"/>
            <ac:spMk id="7" creationId="{AE4B29EB-E2BD-A2EA-A4F9-D063DAE850EF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26.921" v="249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F0301213-AF9D-4627-B67D-215D81DB3ABD}" dt="2024-06-10T17:08:20.498" v="52" actId="20577"/>
          <ac:spMkLst>
            <pc:docMk/>
            <pc:sldMk cId="70910024" sldId="261"/>
            <ac:spMk id="3" creationId="{6E8FF11F-8385-D701-53C1-B3CFF364A656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8:05.841" v="48" actId="20577"/>
          <ac:spMkLst>
            <pc:docMk/>
            <pc:sldMk cId="70910024" sldId="261"/>
            <ac:spMk id="4" creationId="{7276C08C-7D31-9964-060A-C3BBD2C9D270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52:26.921" v="249"/>
          <ac:spMkLst>
            <pc:docMk/>
            <pc:sldMk cId="70910024" sldId="261"/>
            <ac:spMk id="5" creationId="{9641F277-6283-0650-D82B-99A0115DA89F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21.546" v="246"/>
          <ac:spMkLst>
            <pc:docMk/>
            <pc:sldMk cId="70910024" sldId="261"/>
            <ac:spMk id="7" creationId="{B384E1E7-3DA5-351C-F7D7-0A5AD78E82AA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07.775" v="198"/>
        <pc:sldMkLst>
          <pc:docMk/>
          <pc:sldMk cId="1960193212" sldId="264"/>
        </pc:sldMkLst>
        <pc:spChg chg="mod">
          <ac:chgData name="Haslinger Samuel" userId="S::samuel.haslinger@htl-saalfelden.at::c9069ffe-0245-4413-8cd0-3e34027a2a6c" providerId="AD" clId="Web-{F0301213-AF9D-4627-B67D-215D81DB3ABD}" dt="2024-06-10T17:07:06.902" v="24" actId="20577"/>
          <ac:spMkLst>
            <pc:docMk/>
            <pc:sldMk cId="1960193212" sldId="264"/>
            <ac:spMk id="2" creationId="{FC0C3FAF-B949-00B7-075E-0F2454A8B5C4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8:16.695" v="193"/>
          <ac:spMkLst>
            <pc:docMk/>
            <pc:sldMk cId="1960193212" sldId="264"/>
            <ac:spMk id="3" creationId="{967A47E5-FCF9-2881-42A4-F3A4F828CB9D}"/>
          </ac:spMkLst>
        </pc:spChg>
        <pc:spChg chg="add del mod">
          <ac:chgData name="Haslinger Samuel" userId="S::samuel.haslinger@htl-saalfelden.at::c9069ffe-0245-4413-8cd0-3e34027a2a6c" providerId="AD" clId="Web-{F0301213-AF9D-4627-B67D-215D81DB3ABD}" dt="2024-06-10T17:49:07.775" v="198"/>
          <ac:spMkLst>
            <pc:docMk/>
            <pc:sldMk cId="1960193212" sldId="264"/>
            <ac:spMk id="6" creationId="{E00A61C0-78C5-9765-D7BD-82F8A2E94A5E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32.919" v="236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F0301213-AF9D-4627-B67D-215D81DB3ABD}" dt="2024-06-10T17:08:02.575" v="46" actId="20577"/>
          <ac:spMkLst>
            <pc:docMk/>
            <pc:sldMk cId="414410644" sldId="265"/>
            <ac:spMk id="4" creationId="{4F75DF94-C1E1-E696-7AE7-E8E258B50BBD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51:32.919" v="236"/>
          <ac:spMkLst>
            <pc:docMk/>
            <pc:sldMk cId="414410644" sldId="265"/>
            <ac:spMk id="5" creationId="{E9D1514C-4954-D4EE-1888-768C3B5976A3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1:28.372" v="234"/>
          <ac:spMkLst>
            <pc:docMk/>
            <pc:sldMk cId="414410644" sldId="265"/>
            <ac:spMk id="7" creationId="{96393D69-2403-F917-B747-7AC3C373634F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0:36.043" v="219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F0301213-AF9D-4627-B67D-215D81DB3ABD}" dt="2024-06-10T17:07:33.184" v="39" actId="20577"/>
          <ac:spMkLst>
            <pc:docMk/>
            <pc:sldMk cId="2830231666" sldId="266"/>
            <ac:spMk id="4" creationId="{46CC268B-2CBD-6F91-406B-63DC086A4330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50:36.043" v="219"/>
          <ac:spMkLst>
            <pc:docMk/>
            <pc:sldMk cId="2830231666" sldId="266"/>
            <ac:spMk id="5" creationId="{2A895E9C-3CC3-7366-0613-FE5BF81B7FB2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0:31.824" v="217"/>
          <ac:spMkLst>
            <pc:docMk/>
            <pc:sldMk cId="2830231666" sldId="266"/>
            <ac:spMk id="7" creationId="{A4983815-F1FC-9E2D-EED8-94D3575F742D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7:59.163" v="187"/>
        <pc:sldMkLst>
          <pc:docMk/>
          <pc:sldMk cId="3368743083" sldId="267"/>
        </pc:sldMkLst>
        <pc:spChg chg="mod">
          <ac:chgData name="Haslinger Samuel" userId="S::samuel.haslinger@htl-saalfelden.at::c9069ffe-0245-4413-8cd0-3e34027a2a6c" providerId="AD" clId="Web-{F0301213-AF9D-4627-B67D-215D81DB3ABD}" dt="2024-06-10T17:06:10.759" v="12" actId="20577"/>
          <ac:spMkLst>
            <pc:docMk/>
            <pc:sldMk cId="3368743083" sldId="267"/>
            <ac:spMk id="3" creationId="{E769BEB7-02F4-DD74-5979-7AE5A01284BF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6:58.823" v="18" actId="20577"/>
          <ac:spMkLst>
            <pc:docMk/>
            <pc:sldMk cId="3368743083" sldId="267"/>
            <ac:spMk id="4" creationId="{B1364C07-4E42-B41B-EB2A-275E58F28591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7:59.163" v="187"/>
          <ac:spMkLst>
            <pc:docMk/>
            <pc:sldMk cId="3368743083" sldId="267"/>
            <ac:spMk id="5" creationId="{63133180-8F76-92AA-71C0-A53541A2781A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7:56.007" v="186"/>
          <ac:spMkLst>
            <pc:docMk/>
            <pc:sldMk cId="3368743083" sldId="267"/>
            <ac:spMk id="7" creationId="{B7E3DA46-D700-34A0-DFAC-8E871B3F06B7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25.853" v="202"/>
        <pc:sldMkLst>
          <pc:docMk/>
          <pc:sldMk cId="2439681817" sldId="268"/>
        </pc:sldMkLst>
        <pc:spChg chg="del mod">
          <ac:chgData name="Haslinger Samuel" userId="S::samuel.haslinger@htl-saalfelden.at::c9069ffe-0245-4413-8cd0-3e34027a2a6c" providerId="AD" clId="Web-{F0301213-AF9D-4627-B67D-215D81DB3ABD}" dt="2024-06-10T17:49:18.244" v="201"/>
          <ac:spMkLst>
            <pc:docMk/>
            <pc:sldMk cId="2439681817" sldId="268"/>
            <ac:spMk id="2" creationId="{ED5C68C4-BE42-2B96-79EE-14A3B651694F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15.933" v="28" actId="20577"/>
          <ac:spMkLst>
            <pc:docMk/>
            <pc:sldMk cId="2439681817" sldId="268"/>
            <ac:spMk id="4" creationId="{E72462BB-E8CB-3543-E803-53B13C4C1322}"/>
          </ac:spMkLst>
        </pc:spChg>
        <pc:spChg chg="add del">
          <ac:chgData name="Haslinger Samuel" userId="S::samuel.haslinger@htl-saalfelden.at::c9069ffe-0245-4413-8cd0-3e34027a2a6c" providerId="AD" clId="Web-{F0301213-AF9D-4627-B67D-215D81DB3ABD}" dt="2024-06-10T17:49:25.853" v="202"/>
          <ac:spMkLst>
            <pc:docMk/>
            <pc:sldMk cId="2439681817" sldId="268"/>
            <ac:spMk id="5" creationId="{2E29E86F-C137-58B5-C9D9-679D554F225D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40.963" v="205"/>
        <pc:sldMkLst>
          <pc:docMk/>
          <pc:sldMk cId="3995468737" sldId="269"/>
        </pc:sldMkLst>
        <pc:spChg chg="del mod">
          <ac:chgData name="Haslinger Samuel" userId="S::samuel.haslinger@htl-saalfelden.at::c9069ffe-0245-4413-8cd0-3e34027a2a6c" providerId="AD" clId="Web-{F0301213-AF9D-4627-B67D-215D81DB3ABD}" dt="2024-06-10T17:49:29.619" v="203"/>
          <ac:spMkLst>
            <pc:docMk/>
            <pc:sldMk cId="3995468737" sldId="269"/>
            <ac:spMk id="2" creationId="{3C1848AC-E35A-7F0E-E802-8EC5BB11775B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19.293" v="30" actId="20577"/>
          <ac:spMkLst>
            <pc:docMk/>
            <pc:sldMk cId="3995468737" sldId="269"/>
            <ac:spMk id="4" creationId="{D42889BB-6236-8F9A-3E40-C39D025ABC27}"/>
          </ac:spMkLst>
        </pc:spChg>
        <pc:spChg chg="add del mod">
          <ac:chgData name="Haslinger Samuel" userId="S::samuel.haslinger@htl-saalfelden.at::c9069ffe-0245-4413-8cd0-3e34027a2a6c" providerId="AD" clId="Web-{F0301213-AF9D-4627-B67D-215D81DB3ABD}" dt="2024-06-10T17:49:40.963" v="205"/>
          <ac:spMkLst>
            <pc:docMk/>
            <pc:sldMk cId="3995468737" sldId="269"/>
            <ac:spMk id="5" creationId="{FAA66543-00FC-3E68-C7F7-2C4D6C810EB1}"/>
          </ac:spMkLst>
        </pc:spChg>
        <pc:picChg chg="mod">
          <ac:chgData name="Haslinger Samuel" userId="S::samuel.haslinger@htl-saalfelden.at::c9069ffe-0245-4413-8cd0-3e34027a2a6c" providerId="AD" clId="Web-{F0301213-AF9D-4627-B67D-215D81DB3ABD}" dt="2024-06-10T17:29:28.989" v="104" actId="1076"/>
          <ac:picMkLst>
            <pc:docMk/>
            <pc:sldMk cId="3995468737" sldId="269"/>
            <ac:picMk id="7" creationId="{7B32D67D-5B01-CC0F-1990-A3C44288858C}"/>
          </ac:picMkLst>
        </pc:pic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09.978" v="199"/>
        <pc:sldMkLst>
          <pc:docMk/>
          <pc:sldMk cId="1621874281" sldId="270"/>
        </pc:sldMkLst>
        <pc:spChg chg="del mod">
          <ac:chgData name="Haslinger Samuel" userId="S::samuel.haslinger@htl-saalfelden.at::c9069ffe-0245-4413-8cd0-3e34027a2a6c" providerId="AD" clId="Web-{F0301213-AF9D-4627-B67D-215D81DB3ABD}" dt="2024-06-10T17:48:45.461" v="196"/>
          <ac:spMkLst>
            <pc:docMk/>
            <pc:sldMk cId="1621874281" sldId="270"/>
            <ac:spMk id="2" creationId="{10FEFD84-0B23-3D79-FD18-9564C2E47618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10.355" v="26" actId="20577"/>
          <ac:spMkLst>
            <pc:docMk/>
            <pc:sldMk cId="1621874281" sldId="270"/>
            <ac:spMk id="4" creationId="{F0F34475-8C10-AA09-4AEE-1697FC4026BF}"/>
          </ac:spMkLst>
        </pc:spChg>
        <pc:spChg chg="add del">
          <ac:chgData name="Haslinger Samuel" userId="S::samuel.haslinger@htl-saalfelden.at::c9069ffe-0245-4413-8cd0-3e34027a2a6c" providerId="AD" clId="Web-{F0301213-AF9D-4627-B67D-215D81DB3ABD}" dt="2024-06-10T17:49:09.978" v="199"/>
          <ac:spMkLst>
            <pc:docMk/>
            <pc:sldMk cId="1621874281" sldId="270"/>
            <ac:spMk id="6" creationId="{BD87FDC4-3588-D5B6-4293-8F04135E6F0C}"/>
          </ac:spMkLst>
        </pc:spChg>
        <pc:picChg chg="mod">
          <ac:chgData name="Haslinger Samuel" userId="S::samuel.haslinger@htl-saalfelden.at::c9069ffe-0245-4413-8cd0-3e34027a2a6c" providerId="AD" clId="Web-{F0301213-AF9D-4627-B67D-215D81DB3ABD}" dt="2024-06-10T17:24:37.199" v="97" actId="1076"/>
          <ac:picMkLst>
            <pc:docMk/>
            <pc:sldMk cId="1621874281" sldId="270"/>
            <ac:picMk id="5" creationId="{BEC97F0C-F97C-0CC1-5E93-CEEFC48BE0D9}"/>
          </ac:picMkLst>
        </pc:picChg>
      </pc:sldChg>
      <pc:sldChg chg="delSp modSp">
        <pc:chgData name="Haslinger Samuel" userId="S::samuel.haslinger@htl-saalfelden.at::c9069ffe-0245-4413-8cd0-3e34027a2a6c" providerId="AD" clId="Web-{F0301213-AF9D-4627-B67D-215D81DB3ABD}" dt="2024-06-10T17:49:44.932" v="206"/>
        <pc:sldMkLst>
          <pc:docMk/>
          <pc:sldMk cId="466492134" sldId="271"/>
        </pc:sldMkLst>
        <pc:spChg chg="del mod">
          <ac:chgData name="Haslinger Samuel" userId="S::samuel.haslinger@htl-saalfelden.at::c9069ffe-0245-4413-8cd0-3e34027a2a6c" providerId="AD" clId="Web-{F0301213-AF9D-4627-B67D-215D81DB3ABD}" dt="2024-06-10T17:49:44.932" v="206"/>
          <ac:spMkLst>
            <pc:docMk/>
            <pc:sldMk cId="466492134" sldId="271"/>
            <ac:spMk id="2" creationId="{F5FACDA7-E55C-68D9-A86A-AB86802E2B74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23.199" v="32" actId="20577"/>
          <ac:spMkLst>
            <pc:docMk/>
            <pc:sldMk cId="466492134" sldId="271"/>
            <ac:spMk id="4" creationId="{0959C9B0-DE69-DAC1-7F22-6044DE85D2A1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39.031" v="251" actId="1076"/>
        <pc:sldMkLst>
          <pc:docMk/>
          <pc:sldMk cId="415787620" sldId="273"/>
        </pc:sldMkLst>
        <pc:spChg chg="del mod">
          <ac:chgData name="Haslinger Samuel" userId="S::samuel.haslinger@htl-saalfelden.at::c9069ffe-0245-4413-8cd0-3e34027a2a6c" providerId="AD" clId="Web-{F0301213-AF9D-4627-B67D-215D81DB3ABD}" dt="2024-06-10T17:50:03.057" v="212"/>
          <ac:spMkLst>
            <pc:docMk/>
            <pc:sldMk cId="415787620" sldId="273"/>
            <ac:spMk id="2" creationId="{76E738D3-17C5-FCEA-C39A-A2E75188082E}"/>
          </ac:spMkLst>
        </pc:spChg>
        <pc:spChg chg="add del mod">
          <ac:chgData name="Haslinger Samuel" userId="S::samuel.haslinger@htl-saalfelden.at::c9069ffe-0245-4413-8cd0-3e34027a2a6c" providerId="AD" clId="Web-{F0301213-AF9D-4627-B67D-215D81DB3ABD}" dt="2024-06-10T17:50:53.481" v="224"/>
          <ac:spMkLst>
            <pc:docMk/>
            <pc:sldMk cId="415787620" sldId="273"/>
            <ac:spMk id="3" creationId="{6A8B764C-0E87-F2A6-93E5-1B74CC4F5E88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30.543" v="37" actId="20577"/>
          <ac:spMkLst>
            <pc:docMk/>
            <pc:sldMk cId="415787620" sldId="273"/>
            <ac:spMk id="4" creationId="{2F68B17E-5381-CAAE-E22D-C1775C2DF190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0:20.449" v="216" actId="20577"/>
          <ac:spMkLst>
            <pc:docMk/>
            <pc:sldMk cId="415787620" sldId="273"/>
            <ac:spMk id="5" creationId="{C1BCD035-605A-81ED-A524-BC884224FAD8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0:59.872" v="226" actId="1076"/>
          <ac:spMkLst>
            <pc:docMk/>
            <pc:sldMk cId="415787620" sldId="273"/>
            <ac:spMk id="7" creationId="{85F3C041-83B8-5E02-D8EC-C3A9223E2165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1:40.217" v="237" actId="1076"/>
          <ac:spMkLst>
            <pc:docMk/>
            <pc:sldMk cId="415787620" sldId="273"/>
            <ac:spMk id="10" creationId="{415F645C-8473-902C-42B5-8B307F1834D0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9:39.016" v="67" actId="14100"/>
          <ac:spMkLst>
            <pc:docMk/>
            <pc:sldMk cId="415787620" sldId="273"/>
            <ac:spMk id="13" creationId="{93FBD81B-BDC6-B5BB-FEB9-085B45482FAA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2:39.031" v="251" actId="1076"/>
          <ac:spMkLst>
            <pc:docMk/>
            <pc:sldMk cId="415787620" sldId="273"/>
            <ac:spMk id="14" creationId="{E67742F1-CF13-01B7-8DBE-B5EF685B53E3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53.167" v="208"/>
        <pc:sldMkLst>
          <pc:docMk/>
          <pc:sldMk cId="1047620519" sldId="274"/>
        </pc:sldMkLst>
        <pc:spChg chg="del mod">
          <ac:chgData name="Haslinger Samuel" userId="S::samuel.haslinger@htl-saalfelden.at::c9069ffe-0245-4413-8cd0-3e34027a2a6c" providerId="AD" clId="Web-{F0301213-AF9D-4627-B67D-215D81DB3ABD}" dt="2024-06-10T17:49:53.167" v="208"/>
          <ac:spMkLst>
            <pc:docMk/>
            <pc:sldMk cId="1047620519" sldId="274"/>
            <ac:spMk id="2" creationId="{D26F504E-3FE0-34FF-426A-4E645D963E11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25.480" v="34" actId="20577"/>
          <ac:spMkLst>
            <pc:docMk/>
            <pc:sldMk cId="1047620519" sldId="274"/>
            <ac:spMk id="4" creationId="{CCC047FF-EAA8-EDC1-3A4F-3B29317FA1BD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9:50.604" v="207"/>
          <ac:spMkLst>
            <pc:docMk/>
            <pc:sldMk cId="1047620519" sldId="274"/>
            <ac:spMk id="5" creationId="{4F1F13A3-42DE-E0E6-B838-C3E8CD5A8A8A}"/>
          </ac:spMkLst>
        </pc:spChg>
      </pc:sldChg>
      <pc:sldChg chg="modSp">
        <pc:chgData name="Haslinger Samuel" userId="S::samuel.haslinger@htl-saalfelden.at::c9069ffe-0245-4413-8cd0-3e34027a2a6c" providerId="AD" clId="Web-{F0301213-AF9D-4627-B67D-215D81DB3ABD}" dt="2024-06-10T17:39:18.710" v="165" actId="20577"/>
        <pc:sldMkLst>
          <pc:docMk/>
          <pc:sldMk cId="2975300328" sldId="275"/>
        </pc:sldMkLst>
        <pc:spChg chg="mod">
          <ac:chgData name="Haslinger Samuel" userId="S::samuel.haslinger@htl-saalfelden.at::c9069ffe-0245-4413-8cd0-3e34027a2a6c" providerId="AD" clId="Web-{F0301213-AF9D-4627-B67D-215D81DB3ABD}" dt="2024-06-10T17:39:18.710" v="165" actId="20577"/>
          <ac:spMkLst>
            <pc:docMk/>
            <pc:sldMk cId="2975300328" sldId="275"/>
            <ac:spMk id="3" creationId="{623EDA65-967E-9427-F7BD-E380099B38DA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39.199" v="41" actId="20577"/>
          <ac:spMkLst>
            <pc:docMk/>
            <pc:sldMk cId="2975300328" sldId="275"/>
            <ac:spMk id="4" creationId="{7AE25565-0492-8E44-37B3-32EC75C2B56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08.091" v="228"/>
        <pc:sldMkLst>
          <pc:docMk/>
          <pc:sldMk cId="3493949477" sldId="276"/>
        </pc:sldMkLst>
        <pc:spChg chg="del mod">
          <ac:chgData name="Haslinger Samuel" userId="S::samuel.haslinger@htl-saalfelden.at::c9069ffe-0245-4413-8cd0-3e34027a2a6c" providerId="AD" clId="Web-{F0301213-AF9D-4627-B67D-215D81DB3ABD}" dt="2024-06-10T17:51:08.091" v="228"/>
          <ac:spMkLst>
            <pc:docMk/>
            <pc:sldMk cId="3493949477" sldId="276"/>
            <ac:spMk id="3" creationId="{57B91A81-3781-F1A3-DE47-C55919EF2FB3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8:00.263" v="44" actId="20577"/>
          <ac:spMkLst>
            <pc:docMk/>
            <pc:sldMk cId="3493949477" sldId="276"/>
            <ac:spMk id="4" creationId="{F17FD3FF-93CE-1687-75B4-D1C9356F31EE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1:05.950" v="227"/>
          <ac:spMkLst>
            <pc:docMk/>
            <pc:sldMk cId="3493949477" sldId="276"/>
            <ac:spMk id="7" creationId="{8E1EDB9C-EECE-487B-08E1-C8AEDB488269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0:42.262" v="221"/>
        <pc:sldMkLst>
          <pc:docMk/>
          <pc:sldMk cId="3051758887" sldId="277"/>
        </pc:sldMkLst>
        <pc:spChg chg="del mod">
          <ac:chgData name="Haslinger Samuel" userId="S::samuel.haslinger@htl-saalfelden.at::c9069ffe-0245-4413-8cd0-3e34027a2a6c" providerId="AD" clId="Web-{F0301213-AF9D-4627-B67D-215D81DB3ABD}" dt="2024-06-10T17:50:42.262" v="221"/>
          <ac:spMkLst>
            <pc:docMk/>
            <pc:sldMk cId="3051758887" sldId="277"/>
            <ac:spMk id="5" creationId="{2D337AB6-A338-66E1-BDBE-2BD31CDB1182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0:39.512" v="220"/>
          <ac:spMkLst>
            <pc:docMk/>
            <pc:sldMk cId="3051758887" sldId="277"/>
            <ac:spMk id="7" creationId="{5A162F36-80E4-B5FC-F34B-2F23DD6C4EF0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17.935" v="231" actId="1076"/>
        <pc:sldMkLst>
          <pc:docMk/>
          <pc:sldMk cId="2611608509" sldId="278"/>
        </pc:sldMkLst>
        <pc:spChg chg="del mod">
          <ac:chgData name="Haslinger Samuel" userId="S::samuel.haslinger@htl-saalfelden.at::c9069ffe-0245-4413-8cd0-3e34027a2a6c" providerId="AD" clId="Web-{F0301213-AF9D-4627-B67D-215D81DB3ABD}" dt="2024-06-10T17:51:14.560" v="230"/>
          <ac:spMkLst>
            <pc:docMk/>
            <pc:sldMk cId="2611608509" sldId="278"/>
            <ac:spMk id="4" creationId="{E93B31B9-A7C4-4E78-6F5D-79F037ECF452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1:17.935" v="231" actId="1076"/>
          <ac:spMkLst>
            <pc:docMk/>
            <pc:sldMk cId="2611608509" sldId="278"/>
            <ac:spMk id="8" creationId="{C807F175-9891-6680-E782-3DEDE2EF636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09.999" v="241"/>
        <pc:sldMkLst>
          <pc:docMk/>
          <pc:sldMk cId="2598429720" sldId="280"/>
        </pc:sldMkLst>
        <pc:spChg chg="del mod">
          <ac:chgData name="Haslinger Samuel" userId="S::samuel.haslinger@htl-saalfelden.at::c9069ffe-0245-4413-8cd0-3e34027a2a6c" providerId="AD" clId="Web-{F0301213-AF9D-4627-B67D-215D81DB3ABD}" dt="2024-06-10T17:52:09.999" v="241"/>
          <ac:spMkLst>
            <pc:docMk/>
            <pc:sldMk cId="2598429720" sldId="280"/>
            <ac:spMk id="4" creationId="{345A1719-FB24-4B93-6080-D88660C38F5C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06.780" v="240"/>
          <ac:spMkLst>
            <pc:docMk/>
            <pc:sldMk cId="2598429720" sldId="280"/>
            <ac:spMk id="9" creationId="{F49AEDC6-1F4D-0A36-7416-34655C6482D1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54.623" v="239"/>
        <pc:sldMkLst>
          <pc:docMk/>
          <pc:sldMk cId="860392130" sldId="281"/>
        </pc:sldMkLst>
        <pc:spChg chg="del mod">
          <ac:chgData name="Haslinger Samuel" userId="S::samuel.haslinger@htl-saalfelden.at::c9069ffe-0245-4413-8cd0-3e34027a2a6c" providerId="AD" clId="Web-{F0301213-AF9D-4627-B67D-215D81DB3ABD}" dt="2024-06-10T17:51:54.623" v="239"/>
          <ac:spMkLst>
            <pc:docMk/>
            <pc:sldMk cId="860392130" sldId="281"/>
            <ac:spMk id="4" creationId="{3F10DC42-8FD3-FF41-0318-5BE68D9E6F23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1:50.920" v="238"/>
          <ac:spMkLst>
            <pc:docMk/>
            <pc:sldMk cId="860392130" sldId="281"/>
            <ac:spMk id="8" creationId="{81E18C3C-252B-24C6-5851-72D2685C643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14.624" v="243"/>
        <pc:sldMkLst>
          <pc:docMk/>
          <pc:sldMk cId="2748947793" sldId="282"/>
        </pc:sldMkLst>
        <pc:spChg chg="del mod">
          <ac:chgData name="Haslinger Samuel" userId="S::samuel.haslinger@htl-saalfelden.at::c9069ffe-0245-4413-8cd0-3e34027a2a6c" providerId="AD" clId="Web-{F0301213-AF9D-4627-B67D-215D81DB3ABD}" dt="2024-06-10T17:52:14.624" v="243"/>
          <ac:spMkLst>
            <pc:docMk/>
            <pc:sldMk cId="2748947793" sldId="282"/>
            <ac:spMk id="4" creationId="{56CB3358-DE82-10F4-C651-88A28DB6DD20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11.733" v="242"/>
          <ac:spMkLst>
            <pc:docMk/>
            <pc:sldMk cId="2748947793" sldId="282"/>
            <ac:spMk id="15" creationId="{477CF77A-BBED-02EB-EE8A-82806228BE20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19.780" v="245"/>
        <pc:sldMkLst>
          <pc:docMk/>
          <pc:sldMk cId="3663914115" sldId="283"/>
        </pc:sldMkLst>
        <pc:spChg chg="del mod">
          <ac:chgData name="Haslinger Samuel" userId="S::samuel.haslinger@htl-saalfelden.at::c9069ffe-0245-4413-8cd0-3e34027a2a6c" providerId="AD" clId="Web-{F0301213-AF9D-4627-B67D-215D81DB3ABD}" dt="2024-06-10T17:52:19.780" v="245"/>
          <ac:spMkLst>
            <pc:docMk/>
            <pc:sldMk cId="3663914115" sldId="283"/>
            <ac:spMk id="4" creationId="{9D80E521-1C00-2B6A-D711-C8ED63CE6134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16.843" v="244"/>
          <ac:spMkLst>
            <pc:docMk/>
            <pc:sldMk cId="3663914115" sldId="283"/>
            <ac:spMk id="8" creationId="{C4B6CF38-8F2A-D365-56E7-E9183621114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8:40:21.991" v="254"/>
        <pc:sldMkLst>
          <pc:docMk/>
          <pc:sldMk cId="2070243295" sldId="285"/>
        </pc:sldMkLst>
        <pc:spChg chg="add">
          <ac:chgData name="Haslinger Samuel" userId="S::samuel.haslinger@htl-saalfelden.at::c9069ffe-0245-4413-8cd0-3e34027a2a6c" providerId="AD" clId="Web-{F0301213-AF9D-4627-B67D-215D81DB3ABD}" dt="2024-06-10T18:40:21.991" v="254"/>
          <ac:spMkLst>
            <pc:docMk/>
            <pc:sldMk cId="2070243295" sldId="285"/>
            <ac:spMk id="6" creationId="{DFA814A5-5FCF-415B-6077-CAA8FBE194C1}"/>
          </ac:spMkLst>
        </pc:spChg>
        <pc:picChg chg="add del mod">
          <ac:chgData name="Haslinger Samuel" userId="S::samuel.haslinger@htl-saalfelden.at::c9069ffe-0245-4413-8cd0-3e34027a2a6c" providerId="AD" clId="Web-{F0301213-AF9D-4627-B67D-215D81DB3ABD}" dt="2024-06-10T18:40:02.819" v="253"/>
          <ac:picMkLst>
            <pc:docMk/>
            <pc:sldMk cId="2070243295" sldId="285"/>
            <ac:picMk id="3" creationId="{7E07D6AA-A7EC-D4AA-EE6D-D127B32ADC0F}"/>
          </ac:picMkLst>
        </pc:picChg>
      </pc:sldChg>
    </pc:docChg>
  </pc:docChgLst>
  <pc:docChgLst>
    <pc:chgData name="Höflehner Julian" userId="S::julian.hoeflehner@htl-saalfelden.at::5ffe66e3-a139-4b57-888c-3ea8e0375b23" providerId="AD" clId="Web-{5E00D5DF-249A-7E80-670D-E67C0D66A96B}"/>
    <pc:docChg chg="mod addSld delSld modSld modMainMaster">
      <pc:chgData name="Höflehner Julian" userId="S::julian.hoeflehner@htl-saalfelden.at::5ffe66e3-a139-4b57-888c-3ea8e0375b23" providerId="AD" clId="Web-{5E00D5DF-249A-7E80-670D-E67C0D66A96B}" dt="2024-06-10T18:29:51.205" v="979" actId="14100"/>
      <pc:docMkLst>
        <pc:docMk/>
      </pc:docMkLst>
      <pc:sldChg chg="addSp delSp modSp modTransition">
        <pc:chgData name="Höflehner Julian" userId="S::julian.hoeflehner@htl-saalfelden.at::5ffe66e3-a139-4b57-888c-3ea8e0375b23" providerId="AD" clId="Web-{5E00D5DF-249A-7E80-670D-E67C0D66A96B}" dt="2024-06-10T18:15:12.836" v="851" actId="20577"/>
        <pc:sldMkLst>
          <pc:docMk/>
          <pc:sldMk cId="1918144357" sldId="256"/>
        </pc:sldMkLst>
        <pc:spChg chg="mod">
          <ac:chgData name="Höflehner Julian" userId="S::julian.hoeflehner@htl-saalfelden.at::5ffe66e3-a139-4b57-888c-3ea8e0375b23" providerId="AD" clId="Web-{5E00D5DF-249A-7E80-670D-E67C0D66A96B}" dt="2024-06-10T15:36:34.813" v="56" actId="20577"/>
          <ac:spMkLst>
            <pc:docMk/>
            <pc:sldMk cId="1918144357" sldId="256"/>
            <ac:spMk id="2" creationId="{D7BEB82E-09D7-3BC9-3D30-5019C3642B67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8:15:12.836" v="851" actId="20577"/>
          <ac:spMkLst>
            <pc:docMk/>
            <pc:sldMk cId="1918144357" sldId="256"/>
            <ac:spMk id="3" creationId="{82914DD1-5BE6-3A08-FBD5-84640B602594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19:43.492" v="443"/>
          <ac:spMkLst>
            <pc:docMk/>
            <pc:sldMk cId="1918144357" sldId="256"/>
            <ac:spMk id="4" creationId="{68B9F75E-9478-2FD1-40A9-C275A7FEBCAC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9:43.492" v="443"/>
          <ac:spMkLst>
            <pc:docMk/>
            <pc:sldMk cId="1918144357" sldId="256"/>
            <ac:spMk id="5" creationId="{D5BE49FC-208C-0144-733E-2A4606746C4E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9:48.398" v="447"/>
          <ac:spMkLst>
            <pc:docMk/>
            <pc:sldMk cId="1918144357" sldId="256"/>
            <ac:spMk id="6" creationId="{14347E85-9E45-AF1E-9F33-269EC8BAC706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9:48.398" v="447"/>
          <ac:spMkLst>
            <pc:docMk/>
            <pc:sldMk cId="1918144357" sldId="256"/>
            <ac:spMk id="7" creationId="{9C1F32DF-E52B-B43B-BA79-B9411E7AEEF6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15:09.836" v="844"/>
          <ac:spMkLst>
            <pc:docMk/>
            <pc:sldMk cId="1918144357" sldId="256"/>
            <ac:spMk id="8" creationId="{793EAAB9-022B-AFB4-CB68-500D2B640AEF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54.492" v="450"/>
          <ac:spMkLst>
            <pc:docMk/>
            <pc:sldMk cId="1918144357" sldId="256"/>
            <ac:spMk id="9" creationId="{EA49745C-87AF-4BDB-961F-EF60886704A0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668022557" sldId="257"/>
        </pc:sldMkLst>
        <pc:spChg chg="mod">
          <ac:chgData name="Höflehner Julian" userId="S::julian.hoeflehner@htl-saalfelden.at::5ffe66e3-a139-4b57-888c-3ea8e0375b23" providerId="AD" clId="Web-{5E00D5DF-249A-7E80-670D-E67C0D66A96B}" dt="2024-06-10T15:36:24.954" v="54" actId="20577"/>
          <ac:spMkLst>
            <pc:docMk/>
            <pc:sldMk cId="2668022557" sldId="257"/>
            <ac:spMk id="2" creationId="{364F84B4-DB35-363E-BC76-3543F771BB26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7:03.440" v="175" actId="20577"/>
          <ac:spMkLst>
            <pc:docMk/>
            <pc:sldMk cId="2668022557" sldId="257"/>
            <ac:spMk id="3" creationId="{F99579B8-744C-7908-3E34-3925B36AEF80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29.413" v="441"/>
          <ac:spMkLst>
            <pc:docMk/>
            <pc:sldMk cId="2668022557" sldId="257"/>
            <ac:spMk id="4" creationId="{D8560BA2-EBA1-FB1D-FE22-75C712A1E36D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888607500" sldId="258"/>
        </pc:sldMkLst>
        <pc:spChg chg="mod">
          <ac:chgData name="Höflehner Julian" userId="S::julian.hoeflehner@htl-saalfelden.at::5ffe66e3-a139-4b57-888c-3ea8e0375b23" providerId="AD" clId="Web-{5E00D5DF-249A-7E80-670D-E67C0D66A96B}" dt="2024-06-10T15:55:04.749" v="138"/>
          <ac:spMkLst>
            <pc:docMk/>
            <pc:sldMk cId="1888607500" sldId="258"/>
            <ac:spMk id="2" creationId="{4665D815-364B-8862-90C5-A6B72BE4D326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888607500" sldId="258"/>
            <ac:spMk id="4" creationId="{9469DFCB-168C-96C1-70F2-74EB67B99CC8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48:34.788" v="777" actId="20577"/>
          <ac:spMkLst>
            <pc:docMk/>
            <pc:sldMk cId="1888607500" sldId="258"/>
            <ac:spMk id="9" creationId="{C6590C5B-90AF-D8A5-A65D-959D3F0A3124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48:28.272" v="771" actId="20577"/>
          <ac:spMkLst>
            <pc:docMk/>
            <pc:sldMk cId="1888607500" sldId="258"/>
            <ac:spMk id="10" creationId="{C0D7D117-1768-14A7-F2F7-8AC9B5821CF7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48:19.913" v="765"/>
          <ac:spMkLst>
            <pc:docMk/>
            <pc:sldMk cId="1888607500" sldId="258"/>
            <ac:spMk id="11" creationId="{FBE73FB5-4E3E-3B68-F800-69A8F0A42470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469512878" sldId="259"/>
        </pc:sldMkLst>
        <pc:spChg chg="mod">
          <ac:chgData name="Höflehner Julian" userId="S::julian.hoeflehner@htl-saalfelden.at::5ffe66e3-a139-4b57-888c-3ea8e0375b23" providerId="AD" clId="Web-{5E00D5DF-249A-7E80-670D-E67C0D66A96B}" dt="2024-06-10T15:54:38.374" v="131"/>
          <ac:spMkLst>
            <pc:docMk/>
            <pc:sldMk cId="3469512878" sldId="259"/>
            <ac:spMk id="2" creationId="{588F1D98-54BE-10BE-2EFB-8471CFCF2F21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4:54.640" v="134" actId="20577"/>
          <ac:spMkLst>
            <pc:docMk/>
            <pc:sldMk cId="3469512878" sldId="259"/>
            <ac:spMk id="3" creationId="{28EBEBEF-4B3B-2BCA-368E-BB6C7406680E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469512878" sldId="259"/>
            <ac:spMk id="5" creationId="{F9954B19-BDA1-F1DB-9450-6A7472356DE2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855528893" sldId="260"/>
        </pc:sldMkLst>
        <pc:spChg chg="mod">
          <ac:chgData name="Höflehner Julian" userId="S::julian.hoeflehner@htl-saalfelden.at::5ffe66e3-a139-4b57-888c-3ea8e0375b23" providerId="AD" clId="Web-{5E00D5DF-249A-7E80-670D-E67C0D66A96B}" dt="2024-06-10T15:56:07.032" v="160" actId="1076"/>
          <ac:spMkLst>
            <pc:docMk/>
            <pc:sldMk cId="3855528893" sldId="260"/>
            <ac:spMk id="2" creationId="{120227E1-EC10-0073-4FB5-B5266F890AFB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6:16.173" v="164" actId="20577"/>
          <ac:spMkLst>
            <pc:docMk/>
            <pc:sldMk cId="3855528893" sldId="260"/>
            <ac:spMk id="3" creationId="{21FFF8EF-AD80-19BA-F72A-DEC1ACA36782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855528893" sldId="260"/>
            <ac:spMk id="5" creationId="{45C6FFF3-C1C3-8E62-4DEA-677393374A98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70910024" sldId="261"/>
        </pc:sldMkLst>
        <pc:spChg chg="mod">
          <ac:chgData name="Höflehner Julian" userId="S::julian.hoeflehner@htl-saalfelden.at::5ffe66e3-a139-4b57-888c-3ea8e0375b23" providerId="AD" clId="Web-{5E00D5DF-249A-7E80-670D-E67C0D66A96B}" dt="2024-06-10T15:59:45.648" v="223" actId="20577"/>
          <ac:spMkLst>
            <pc:docMk/>
            <pc:sldMk cId="70910024" sldId="261"/>
            <ac:spMk id="3" creationId="{6E8FF11F-8385-D701-53C1-B3CFF364A656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70910024" sldId="261"/>
            <ac:spMk id="5" creationId="{9641F277-6283-0650-D82B-99A0115DA89F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960193212" sldId="264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960193212" sldId="264"/>
            <ac:spMk id="3" creationId="{967A47E5-FCF9-2881-42A4-F3A4F828CB9D}"/>
          </ac:spMkLst>
        </pc:spChg>
        <pc:picChg chg="mod">
          <ac:chgData name="Höflehner Julian" userId="S::julian.hoeflehner@htl-saalfelden.at::5ffe66e3-a139-4b57-888c-3ea8e0375b23" providerId="AD" clId="Web-{5E00D5DF-249A-7E80-670D-E67C0D66A96B}" dt="2024-06-10T17:48:51.945" v="778" actId="14100"/>
          <ac:picMkLst>
            <pc:docMk/>
            <pc:sldMk cId="1960193212" sldId="264"/>
            <ac:picMk id="5" creationId="{21833EE3-5739-597D-664C-CA51CCD605EE}"/>
          </ac:picMkLst>
        </pc:picChg>
      </pc:sldChg>
      <pc:sldChg chg="addSp delSp modSp modTransition">
        <pc:chgData name="Höflehner Julian" userId="S::julian.hoeflehner@htl-saalfelden.at::5ffe66e3-a139-4b57-888c-3ea8e0375b23" providerId="AD" clId="Web-{5E00D5DF-249A-7E80-670D-E67C0D66A96B}" dt="2024-06-10T18:19:47.516" v="912" actId="20577"/>
        <pc:sldMkLst>
          <pc:docMk/>
          <pc:sldMk cId="414410644" sldId="265"/>
        </pc:sldMkLst>
        <pc:spChg chg="del mod">
          <ac:chgData name="Höflehner Julian" userId="S::julian.hoeflehner@htl-saalfelden.at::5ffe66e3-a139-4b57-888c-3ea8e0375b23" providerId="AD" clId="Web-{5E00D5DF-249A-7E80-670D-E67C0D66A96B}" dt="2024-06-10T18:19:34.218" v="893"/>
          <ac:spMkLst>
            <pc:docMk/>
            <pc:sldMk cId="414410644" sldId="265"/>
            <ac:spMk id="2" creationId="{0E77063A-D783-E4B9-AB5B-C68CD6731980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19:26.031" v="890"/>
          <ac:spMkLst>
            <pc:docMk/>
            <pc:sldMk cId="414410644" sldId="265"/>
            <ac:spMk id="3" creationId="{1EC80749-B280-577F-A5C7-71AC6E368477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414410644" sldId="265"/>
            <ac:spMk id="5" creationId="{E9D1514C-4954-D4EE-1888-768C3B5976A3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8:19:47.516" v="912" actId="20577"/>
          <ac:spMkLst>
            <pc:docMk/>
            <pc:sldMk cId="414410644" sldId="265"/>
            <ac:spMk id="8" creationId="{2D0E81F2-BBB5-8B3B-95E1-411491F4FD1D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19:36.672" v="894"/>
          <ac:spMkLst>
            <pc:docMk/>
            <pc:sldMk cId="414410644" sldId="265"/>
            <ac:spMk id="10" creationId="{0A03161C-7DB6-D630-450F-8CE88CD91AD7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830231666" sldId="266"/>
        </pc:sldMkLst>
        <pc:spChg chg="mod">
          <ac:chgData name="Höflehner Julian" userId="S::julian.hoeflehner@htl-saalfelden.at::5ffe66e3-a139-4b57-888c-3ea8e0375b23" providerId="AD" clId="Web-{5E00D5DF-249A-7E80-670D-E67C0D66A96B}" dt="2024-06-10T17:32:52.480" v="583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32:56.121" v="585" actId="20577"/>
          <ac:spMkLst>
            <pc:docMk/>
            <pc:sldMk cId="2830231666" sldId="266"/>
            <ac:spMk id="3" creationId="{6BF42EBC-5E68-5FB9-25AA-1AEFC6DAB116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2830231666" sldId="266"/>
            <ac:spMk id="5" creationId="{2A895E9C-3CC3-7366-0613-FE5BF81B7FB2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368743083" sldId="267"/>
        </pc:sldMkLst>
        <pc:spChg chg="mod">
          <ac:chgData name="Höflehner Julian" userId="S::julian.hoeflehner@htl-saalfelden.at::5ffe66e3-a139-4b57-888c-3ea8e0375b23" providerId="AD" clId="Web-{5E00D5DF-249A-7E80-670D-E67C0D66A96B}" dt="2024-06-10T15:38:01.066" v="70" actId="20577"/>
          <ac:spMkLst>
            <pc:docMk/>
            <pc:sldMk cId="3368743083" sldId="267"/>
            <ac:spMk id="3" creationId="{E769BEB7-02F4-DD74-5979-7AE5A01284BF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368743083" sldId="267"/>
            <ac:spMk id="5" creationId="{63133180-8F76-92AA-71C0-A53541A2781A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439681817" sldId="268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2439681817" sldId="268"/>
            <ac:spMk id="2" creationId="{ED5C68C4-BE42-2B96-79EE-14A3B651694F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995468737" sldId="269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995468737" sldId="269"/>
            <ac:spMk id="2" creationId="{3C1848AC-E35A-7F0E-E802-8EC5BB11775B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621874281" sldId="270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621874281" sldId="270"/>
            <ac:spMk id="2" creationId="{10FEFD84-0B23-3D79-FD18-9564C2E47618}"/>
          </ac:spMkLst>
        </pc:spChg>
      </pc:sldChg>
      <pc:sldChg chg="addSp del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466492134" sldId="271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466492134" sldId="271"/>
            <ac:spMk id="2" creationId="{F5FACDA7-E55C-68D9-A86A-AB86802E2B74}"/>
          </ac:spMkLst>
        </pc:spChg>
        <pc:picChg chg="del">
          <ac:chgData name="Höflehner Julian" userId="S::julian.hoeflehner@htl-saalfelden.at::5ffe66e3-a139-4b57-888c-3ea8e0375b23" providerId="AD" clId="Web-{5E00D5DF-249A-7E80-670D-E67C0D66A96B}" dt="2024-06-10T15:42:26.057" v="104"/>
          <ac:picMkLst>
            <pc:docMk/>
            <pc:sldMk cId="466492134" sldId="271"/>
            <ac:picMk id="9" creationId="{0D194189-FFB6-A3F6-0991-DACAC3A06AA9}"/>
          </ac:picMkLst>
        </pc:picChg>
      </pc:sldChg>
      <pc:sldChg chg="modSp del">
        <pc:chgData name="Höflehner Julian" userId="S::julian.hoeflehner@htl-saalfelden.at::5ffe66e3-a139-4b57-888c-3ea8e0375b23" providerId="AD" clId="Web-{5E00D5DF-249A-7E80-670D-E67C0D66A96B}" dt="2024-06-10T15:42:28.713" v="105"/>
        <pc:sldMkLst>
          <pc:docMk/>
          <pc:sldMk cId="815536622" sldId="272"/>
        </pc:sldMkLst>
        <pc:spChg chg="ord">
          <ac:chgData name="Höflehner Julian" userId="S::julian.hoeflehner@htl-saalfelden.at::5ffe66e3-a139-4b57-888c-3ea8e0375b23" providerId="AD" clId="Web-{5E00D5DF-249A-7E80-670D-E67C0D66A96B}" dt="2024-06-10T15:39:22.943" v="99"/>
          <ac:spMkLst>
            <pc:docMk/>
            <pc:sldMk cId="815536622" sldId="272"/>
            <ac:spMk id="4" creationId="{C5A5D70C-57E1-D447-B264-9B480AA6EE4A}"/>
          </ac:spMkLst>
        </pc:spChg>
        <pc:picChg chg="mod ord">
          <ac:chgData name="Höflehner Julian" userId="S::julian.hoeflehner@htl-saalfelden.at::5ffe66e3-a139-4b57-888c-3ea8e0375b23" providerId="AD" clId="Web-{5E00D5DF-249A-7E80-670D-E67C0D66A96B}" dt="2024-06-10T15:39:35.771" v="102" actId="1076"/>
          <ac:picMkLst>
            <pc:docMk/>
            <pc:sldMk cId="815536622" sldId="272"/>
            <ac:picMk id="6" creationId="{89DF9B38-3A6F-BC95-F175-785CF5D6E62F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16:22.135" v="863"/>
        <pc:sldMkLst>
          <pc:docMk/>
          <pc:sldMk cId="415787620" sldId="273"/>
        </pc:sldMkLst>
        <pc:spChg chg="add mod">
          <ac:chgData name="Höflehner Julian" userId="S::julian.hoeflehner@htl-saalfelden.at::5ffe66e3-a139-4b57-888c-3ea8e0375b23" providerId="AD" clId="Web-{5E00D5DF-249A-7E80-670D-E67C0D66A96B}" dt="2024-06-10T17:33:45.325" v="588" actId="20577"/>
          <ac:spMkLst>
            <pc:docMk/>
            <pc:sldMk cId="415787620" sldId="273"/>
            <ac:spMk id="2" creationId="{76E738D3-17C5-FCEA-C39A-A2E75188082E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5:34:30.857" v="19"/>
          <ac:spMkLst>
            <pc:docMk/>
            <pc:sldMk cId="415787620" sldId="273"/>
            <ac:spMk id="2" creationId="{DF7C2072-1D37-B6C1-8109-3F04034F2832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5:15:32.701" v="13"/>
          <ac:spMkLst>
            <pc:docMk/>
            <pc:sldMk cId="415787620" sldId="273"/>
            <ac:spMk id="3" creationId="{830348E8-248C-4B8A-79A8-D6433568B3F4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8:26.286" v="180" actId="20577"/>
          <ac:spMkLst>
            <pc:docMk/>
            <pc:sldMk cId="415787620" sldId="273"/>
            <ac:spMk id="4" creationId="{2F68B17E-5381-CAAE-E22D-C1775C2DF190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50:54.479" v="803"/>
          <ac:spMkLst>
            <pc:docMk/>
            <pc:sldMk cId="415787620" sldId="273"/>
            <ac:spMk id="5" creationId="{C1BCD035-605A-81ED-A524-BC884224FAD8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51:03.652" v="807"/>
          <ac:spMkLst>
            <pc:docMk/>
            <pc:sldMk cId="415787620" sldId="273"/>
            <ac:spMk id="7" creationId="{85F3C041-83B8-5E02-D8EC-C3A9223E2165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5:34:48.576" v="26"/>
          <ac:spMkLst>
            <pc:docMk/>
            <pc:sldMk cId="415787620" sldId="273"/>
            <ac:spMk id="7" creationId="{E40FABD9-CC55-DB1D-2259-1B6082EB45DC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51:03.167" v="806"/>
          <ac:spMkLst>
            <pc:docMk/>
            <pc:sldMk cId="415787620" sldId="273"/>
            <ac:spMk id="8" creationId="{E8A55512-842E-0B53-87A4-8957B47DA49F}"/>
          </ac:spMkLst>
        </pc:spChg>
        <pc:spChg chg="add del">
          <ac:chgData name="Höflehner Julian" userId="S::julian.hoeflehner@htl-saalfelden.at::5ffe66e3-a139-4b57-888c-3ea8e0375b23" providerId="AD" clId="Web-{5E00D5DF-249A-7E80-670D-E67C0D66A96B}" dt="2024-06-10T15:36:15.219" v="49"/>
          <ac:spMkLst>
            <pc:docMk/>
            <pc:sldMk cId="415787620" sldId="273"/>
            <ac:spMk id="9" creationId="{54CA7182-9C37-DF0D-D79D-1FFEE2439CE1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51:58.200" v="810"/>
          <ac:spMkLst>
            <pc:docMk/>
            <pc:sldMk cId="415787620" sldId="273"/>
            <ac:spMk id="10" creationId="{415F645C-8473-902C-42B5-8B307F1834D0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5:54:31.014" v="129"/>
          <ac:spMkLst>
            <pc:docMk/>
            <pc:sldMk cId="415787620" sldId="273"/>
            <ac:spMk id="12" creationId="{C69BBBC6-C016-5995-9D3B-81D60D1D9C7F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8:19.739" v="363" actId="1076"/>
          <ac:spMkLst>
            <pc:docMk/>
            <pc:sldMk cId="415787620" sldId="273"/>
            <ac:spMk id="13" creationId="{93FBD81B-BDC6-B5BB-FEB9-085B45482FAA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8:16:22.135" v="863"/>
          <ac:spMkLst>
            <pc:docMk/>
            <pc:sldMk cId="415787620" sldId="273"/>
            <ac:spMk id="14" creationId="{E67742F1-CF13-01B7-8DBE-B5EF685B53E3}"/>
          </ac:spMkLst>
        </pc:spChg>
        <pc:picChg chg="add del mod ord">
          <ac:chgData name="Höflehner Julian" userId="S::julian.hoeflehner@htl-saalfelden.at::5ffe66e3-a139-4b57-888c-3ea8e0375b23" providerId="AD" clId="Web-{5E00D5DF-249A-7E80-670D-E67C0D66A96B}" dt="2024-06-10T15:35:38.312" v="41"/>
          <ac:picMkLst>
            <pc:docMk/>
            <pc:sldMk cId="415787620" sldId="273"/>
            <ac:picMk id="5" creationId="{06CEA8A9-D63F-23F9-3C3E-C5EDDBEEBA82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5:41:31.540" v="103"/>
          <ac:picMkLst>
            <pc:docMk/>
            <pc:sldMk cId="415787620" sldId="273"/>
            <ac:picMk id="8" creationId="{25391FA6-6C95-5B98-61B5-C6C9E7D253F2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5:52:16.010" v="109"/>
          <ac:picMkLst>
            <pc:docMk/>
            <pc:sldMk cId="415787620" sldId="273"/>
            <ac:picMk id="10" creationId="{4D342EF1-F316-EED2-793B-591F516AE833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52:28.341" v="812"/>
          <ac:picMkLst>
            <pc:docMk/>
            <pc:sldMk cId="415787620" sldId="273"/>
            <ac:picMk id="11" creationId="{D05DC7E3-8757-4D06-E7FE-22E0F321E314}"/>
          </ac:picMkLst>
        </pc:pic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047620519" sldId="274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047620519" sldId="274"/>
            <ac:spMk id="2" creationId="{D26F504E-3FE0-34FF-426A-4E645D963E11}"/>
          </ac:spMkLst>
        </pc:sp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16:22.135" v="863"/>
        <pc:sldMkLst>
          <pc:docMk/>
          <pc:sldMk cId="2975300328" sldId="275"/>
        </pc:sldMkLst>
        <pc:spChg chg="del mod">
          <ac:chgData name="Höflehner Julian" userId="S::julian.hoeflehner@htl-saalfelden.at::5ffe66e3-a139-4b57-888c-3ea8e0375b23" providerId="AD" clId="Web-{5E00D5DF-249A-7E80-670D-E67C0D66A96B}" dt="2024-06-10T17:16:22.080" v="320"/>
          <ac:spMkLst>
            <pc:docMk/>
            <pc:sldMk cId="2975300328" sldId="275"/>
            <ac:spMk id="2" creationId="{74EAC7DF-A345-4C92-5FAA-05D60F94FFB2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16:22.135" v="863"/>
          <ac:spMkLst>
            <pc:docMk/>
            <pc:sldMk cId="2975300328" sldId="275"/>
            <ac:spMk id="3" creationId="{623EDA65-967E-9427-F7BD-E380099B38DA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6:03:13.685" v="237"/>
          <ac:spMkLst>
            <pc:docMk/>
            <pc:sldMk cId="2975300328" sldId="275"/>
            <ac:spMk id="3" creationId="{BD0ACF0F-46D2-E83C-9F6E-1B3511B7A413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6:03:30.044" v="242"/>
          <ac:picMkLst>
            <pc:docMk/>
            <pc:sldMk cId="2975300328" sldId="275"/>
            <ac:picMk id="5" creationId="{1F5621A6-C480-CFEB-4D7C-46B258C9B8AD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6:05:44.017" v="260"/>
          <ac:picMkLst>
            <pc:docMk/>
            <pc:sldMk cId="2975300328" sldId="275"/>
            <ac:picMk id="6" creationId="{D12363F7-76A3-8938-4DA2-A66B22A1DD87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6:05:43.689" v="259"/>
          <ac:picMkLst>
            <pc:docMk/>
            <pc:sldMk cId="2975300328" sldId="275"/>
            <ac:picMk id="7" creationId="{9DB37467-7749-2708-A0F4-5353AF792631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6:43.957" v="740" actId="14100"/>
          <ac:picMkLst>
            <pc:docMk/>
            <pc:sldMk cId="2975300328" sldId="275"/>
            <ac:picMk id="8" creationId="{2E6634C5-298F-D5B8-4D98-D99E06F18420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6:11:38.401" v="279"/>
          <ac:picMkLst>
            <pc:docMk/>
            <pc:sldMk cId="2975300328" sldId="275"/>
            <ac:picMk id="9" creationId="{49880C4A-42D4-17FC-D6D3-8D44E786823D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6:41.300" v="739" actId="1076"/>
          <ac:picMkLst>
            <pc:docMk/>
            <pc:sldMk cId="2975300328" sldId="275"/>
            <ac:picMk id="10" creationId="{8119E7D4-750F-765E-C60D-9746CF0F8551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29:51.205" v="979" actId="14100"/>
        <pc:sldMkLst>
          <pc:docMk/>
          <pc:sldMk cId="3493949477" sldId="276"/>
        </pc:sldMkLst>
        <pc:spChg chg="mod">
          <ac:chgData name="Höflehner Julian" userId="S::julian.hoeflehner@htl-saalfelden.at::5ffe66e3-a139-4b57-888c-3ea8e0375b23" providerId="AD" clId="Web-{5E00D5DF-249A-7E80-670D-E67C0D66A96B}" dt="2024-06-10T18:29:51.205" v="979" actId="14100"/>
          <ac:spMkLst>
            <pc:docMk/>
            <pc:sldMk cId="3493949477" sldId="276"/>
            <ac:spMk id="2" creationId="{7DA0FABC-90B5-1481-31E6-651AFAAF6405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6:15:22.595" v="287"/>
          <ac:spMkLst>
            <pc:docMk/>
            <pc:sldMk cId="3493949477" sldId="276"/>
            <ac:spMk id="3" creationId="{1F9094AB-9CF0-AC00-B65A-C63EE42BAA1B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493949477" sldId="276"/>
            <ac:spMk id="3" creationId="{57B91A81-3781-F1A3-DE47-C55919EF2FB3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7:18:38.365" v="365"/>
          <ac:picMkLst>
            <pc:docMk/>
            <pc:sldMk cId="3493949477" sldId="276"/>
            <ac:picMk id="5" creationId="{F260CC2C-19B5-2843-2506-CB8757CE32FD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29:44.126" v="976" actId="20577"/>
        <pc:sldMkLst>
          <pc:docMk/>
          <pc:sldMk cId="3051758887" sldId="277"/>
        </pc:sldMkLst>
        <pc:spChg chg="add del mod">
          <ac:chgData name="Höflehner Julian" userId="S::julian.hoeflehner@htl-saalfelden.at::5ffe66e3-a139-4b57-888c-3ea8e0375b23" providerId="AD" clId="Web-{5E00D5DF-249A-7E80-670D-E67C0D66A96B}" dt="2024-06-10T18:20:06.141" v="916"/>
          <ac:spMkLst>
            <pc:docMk/>
            <pc:sldMk cId="3051758887" sldId="277"/>
            <ac:spMk id="2" creationId="{F7D3AD60-3E0A-1DCC-C459-C81436407530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6:59.268" v="333"/>
          <ac:spMkLst>
            <pc:docMk/>
            <pc:sldMk cId="3051758887" sldId="277"/>
            <ac:spMk id="3" creationId="{FF0AA559-EC68-2789-0380-45C5B48765BE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051758887" sldId="277"/>
            <ac:spMk id="5" creationId="{2D337AB6-A338-66E1-BDBE-2BD31CDB1182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20:10.469" v="918"/>
          <ac:spMkLst>
            <pc:docMk/>
            <pc:sldMk cId="3051758887" sldId="277"/>
            <ac:spMk id="8" creationId="{AE506DF9-2478-D51C-7CD6-C27AE7F87A49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8:29:44.126" v="976" actId="20577"/>
          <ac:spMkLst>
            <pc:docMk/>
            <pc:sldMk cId="3051758887" sldId="277"/>
            <ac:spMk id="10" creationId="{D3CDDBEB-ECBF-E847-4977-9FE86B18E370}"/>
          </ac:spMkLst>
        </pc:sp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611608509" sldId="278"/>
        </pc:sldMkLst>
        <pc:spChg chg="del">
          <ac:chgData name="Höflehner Julian" userId="S::julian.hoeflehner@htl-saalfelden.at::5ffe66e3-a139-4b57-888c-3ea8e0375b23" providerId="AD" clId="Web-{5E00D5DF-249A-7E80-670D-E67C0D66A96B}" dt="2024-06-10T17:20:19.118" v="453"/>
          <ac:spMkLst>
            <pc:docMk/>
            <pc:sldMk cId="2611608509" sldId="278"/>
            <ac:spMk id="2" creationId="{455BD47D-8FC8-2245-0B76-0270AB986349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20:20.321" v="454"/>
          <ac:spMkLst>
            <pc:docMk/>
            <pc:sldMk cId="2611608509" sldId="278"/>
            <ac:spMk id="3" creationId="{8A3E5C38-D5B1-C746-6006-A9509D34C058}"/>
          </ac:spMkLst>
        </pc:spChg>
        <pc:picChg chg="add mod">
          <ac:chgData name="Höflehner Julian" userId="S::julian.hoeflehner@htl-saalfelden.at::5ffe66e3-a139-4b57-888c-3ea8e0375b23" providerId="AD" clId="Web-{5E00D5DF-249A-7E80-670D-E67C0D66A96B}" dt="2024-06-10T17:57:55.775" v="816" actId="1076"/>
          <ac:picMkLst>
            <pc:docMk/>
            <pc:sldMk cId="2611608509" sldId="278"/>
            <ac:picMk id="6" creationId="{823906E3-D038-C6E1-65E9-2160B88C7227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58:01.603" v="818" actId="1076"/>
          <ac:picMkLst>
            <pc:docMk/>
            <pc:sldMk cId="2611608509" sldId="278"/>
            <ac:picMk id="7" creationId="{405FDF13-BDEB-60AD-D259-8EB513D8C1E6}"/>
          </ac:picMkLst>
        </pc:picChg>
      </pc:sldChg>
      <pc:sldChg chg="addSp delSp modSp new del">
        <pc:chgData name="Höflehner Julian" userId="S::julian.hoeflehner@htl-saalfelden.at::5ffe66e3-a139-4b57-888c-3ea8e0375b23" providerId="AD" clId="Web-{5E00D5DF-249A-7E80-670D-E67C0D66A96B}" dt="2024-06-10T17:35:22.344" v="615"/>
        <pc:sldMkLst>
          <pc:docMk/>
          <pc:sldMk cId="3642165702" sldId="279"/>
        </pc:sldMkLst>
        <pc:spChg chg="del">
          <ac:chgData name="Höflehner Julian" userId="S::julian.hoeflehner@htl-saalfelden.at::5ffe66e3-a139-4b57-888c-3ea8e0375b23" providerId="AD" clId="Web-{5E00D5DF-249A-7E80-670D-E67C0D66A96B}" dt="2024-06-10T17:24:19.015" v="464"/>
          <ac:spMkLst>
            <pc:docMk/>
            <pc:sldMk cId="3642165702" sldId="279"/>
            <ac:spMk id="2" creationId="{5FA129AB-6EE9-734F-2F71-EB66A76B6D6B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24:19.937" v="465"/>
          <ac:spMkLst>
            <pc:docMk/>
            <pc:sldMk cId="3642165702" sldId="279"/>
            <ac:spMk id="3" creationId="{F9F67996-37CB-159B-3C17-80E5E4E7D36B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32:29.854" v="567" actId="20577"/>
          <ac:spMkLst>
            <pc:docMk/>
            <pc:sldMk cId="3642165702" sldId="279"/>
            <ac:spMk id="7" creationId="{2AF9034E-CB05-0670-146C-6EDC07A23ABF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7:31:28.931" v="559"/>
          <ac:picMkLst>
            <pc:docMk/>
            <pc:sldMk cId="3642165702" sldId="279"/>
            <ac:picMk id="6" creationId="{4D9AE444-4C29-E779-2034-EB3632F0B6F7}"/>
          </ac:picMkLst>
        </pc:picChg>
        <pc:picChg chg="add del mod ord">
          <ac:chgData name="Höflehner Julian" userId="S::julian.hoeflehner@htl-saalfelden.at::5ffe66e3-a139-4b57-888c-3ea8e0375b23" providerId="AD" clId="Web-{5E00D5DF-249A-7E80-670D-E67C0D66A96B}" dt="2024-06-10T17:29:43.068" v="530"/>
          <ac:picMkLst>
            <pc:docMk/>
            <pc:sldMk cId="3642165702" sldId="279"/>
            <ac:picMk id="8" creationId="{5F3765ED-3244-7E6C-F1FA-61F4D81A1B9D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29:04.614" v="525"/>
          <ac:picMkLst>
            <pc:docMk/>
            <pc:sldMk cId="3642165702" sldId="279"/>
            <ac:picMk id="9" creationId="{9E9041C0-3FA3-5055-E989-F5214F70F2BC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30:30.632" v="549"/>
          <ac:picMkLst>
            <pc:docMk/>
            <pc:sldMk cId="3642165702" sldId="279"/>
            <ac:picMk id="10" creationId="{EC391C22-8046-11FF-7611-8F3E35E3883B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32:16.745" v="564" actId="1076"/>
          <ac:picMkLst>
            <pc:docMk/>
            <pc:sldMk cId="3642165702" sldId="279"/>
            <ac:picMk id="11" creationId="{6BB79729-3881-85CA-A540-450BB026AE4C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598429720" sldId="280"/>
        </pc:sldMkLst>
        <pc:spChg chg="mod">
          <ac:chgData name="Höflehner Julian" userId="S::julian.hoeflehner@htl-saalfelden.at::5ffe66e3-a139-4b57-888c-3ea8e0375b23" providerId="AD" clId="Web-{5E00D5DF-249A-7E80-670D-E67C0D66A96B}" dt="2024-06-10T17:35:29.016" v="620" actId="20577"/>
          <ac:spMkLst>
            <pc:docMk/>
            <pc:sldMk cId="2598429720" sldId="280"/>
            <ac:spMk id="2" creationId="{0DA7A773-3C7C-72D3-B47D-517A1D59AD12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30:31.835" v="550"/>
          <ac:spMkLst>
            <pc:docMk/>
            <pc:sldMk cId="2598429720" sldId="280"/>
            <ac:spMk id="3" creationId="{4D2BFBAC-CDD3-1768-6A3F-85DE60B5319A}"/>
          </ac:spMkLst>
        </pc:spChg>
        <pc:picChg chg="add mod ord">
          <ac:chgData name="Höflehner Julian" userId="S::julian.hoeflehner@htl-saalfelden.at::5ffe66e3-a139-4b57-888c-3ea8e0375b23" providerId="AD" clId="Web-{5E00D5DF-249A-7E80-670D-E67C0D66A96B}" dt="2024-06-10T17:35:45.016" v="631" actId="14100"/>
          <ac:picMkLst>
            <pc:docMk/>
            <pc:sldMk cId="2598429720" sldId="280"/>
            <ac:picMk id="6" creationId="{F3ADBAC1-194C-A5A1-EBFD-545010FF29D9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30:33.398" v="552"/>
          <ac:picMkLst>
            <pc:docMk/>
            <pc:sldMk cId="2598429720" sldId="280"/>
            <ac:picMk id="7" creationId="{79B63366-7F53-DE11-2735-8A880E8F526B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860392130" sldId="281"/>
        </pc:sldMkLst>
        <pc:spChg chg="mod">
          <ac:chgData name="Höflehner Julian" userId="S::julian.hoeflehner@htl-saalfelden.at::5ffe66e3-a139-4b57-888c-3ea8e0375b23" providerId="AD" clId="Web-{5E00D5DF-249A-7E80-670D-E67C0D66A96B}" dt="2024-06-10T17:34:34.061" v="607" actId="1076"/>
          <ac:spMkLst>
            <pc:docMk/>
            <pc:sldMk cId="860392130" sldId="281"/>
            <ac:spMk id="2" creationId="{1EDE3EC6-66D7-6E84-582C-E08C1A8C1335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33:55.763" v="590"/>
          <ac:spMkLst>
            <pc:docMk/>
            <pc:sldMk cId="860392130" sldId="281"/>
            <ac:spMk id="3" creationId="{CBBA19CC-6303-70AE-E0D3-DCBF71ABB492}"/>
          </ac:spMkLst>
        </pc:spChg>
        <pc:picChg chg="add mod">
          <ac:chgData name="Höflehner Julian" userId="S::julian.hoeflehner@htl-saalfelden.at::5ffe66e3-a139-4b57-888c-3ea8e0375b23" providerId="AD" clId="Web-{5E00D5DF-249A-7E80-670D-E67C0D66A96B}" dt="2024-06-10T17:34:30.889" v="606" actId="1076"/>
          <ac:picMkLst>
            <pc:docMk/>
            <pc:sldMk cId="860392130" sldId="281"/>
            <ac:picMk id="6" creationId="{16C2CFB9-9BDC-E4B7-D558-5DA934C75E62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748947793" sldId="282"/>
        </pc:sldMkLst>
        <pc:spChg chg="mod">
          <ac:chgData name="Höflehner Julian" userId="S::julian.hoeflehner@htl-saalfelden.at::5ffe66e3-a139-4b57-888c-3ea8e0375b23" providerId="AD" clId="Web-{5E00D5DF-249A-7E80-670D-E67C0D66A96B}" dt="2024-06-10T17:38:15.989" v="647" actId="20577"/>
          <ac:spMkLst>
            <pc:docMk/>
            <pc:sldMk cId="2748947793" sldId="282"/>
            <ac:spMk id="2" creationId="{1B2C5D36-BF0B-46CC-BD86-4502A5D86F45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37:25.956" v="634"/>
          <ac:spMkLst>
            <pc:docMk/>
            <pc:sldMk cId="2748947793" sldId="282"/>
            <ac:spMk id="3" creationId="{428B9CAB-7C98-AEF1-D249-7797470D2C38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7:37:33.160" v="637"/>
          <ac:picMkLst>
            <pc:docMk/>
            <pc:sldMk cId="2748947793" sldId="282"/>
            <ac:picMk id="6" creationId="{46B7BB3B-316D-7EB5-501F-B8FD4F14BBFF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2:29.121" v="694" actId="1076"/>
          <ac:picMkLst>
            <pc:docMk/>
            <pc:sldMk cId="2748947793" sldId="282"/>
            <ac:picMk id="7" creationId="{C9A554E3-D966-5DE4-95F0-B3BE7AD1EB34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38.311" v="720" actId="1076"/>
          <ac:picMkLst>
            <pc:docMk/>
            <pc:sldMk cId="2748947793" sldId="282"/>
            <ac:picMk id="8" creationId="{7D38BD03-FCBA-91D1-2435-1B567E4F7994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36.967" v="719" actId="1076"/>
          <ac:picMkLst>
            <pc:docMk/>
            <pc:sldMk cId="2748947793" sldId="282"/>
            <ac:picMk id="9" creationId="{BF42A752-FB14-51CB-1B2E-7CCF9F9E9EF7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41:23.448" v="683"/>
          <ac:picMkLst>
            <pc:docMk/>
            <pc:sldMk cId="2748947793" sldId="282"/>
            <ac:picMk id="10" creationId="{075408AF-7E56-14F5-A882-52151FF74035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40:20.149" v="664"/>
          <ac:picMkLst>
            <pc:docMk/>
            <pc:sldMk cId="2748947793" sldId="282"/>
            <ac:picMk id="11" creationId="{2867F7C8-BA93-243C-782A-223C61C64586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34.264" v="717" actId="1076"/>
          <ac:picMkLst>
            <pc:docMk/>
            <pc:sldMk cId="2748947793" sldId="282"/>
            <ac:picMk id="12" creationId="{11DCED5F-4A29-E83A-9B9F-A0C1845761E2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40.545" v="721" actId="1076"/>
          <ac:picMkLst>
            <pc:docMk/>
            <pc:sldMk cId="2748947793" sldId="282"/>
            <ac:picMk id="13" creationId="{085C06C9-C2A6-4E0B-6466-29F137E636C9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663914115" sldId="283"/>
        </pc:sldMkLst>
        <pc:spChg chg="mod ord">
          <ac:chgData name="Höflehner Julian" userId="S::julian.hoeflehner@htl-saalfelden.at::5ffe66e3-a139-4b57-888c-3ea8e0375b23" providerId="AD" clId="Web-{5E00D5DF-249A-7E80-670D-E67C0D66A96B}" dt="2024-06-10T17:45:16.079" v="735"/>
          <ac:spMkLst>
            <pc:docMk/>
            <pc:sldMk cId="3663914115" sldId="283"/>
            <ac:spMk id="2" creationId="{AA0FB784-88EF-8171-A3C1-BA336517CBC7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44:56.579" v="732"/>
          <ac:spMkLst>
            <pc:docMk/>
            <pc:sldMk cId="3663914115" sldId="283"/>
            <ac:spMk id="3" creationId="{95A32778-0D07-54CB-897C-59C48DB1EC20}"/>
          </ac:spMkLst>
        </pc:spChg>
        <pc:picChg chg="add mod">
          <ac:chgData name="Höflehner Julian" userId="S::julian.hoeflehner@htl-saalfelden.at::5ffe66e3-a139-4b57-888c-3ea8e0375b23" providerId="AD" clId="Web-{5E00D5DF-249A-7E80-670D-E67C0D66A96B}" dt="2024-06-10T17:45:06.970" v="734" actId="1076"/>
          <ac:picMkLst>
            <pc:docMk/>
            <pc:sldMk cId="3663914115" sldId="283"/>
            <ac:picMk id="6" creationId="{4FC3BF59-C45B-EC82-4261-A1EBB731D250}"/>
          </ac:picMkLst>
        </pc:picChg>
      </pc:sldChg>
      <pc:sldChg chg="addSp delSp modSp new mod modTransition setBg setClrOvrMap">
        <pc:chgData name="Höflehner Julian" userId="S::julian.hoeflehner@htl-saalfelden.at::5ffe66e3-a139-4b57-888c-3ea8e0375b23" providerId="AD" clId="Web-{5E00D5DF-249A-7E80-670D-E67C0D66A96B}" dt="2024-06-10T18:16:21.041" v="862"/>
        <pc:sldMkLst>
          <pc:docMk/>
          <pc:sldMk cId="1191180613" sldId="284"/>
        </pc:sldMkLst>
        <pc:spChg chg="mod">
          <ac:chgData name="Höflehner Julian" userId="S::julian.hoeflehner@htl-saalfelden.at::5ffe66e3-a139-4b57-888c-3ea8e0375b23" providerId="AD" clId="Web-{5E00D5DF-249A-7E80-670D-E67C0D66A96B}" dt="2024-06-10T18:01:00.187" v="829" actId="1076"/>
          <ac:spMkLst>
            <pc:docMk/>
            <pc:sldMk cId="1191180613" sldId="284"/>
            <ac:spMk id="2" creationId="{23957789-80D5-6EF9-91CF-84760595BB17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00:42.280" v="821"/>
          <ac:spMkLst>
            <pc:docMk/>
            <pc:sldMk cId="1191180613" sldId="284"/>
            <ac:spMk id="3" creationId="{A6690F01-2FBE-994E-E6F7-468194738829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16:21.041" v="862"/>
          <ac:spMkLst>
            <pc:docMk/>
            <pc:sldMk cId="1191180613" sldId="284"/>
            <ac:spMk id="4" creationId="{18ED6B49-B942-5008-0DB7-D39418346524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16:08.619" v="858"/>
          <ac:spMkLst>
            <pc:docMk/>
            <pc:sldMk cId="1191180613" sldId="284"/>
            <ac:spMk id="5" creationId="{93E0FE96-2F60-8D51-053B-194AE699BCC9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8:16:15.760" v="861"/>
          <ac:spMkLst>
            <pc:docMk/>
            <pc:sldMk cId="1191180613" sldId="284"/>
            <ac:spMk id="8" creationId="{18E06663-0047-F3E1-B5AF-6C2279E79216}"/>
          </ac:spMkLst>
        </pc:spChg>
        <pc:spChg chg="add">
          <ac:chgData name="Höflehner Julian" userId="S::julian.hoeflehner@htl-saalfelden.at::5ffe66e3-a139-4b57-888c-3ea8e0375b23" providerId="AD" clId="Web-{5E00D5DF-249A-7E80-670D-E67C0D66A96B}" dt="2024-06-10T18:00:45.889" v="823"/>
          <ac:spMkLst>
            <pc:docMk/>
            <pc:sldMk cId="1191180613" sldId="284"/>
            <ac:spMk id="11" creationId="{C75470D1-A9BC-450A-94B8-E09E222C0CFB}"/>
          </ac:spMkLst>
        </pc:spChg>
        <pc:spChg chg="add">
          <ac:chgData name="Höflehner Julian" userId="S::julian.hoeflehner@htl-saalfelden.at::5ffe66e3-a139-4b57-888c-3ea8e0375b23" providerId="AD" clId="Web-{5E00D5DF-249A-7E80-670D-E67C0D66A96B}" dt="2024-06-10T18:00:45.889" v="823"/>
          <ac:spMkLst>
            <pc:docMk/>
            <pc:sldMk cId="1191180613" sldId="284"/>
            <ac:spMk id="13" creationId="{64F97EC1-3569-4A79-9DB8-CC79407DFFE2}"/>
          </ac:spMkLst>
        </pc:spChg>
        <pc:spChg chg="add">
          <ac:chgData name="Höflehner Julian" userId="S::julian.hoeflehner@htl-saalfelden.at::5ffe66e3-a139-4b57-888c-3ea8e0375b23" providerId="AD" clId="Web-{5E00D5DF-249A-7E80-670D-E67C0D66A96B}" dt="2024-06-10T18:00:45.889" v="823"/>
          <ac:spMkLst>
            <pc:docMk/>
            <pc:sldMk cId="1191180613" sldId="284"/>
            <ac:spMk id="15" creationId="{13E08444-43C3-4332-B02D-F2DBC8C1DBD5}"/>
          </ac:spMkLst>
        </pc:spChg>
        <pc:picChg chg="add mod ord">
          <ac:chgData name="Höflehner Julian" userId="S::julian.hoeflehner@htl-saalfelden.at::5ffe66e3-a139-4b57-888c-3ea8e0375b23" providerId="AD" clId="Web-{5E00D5DF-249A-7E80-670D-E67C0D66A96B}" dt="2024-06-10T18:00:45.889" v="823"/>
          <ac:picMkLst>
            <pc:docMk/>
            <pc:sldMk cId="1191180613" sldId="284"/>
            <ac:picMk id="6" creationId="{24A0165A-219E-641F-2CFB-E689BC41B0BE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8:16:12.275" v="860"/>
          <ac:picMkLst>
            <pc:docMk/>
            <pc:sldMk cId="1191180613" sldId="284"/>
            <ac:picMk id="7" creationId="{8D89143C-9A96-51CF-6A02-8CBD4779104C}"/>
          </ac:picMkLst>
        </pc:picChg>
        <pc:cxnChg chg="add">
          <ac:chgData name="Höflehner Julian" userId="S::julian.hoeflehner@htl-saalfelden.at::5ffe66e3-a139-4b57-888c-3ea8e0375b23" providerId="AD" clId="Web-{5E00D5DF-249A-7E80-670D-E67C0D66A96B}" dt="2024-06-10T18:00:45.889" v="823"/>
          <ac:cxnSpMkLst>
            <pc:docMk/>
            <pc:sldMk cId="1191180613" sldId="284"/>
            <ac:cxnSpMk id="17" creationId="{4D848F31-B9E9-4B45-86EB-66A7D70D487A}"/>
          </ac:cxnSpMkLst>
        </pc:cxnChg>
      </pc:sldChg>
      <pc:sldChg chg="addSp delSp modSp new">
        <pc:chgData name="Höflehner Julian" userId="S::julian.hoeflehner@htl-saalfelden.at::5ffe66e3-a139-4b57-888c-3ea8e0375b23" providerId="AD" clId="Web-{5E00D5DF-249A-7E80-670D-E67C0D66A96B}" dt="2024-06-10T18:29:37.235" v="975" actId="20577"/>
        <pc:sldMkLst>
          <pc:docMk/>
          <pc:sldMk cId="2070243295" sldId="285"/>
        </pc:sldMkLst>
        <pc:spChg chg="mod">
          <ac:chgData name="Höflehner Julian" userId="S::julian.hoeflehner@htl-saalfelden.at::5ffe66e3-a139-4b57-888c-3ea8e0375b23" providerId="AD" clId="Web-{5E00D5DF-249A-7E80-670D-E67C0D66A96B}" dt="2024-06-10T18:29:37.235" v="975" actId="20577"/>
          <ac:spMkLst>
            <pc:docMk/>
            <pc:sldMk cId="2070243295" sldId="285"/>
            <ac:spMk id="2" creationId="{F4FF5D8B-7AF4-4533-8768-832022377EF4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23:08.443" v="924"/>
          <ac:spMkLst>
            <pc:docMk/>
            <pc:sldMk cId="2070243295" sldId="285"/>
            <ac:spMk id="3" creationId="{8C1E7FCC-A08A-CC92-C9E0-590BCB3699CF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23:09.756" v="925"/>
          <ac:spMkLst>
            <pc:docMk/>
            <pc:sldMk cId="2070243295" sldId="285"/>
            <ac:spMk id="6" creationId="{9FCA122B-23CE-0A94-CC35-E05E10F023A1}"/>
          </ac:spMkLst>
        </pc:spChg>
        <pc:picChg chg="add mod ord">
          <ac:chgData name="Höflehner Julian" userId="S::julian.hoeflehner@htl-saalfelden.at::5ffe66e3-a139-4b57-888c-3ea8e0375b23" providerId="AD" clId="Web-{5E00D5DF-249A-7E80-670D-E67C0D66A96B}" dt="2024-06-10T18:23:57.132" v="936" actId="14100"/>
          <ac:picMkLst>
            <pc:docMk/>
            <pc:sldMk cId="2070243295" sldId="285"/>
            <ac:picMk id="7" creationId="{119733FB-F64C-F813-08A8-576593783D41}"/>
          </ac:picMkLst>
        </pc:picChg>
      </pc:sldChg>
      <pc:sldMasterChg chg="modSp mod modTransition modSldLayout">
        <pc:chgData name="Höflehner Julian" userId="S::julian.hoeflehner@htl-saalfelden.at::5ffe66e3-a139-4b57-888c-3ea8e0375b23" providerId="AD" clId="Web-{5E00D5DF-249A-7E80-670D-E67C0D66A96B}" dt="2024-06-10T18:16:22.135" v="863"/>
        <pc:sldMasterMkLst>
          <pc:docMk/>
          <pc:sldMasterMk cId="2019302197" sldId="2147483736"/>
        </pc:sldMasterMkLst>
        <pc:spChg chg="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asterMk cId="2019302197" sldId="2147483736"/>
            <ac:spMk id="5" creationId="{00000000-0000-0000-0000-000000000000}"/>
          </ac:spMkLst>
        </pc:sp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259218132" sldId="2147483737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259218132" sldId="2147483737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3462283863" sldId="2147483738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3462283863" sldId="2147483738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1233590057" sldId="2147483739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1233590057" sldId="2147483739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952166656" sldId="2147483740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952166656" sldId="2147483740"/>
              <ac:spMk id="6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4116314831" sldId="2147483741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4116314831" sldId="2147483741"/>
              <ac:spMk id="8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2266991351" sldId="2147483742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2266991351" sldId="2147483742"/>
              <ac:spMk id="4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933821113" sldId="2147483743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933821113" sldId="2147483743"/>
              <ac:spMk id="3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61534805" sldId="2147483744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61534805" sldId="2147483744"/>
              <ac:spMk id="6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4264026742" sldId="2147483745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4264026742" sldId="2147483745"/>
              <ac:spMk id="6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3919719651" sldId="2147483746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3919719651" sldId="2147483746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525999544" sldId="2147483747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525999544" sldId="2147483747"/>
              <ac:spMk id="5" creationId="{00000000-0000-0000-0000-000000000000}"/>
            </ac:spMkLst>
          </pc:spChg>
        </pc:sldLayoutChg>
      </pc:sldMasterChg>
    </pc:docChg>
  </pc:docChgLst>
  <pc:docChgLst>
    <pc:chgData name="Höflehner Julian" userId="S::julian.hoeflehner@htl-saalfelden.at::5ffe66e3-a139-4b57-888c-3ea8e0375b23" providerId="AD" clId="Web-{3A16CC37-F7DF-84C5-31C6-5F2B6E5F5C21}"/>
    <pc:docChg chg="mod addSld modSld modMainMaster">
      <pc:chgData name="Höflehner Julian" userId="S::julian.hoeflehner@htl-saalfelden.at::5ffe66e3-a139-4b57-888c-3ea8e0375b23" providerId="AD" clId="Web-{3A16CC37-F7DF-84C5-31C6-5F2B6E5F5C21}" dt="2024-06-10T13:46:50.045" v="389" actId="20577"/>
      <pc:docMkLst>
        <pc:docMk/>
      </pc:docMkLst>
      <pc:sldChg chg="addSp modSp">
        <pc:chgData name="Höflehner Julian" userId="S::julian.hoeflehner@htl-saalfelden.at::5ffe66e3-a139-4b57-888c-3ea8e0375b23" providerId="AD" clId="Web-{3A16CC37-F7DF-84C5-31C6-5F2B6E5F5C21}" dt="2024-06-10T13:38:27.434" v="102" actId="20577"/>
        <pc:sldMkLst>
          <pc:docMk/>
          <pc:sldMk cId="1918144357" sldId="256"/>
        </pc:sldMkLst>
        <pc:spChg chg="mod">
          <ac:chgData name="Höflehner Julian" userId="S::julian.hoeflehner@htl-saalfelden.at::5ffe66e3-a139-4b57-888c-3ea8e0375b23" providerId="AD" clId="Web-{3A16CC37-F7DF-84C5-31C6-5F2B6E5F5C21}" dt="2024-06-10T13:38:27.434" v="102" actId="20577"/>
          <ac:spMkLst>
            <pc:docMk/>
            <pc:sldMk cId="1918144357" sldId="256"/>
            <ac:spMk id="2" creationId="{D7BEB82E-09D7-3BC9-3D30-5019C3642B67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918144357" sldId="256"/>
            <ac:spMk id="4" creationId="{68B9F75E-9478-2FD1-40A9-C275A7FEBCAC}"/>
          </ac:spMkLst>
        </pc:spChg>
      </pc:sldChg>
      <pc:sldChg chg="addSp delSp modSp">
        <pc:chgData name="Höflehner Julian" userId="S::julian.hoeflehner@htl-saalfelden.at::5ffe66e3-a139-4b57-888c-3ea8e0375b23" providerId="AD" clId="Web-{3A16CC37-F7DF-84C5-31C6-5F2B6E5F5C21}" dt="2024-06-10T13:35:20.755" v="41" actId="20577"/>
        <pc:sldMkLst>
          <pc:docMk/>
          <pc:sldMk cId="2668022557" sldId="257"/>
        </pc:sldMkLst>
        <pc:spChg chg="mod">
          <ac:chgData name="Höflehner Julian" userId="S::julian.hoeflehner@htl-saalfelden.at::5ffe66e3-a139-4b57-888c-3ea8e0375b23" providerId="AD" clId="Web-{3A16CC37-F7DF-84C5-31C6-5F2B6E5F5C21}" dt="2024-06-10T13:35:20.755" v="41" actId="20577"/>
          <ac:spMkLst>
            <pc:docMk/>
            <pc:sldMk cId="2668022557" sldId="257"/>
            <ac:spMk id="3" creationId="{F99579B8-744C-7908-3E34-3925B36AEF80}"/>
          </ac:spMkLst>
        </pc:spChg>
        <pc:spChg chg="add del mod">
          <ac:chgData name="Höflehner Julian" userId="S::julian.hoeflehner@htl-saalfelden.at::5ffe66e3-a139-4b57-888c-3ea8e0375b23" providerId="AD" clId="Web-{3A16CC37-F7DF-84C5-31C6-5F2B6E5F5C21}" dt="2024-06-10T13:32:16.374" v="28"/>
          <ac:spMkLst>
            <pc:docMk/>
            <pc:sldMk cId="2668022557" sldId="257"/>
            <ac:spMk id="4" creationId="{EE9F3A0A-33BA-45EE-908B-00CA4F7195AE}"/>
          </ac:spMkLst>
        </pc:spChg>
        <pc:spChg chg="add del mod">
          <ac:chgData name="Höflehner Julian" userId="S::julian.hoeflehner@htl-saalfelden.at::5ffe66e3-a139-4b57-888c-3ea8e0375b23" providerId="AD" clId="Web-{3A16CC37-F7DF-84C5-31C6-5F2B6E5F5C21}" dt="2024-06-10T13:32:12.749" v="25"/>
          <ac:spMkLst>
            <pc:docMk/>
            <pc:sldMk cId="2668022557" sldId="257"/>
            <ac:spMk id="5" creationId="{9D2D4EC8-CD7D-2A70-698A-BF60E04E8E5B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7.014" v="29"/>
          <ac:spMkLst>
            <pc:docMk/>
            <pc:sldMk cId="2668022557" sldId="257"/>
            <ac:spMk id="6" creationId="{FC2D2FBA-A97E-07DA-6D33-D1B558337FBE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1888607500" sldId="258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888607500" sldId="258"/>
            <ac:spMk id="3" creationId="{315CC726-AE3F-1A3C-CD2A-1434CDCFFE2A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3469512878" sldId="259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3469512878" sldId="259"/>
            <ac:spMk id="4" creationId="{B5C26CEA-941F-21B2-48A2-11AA7707E3C4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3855528893" sldId="260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3855528893" sldId="260"/>
            <ac:spMk id="4" creationId="{086CE38C-7CEF-5DB6-F9DE-D56CA2757212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70910024" sldId="261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70910024" sldId="261"/>
            <ac:spMk id="4" creationId="{7276C08C-7D31-9964-060A-C3BBD2C9D270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4231141096" sldId="263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4231141096" sldId="263"/>
            <ac:spMk id="2" creationId="{193608DE-D666-4D30-2C84-7A261984430E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1960193212" sldId="264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960193212" sldId="264"/>
            <ac:spMk id="2" creationId="{FC0C3FAF-B949-00B7-075E-0F2454A8B5C4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414410644" sldId="265"/>
        </pc:sldMkLst>
        <pc:spChg chg="mod">
          <ac:chgData name="Höflehner Julian" userId="S::julian.hoeflehner@htl-saalfelden.at::5ffe66e3-a139-4b57-888c-3ea8e0375b23" providerId="AD" clId="Web-{3A16CC37-F7DF-84C5-31C6-5F2B6E5F5C21}" dt="2024-06-10T13:30:55.449" v="22" actId="20577"/>
          <ac:spMkLst>
            <pc:docMk/>
            <pc:sldMk cId="414410644" sldId="265"/>
            <ac:spMk id="3" creationId="{1EC80749-B280-577F-A5C7-71AC6E368477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414410644" sldId="265"/>
            <ac:spMk id="4" creationId="{4F75DF94-C1E1-E696-7AE7-E8E258B50BBD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2830231666" sldId="266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2830231666" sldId="266"/>
            <ac:spMk id="4" creationId="{46CC268B-2CBD-6F91-406B-63DC086A4330}"/>
          </ac:spMkLst>
        </pc:spChg>
      </pc:sldChg>
      <pc:sldChg chg="modSp new">
        <pc:chgData name="Höflehner Julian" userId="S::julian.hoeflehner@htl-saalfelden.at::5ffe66e3-a139-4b57-888c-3ea8e0375b23" providerId="AD" clId="Web-{3A16CC37-F7DF-84C5-31C6-5F2B6E5F5C21}" dt="2024-06-10T13:46:50.045" v="389" actId="20577"/>
        <pc:sldMkLst>
          <pc:docMk/>
          <pc:sldMk cId="3368743083" sldId="267"/>
        </pc:sldMkLst>
        <pc:spChg chg="mod">
          <ac:chgData name="Höflehner Julian" userId="S::julian.hoeflehner@htl-saalfelden.at::5ffe66e3-a139-4b57-888c-3ea8e0375b23" providerId="AD" clId="Web-{3A16CC37-F7DF-84C5-31C6-5F2B6E5F5C21}" dt="2024-06-10T13:35:54.866" v="45" actId="20577"/>
          <ac:spMkLst>
            <pc:docMk/>
            <pc:sldMk cId="3368743083" sldId="267"/>
            <ac:spMk id="2" creationId="{7BB42814-5672-F7A2-EBF9-2B2F18C6B687}"/>
          </ac:spMkLst>
        </pc:spChg>
        <pc:spChg chg="mod">
          <ac:chgData name="Höflehner Julian" userId="S::julian.hoeflehner@htl-saalfelden.at::5ffe66e3-a139-4b57-888c-3ea8e0375b23" providerId="AD" clId="Web-{3A16CC37-F7DF-84C5-31C6-5F2B6E5F5C21}" dt="2024-06-10T13:46:50.045" v="389" actId="20577"/>
          <ac:spMkLst>
            <pc:docMk/>
            <pc:sldMk cId="3368743083" sldId="267"/>
            <ac:spMk id="3" creationId="{E769BEB7-02F4-DD74-5979-7AE5A01284BF}"/>
          </ac:spMkLst>
        </pc:spChg>
      </pc:sldChg>
      <pc:sldMasterChg chg="mod modSldLayout">
        <pc:chgData name="Höflehner Julian" userId="S::julian.hoeflehner@htl-saalfelden.at::5ffe66e3-a139-4b57-888c-3ea8e0375b23" providerId="AD" clId="Web-{3A16CC37-F7DF-84C5-31C6-5F2B6E5F5C21}" dt="2024-06-10T13:32:42.922" v="33"/>
        <pc:sldMasterMkLst>
          <pc:docMk/>
          <pc:sldMasterMk cId="2019302197" sldId="2147483736"/>
        </pc:sldMasterMkLst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259218132" sldId="2147483737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3462283863" sldId="2147483738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1233590057" sldId="2147483739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952166656" sldId="2147483740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4116314831" sldId="2147483741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2266991351" sldId="2147483742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933821113" sldId="2147483743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61534805" sldId="2147483744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4264026742" sldId="2147483745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3919719651" sldId="2147483746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525999544" sldId="2147483747"/>
          </pc:sldLayoutMkLst>
        </pc:sldLayoutChg>
      </pc:sldMasterChg>
    </pc:docChg>
  </pc:docChgLst>
  <pc:docChgLst>
    <pc:chgData name="Haslinger Samuel" userId="S::samuel.haslinger@htl-saalfelden.at::c9069ffe-0245-4413-8cd0-3e34027a2a6c" providerId="AD" clId="Web-{C1E83189-3107-478B-B967-FAE868DC14DC}"/>
    <pc:docChg chg="modSld">
      <pc:chgData name="Haslinger Samuel" userId="S::samuel.haslinger@htl-saalfelden.at::c9069ffe-0245-4413-8cd0-3e34027a2a6c" providerId="AD" clId="Web-{C1E83189-3107-478B-B967-FAE868DC14DC}" dt="2024-06-11T04:08:15.689" v="24"/>
      <pc:docMkLst>
        <pc:docMk/>
      </pc:docMkLst>
      <pc:sldChg chg="addSp delSp modSp mod setBg setClrOvrMap">
        <pc:chgData name="Haslinger Samuel" userId="S::samuel.haslinger@htl-saalfelden.at::c9069ffe-0245-4413-8cd0-3e34027a2a6c" providerId="AD" clId="Web-{C1E83189-3107-478B-B967-FAE868DC14DC}" dt="2024-06-11T04:08:15.689" v="24"/>
        <pc:sldMkLst>
          <pc:docMk/>
          <pc:sldMk cId="1960193212" sldId="264"/>
        </pc:sldMkLst>
        <pc:spChg chg="mod ord">
          <ac:chgData name="Haslinger Samuel" userId="S::samuel.haslinger@htl-saalfelden.at::c9069ffe-0245-4413-8cd0-3e34027a2a6c" providerId="AD" clId="Web-{C1E83189-3107-478B-B967-FAE868DC14DC}" dt="2024-06-11T04:08:15.689" v="24"/>
          <ac:spMkLst>
            <pc:docMk/>
            <pc:sldMk cId="1960193212" sldId="264"/>
            <ac:spMk id="2" creationId="{FC0C3FAF-B949-00B7-075E-0F2454A8B5C4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8" creationId="{0E99ED6D-365F-4CAE-942F-ECA78F74BD7F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8:15.689" v="24"/>
          <ac:spMkLst>
            <pc:docMk/>
            <pc:sldMk cId="1960193212" sldId="264"/>
            <ac:spMk id="9" creationId="{21FFDA05-9640-4040-B33E-D46FD04434DB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10" creationId="{9B0F74F9-E373-4883-A533-C80C53DE6DE0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12" creationId="{4765FFFB-1163-4DA7-83B0-B8677ABBC6FF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14" creationId="{EC117A05-2F4F-4370-A926-6191A5C3DCD1}"/>
          </ac:spMkLst>
        </pc:spChg>
        <pc:picChg chg="add del mod">
          <ac:chgData name="Haslinger Samuel" userId="S::samuel.haslinger@htl-saalfelden.at::c9069ffe-0245-4413-8cd0-3e34027a2a6c" providerId="AD" clId="Web-{C1E83189-3107-478B-B967-FAE868DC14DC}" dt="2024-06-11T04:06:36.763" v="18"/>
          <ac:picMkLst>
            <pc:docMk/>
            <pc:sldMk cId="1960193212" sldId="264"/>
            <ac:picMk id="3" creationId="{C466229D-5E7D-D996-A38A-A45C637224FE}"/>
          </ac:picMkLst>
        </pc:picChg>
        <pc:picChg chg="add mod">
          <ac:chgData name="Haslinger Samuel" userId="S::samuel.haslinger@htl-saalfelden.at::c9069ffe-0245-4413-8cd0-3e34027a2a6c" providerId="AD" clId="Web-{C1E83189-3107-478B-B967-FAE868DC14DC}" dt="2024-06-11T04:08:15.689" v="24"/>
          <ac:picMkLst>
            <pc:docMk/>
            <pc:sldMk cId="1960193212" sldId="264"/>
            <ac:picMk id="4" creationId="{50C8E9A2-F6F2-53D3-819B-75C4F1BACFB1}"/>
          </ac:picMkLst>
        </pc:picChg>
        <pc:picChg chg="del">
          <ac:chgData name="Haslinger Samuel" userId="S::samuel.haslinger@htl-saalfelden.at::c9069ffe-0245-4413-8cd0-3e34027a2a6c" providerId="AD" clId="Web-{C1E83189-3107-478B-B967-FAE868DC14DC}" dt="2024-06-11T04:01:23.498" v="3"/>
          <ac:picMkLst>
            <pc:docMk/>
            <pc:sldMk cId="1960193212" sldId="264"/>
            <ac:picMk id="5" creationId="{21833EE3-5739-597D-664C-CA51CCD605EE}"/>
          </ac:picMkLst>
        </pc:picChg>
      </pc:sldChg>
      <pc:sldChg chg="modSp">
        <pc:chgData name="Haslinger Samuel" userId="S::samuel.haslinger@htl-saalfelden.at::c9069ffe-0245-4413-8cd0-3e34027a2a6c" providerId="AD" clId="Web-{C1E83189-3107-478B-B967-FAE868DC14DC}" dt="2024-06-11T04:01:12.591" v="2" actId="20577"/>
        <pc:sldMkLst>
          <pc:docMk/>
          <pc:sldMk cId="3368743083" sldId="267"/>
        </pc:sldMkLst>
        <pc:spChg chg="mod">
          <ac:chgData name="Haslinger Samuel" userId="S::samuel.haslinger@htl-saalfelden.at::c9069ffe-0245-4413-8cd0-3e34027a2a6c" providerId="AD" clId="Web-{C1E83189-3107-478B-B967-FAE868DC14DC}" dt="2024-06-11T04:01:12.591" v="2" actId="20577"/>
          <ac:spMkLst>
            <pc:docMk/>
            <pc:sldMk cId="3368743083" sldId="267"/>
            <ac:spMk id="3" creationId="{E769BEB7-02F4-DD74-5979-7AE5A01284BF}"/>
          </ac:spMkLst>
        </pc:spChg>
      </pc:sldChg>
    </pc:docChg>
  </pc:docChgLst>
  <pc:docChgLst>
    <pc:chgData name="Haslinger Samuel" userId="S::samuel.haslinger@htl-saalfelden.at::c9069ffe-0245-4413-8cd0-3e34027a2a6c" providerId="AD" clId="Web-{CA9B57BA-5A35-4D0C-87CB-B7B1F6DACF66}"/>
    <pc:docChg chg="modSld">
      <pc:chgData name="Haslinger Samuel" userId="S::samuel.haslinger@htl-saalfelden.at::c9069ffe-0245-4413-8cd0-3e34027a2a6c" providerId="AD" clId="Web-{CA9B57BA-5A35-4D0C-87CB-B7B1F6DACF66}" dt="2024-06-05T05:39:12.816" v="37"/>
      <pc:docMkLst>
        <pc:docMk/>
      </pc:docMkLst>
      <pc:sldChg chg="modSp">
        <pc:chgData name="Haslinger Samuel" userId="S::samuel.haslinger@htl-saalfelden.at::c9069ffe-0245-4413-8cd0-3e34027a2a6c" providerId="AD" clId="Web-{CA9B57BA-5A35-4D0C-87CB-B7B1F6DACF66}" dt="2024-06-05T05:20:00.302" v="29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CA9B57BA-5A35-4D0C-87CB-B7B1F6DACF66}" dt="2024-06-05T05:20:00.302" v="29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0:31.100" v="32" actId="20577"/>
        <pc:sldMkLst>
          <pc:docMk/>
          <pc:sldMk cId="3855528893" sldId="260"/>
        </pc:sldMkLst>
        <pc:spChg chg="mod">
          <ac:chgData name="Haslinger Samuel" userId="S::samuel.haslinger@htl-saalfelden.at::c9069ffe-0245-4413-8cd0-3e34027a2a6c" providerId="AD" clId="Web-{CA9B57BA-5A35-4D0C-87CB-B7B1F6DACF66}" dt="2024-06-05T05:20:31.100" v="32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1:01.633" v="35" actId="20577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CA9B57BA-5A35-4D0C-87CB-B7B1F6DACF66}" dt="2024-06-05T05:21:01.633" v="35" actId="20577"/>
          <ac:spMkLst>
            <pc:docMk/>
            <pc:sldMk cId="70910024" sldId="261"/>
            <ac:spMk id="3" creationId="{6E8FF11F-8385-D701-53C1-B3CFF364A656}"/>
          </ac:spMkLst>
        </pc:spChg>
      </pc:sldChg>
      <pc:sldChg chg="addSp delSp">
        <pc:chgData name="Haslinger Samuel" userId="S::samuel.haslinger@htl-saalfelden.at::c9069ffe-0245-4413-8cd0-3e34027a2a6c" providerId="AD" clId="Web-{CA9B57BA-5A35-4D0C-87CB-B7B1F6DACF66}" dt="2024-06-05T05:39:12.816" v="37"/>
        <pc:sldMkLst>
          <pc:docMk/>
          <pc:sldMk cId="4231141096" sldId="263"/>
        </pc:sldMkLst>
        <pc:picChg chg="add del">
          <ac:chgData name="Haslinger Samuel" userId="S::samuel.haslinger@htl-saalfelden.at::c9069ffe-0245-4413-8cd0-3e34027a2a6c" providerId="AD" clId="Web-{CA9B57BA-5A35-4D0C-87CB-B7B1F6DACF66}" dt="2024-06-05T05:39:12.816" v="37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aslinger Samuel" userId="S::samuel.haslinger@htl-saalfelden.at::c9069ffe-0245-4413-8cd0-3e34027a2a6c" providerId="AD" clId="Web-{CA9B57BA-5A35-4D0C-87CB-B7B1F6DACF66}" dt="2024-06-05T05:19:35.926" v="23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CA9B57BA-5A35-4D0C-87CB-B7B1F6DACF66}" dt="2024-06-05T05:19:35.926" v="23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Gastbenutzer" userId="S::urn:spo:anon#cab0b09d8722aafc91d3b6dc1087bd790aac18f504152c3258bcca8b8007c499::" providerId="AD" clId="Web-{36DC78D8-3A19-6402-211A-24D2010AA813}"/>
    <pc:docChg chg="addSld delSld modSld sldOrd">
      <pc:chgData name="Gastbenutzer" userId="S::urn:spo:anon#cab0b09d8722aafc91d3b6dc1087bd790aac18f504152c3258bcca8b8007c499::" providerId="AD" clId="Web-{36DC78D8-3A19-6402-211A-24D2010AA813}" dt="2024-06-10T15:46:55.976" v="182"/>
      <pc:docMkLst>
        <pc:docMk/>
      </pc:docMkLst>
      <pc:sldChg chg="modSp">
        <pc:chgData name="Gastbenutzer" userId="S::urn:spo:anon#cab0b09d8722aafc91d3b6dc1087bd790aac18f504152c3258bcca8b8007c499::" providerId="AD" clId="Web-{36DC78D8-3A19-6402-211A-24D2010AA813}" dt="2024-06-10T15:09:07.035" v="161" actId="20577"/>
        <pc:sldMkLst>
          <pc:docMk/>
          <pc:sldMk cId="3855528893" sldId="260"/>
        </pc:sldMkLst>
        <pc:spChg chg="mod">
          <ac:chgData name="Gastbenutzer" userId="S::urn:spo:anon#cab0b09d8722aafc91d3b6dc1087bd790aac18f504152c3258bcca8b8007c499::" providerId="AD" clId="Web-{36DC78D8-3A19-6402-211A-24D2010AA813}" dt="2024-06-10T15:09:07.035" v="161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addSp delSp modSp del mod setBg">
        <pc:chgData name="Gastbenutzer" userId="S::urn:spo:anon#cab0b09d8722aafc91d3b6dc1087bd790aac18f504152c3258bcca8b8007c499::" providerId="AD" clId="Web-{36DC78D8-3A19-6402-211A-24D2010AA813}" dt="2024-06-10T15:00:25.498" v="85"/>
        <pc:sldMkLst>
          <pc:docMk/>
          <pc:sldMk cId="4231141096" sldId="263"/>
        </pc:sldMkLst>
        <pc:spChg chg="mod ord">
          <ac:chgData name="Gastbenutzer" userId="S::urn:spo:anon#cab0b09d8722aafc91d3b6dc1087bd790aac18f504152c3258bcca8b8007c499::" providerId="AD" clId="Web-{36DC78D8-3A19-6402-211A-24D2010AA813}" dt="2024-06-10T14:59:46.027" v="78"/>
          <ac:spMkLst>
            <pc:docMk/>
            <pc:sldMk cId="4231141096" sldId="263"/>
            <ac:spMk id="2" creationId="{193608DE-D666-4D30-2C84-7A261984430E}"/>
          </ac:spMkLst>
        </pc:spChg>
        <pc:spChg chg="add ord">
          <ac:chgData name="Gastbenutzer" userId="S::urn:spo:anon#cab0b09d8722aafc91d3b6dc1087bd790aac18f504152c3258bcca8b8007c499::" providerId="AD" clId="Web-{36DC78D8-3A19-6402-211A-24D2010AA813}" dt="2024-06-10T15:00:03.215" v="81"/>
          <ac:spMkLst>
            <pc:docMk/>
            <pc:sldMk cId="4231141096" sldId="263"/>
            <ac:spMk id="16" creationId="{21FFDA05-9640-4040-B33E-D46FD04434DB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35:17.719" v="7"/>
          <ac:picMkLst>
            <pc:docMk/>
            <pc:sldMk cId="4231141096" sldId="263"/>
            <ac:picMk id="3" creationId="{B08A9662-B8C4-8F64-18A2-6A0743F2F9CE}"/>
          </ac:picMkLst>
        </pc:picChg>
        <pc:picChg chg="del">
          <ac:chgData name="Gastbenutzer" userId="S::urn:spo:anon#cab0b09d8722aafc91d3b6dc1087bd790aac18f504152c3258bcca8b8007c499::" providerId="AD" clId="Web-{36DC78D8-3A19-6402-211A-24D2010AA813}" dt="2024-06-10T14:34:35.060" v="0"/>
          <ac:picMkLst>
            <pc:docMk/>
            <pc:sldMk cId="4231141096" sldId="263"/>
            <ac:picMk id="4" creationId="{22CE099A-D551-67B2-FB75-D040810D392A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36:25.130" v="13"/>
          <ac:picMkLst>
            <pc:docMk/>
            <pc:sldMk cId="4231141096" sldId="263"/>
            <ac:picMk id="5" creationId="{91EFE1F9-03BA-3F7A-6977-8B8EA1C0A1FE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4:44:06.694" v="30"/>
          <ac:picMkLst>
            <pc:docMk/>
            <pc:sldMk cId="4231141096" sldId="263"/>
            <ac:picMk id="6" creationId="{B38C34C7-DC00-E149-7299-605473A0389C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48:06.477" v="46"/>
          <ac:picMkLst>
            <pc:docMk/>
            <pc:sldMk cId="4231141096" sldId="263"/>
            <ac:picMk id="7" creationId="{BE4C6E4D-BEE2-20BA-0581-76D910B6594C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49:46.797" v="51"/>
          <ac:picMkLst>
            <pc:docMk/>
            <pc:sldMk cId="4231141096" sldId="263"/>
            <ac:picMk id="8" creationId="{64ECCB2E-7F69-85A9-7AB9-00DC1DADB1DB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4:53:27.594" v="59"/>
          <ac:picMkLst>
            <pc:docMk/>
            <pc:sldMk cId="4231141096" sldId="263"/>
            <ac:picMk id="9" creationId="{6DF5A01F-2450-F763-4DCB-03BFCBFE22EF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59:14.462" v="75"/>
          <ac:picMkLst>
            <pc:docMk/>
            <pc:sldMk cId="4231141096" sldId="263"/>
            <ac:picMk id="10" creationId="{46D2459B-5511-C891-B534-18E444CE61C8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5:00:06.091" v="83"/>
          <ac:picMkLst>
            <pc:docMk/>
            <pc:sldMk cId="4231141096" sldId="263"/>
            <ac:picMk id="11" creationId="{B2DD2C61-48B8-4BAC-1271-55A4B3A6E61D}"/>
          </ac:picMkLst>
        </pc:picChg>
      </pc:sldChg>
      <pc:sldChg chg="ord">
        <pc:chgData name="Gastbenutzer" userId="S::urn:spo:anon#cab0b09d8722aafc91d3b6dc1087bd790aac18f504152c3258bcca8b8007c499::" providerId="AD" clId="Web-{36DC78D8-3A19-6402-211A-24D2010AA813}" dt="2024-06-10T15:09:34.897" v="162"/>
        <pc:sldMkLst>
          <pc:docMk/>
          <pc:sldMk cId="414410644" sldId="265"/>
        </pc:sldMkLst>
      </pc:sldChg>
      <pc:sldChg chg="modSp">
        <pc:chgData name="Gastbenutzer" userId="S::urn:spo:anon#cab0b09d8722aafc91d3b6dc1087bd790aac18f504152c3258bcca8b8007c499::" providerId="AD" clId="Web-{36DC78D8-3A19-6402-211A-24D2010AA813}" dt="2024-06-10T14:39:16.111" v="28" actId="20577"/>
        <pc:sldMkLst>
          <pc:docMk/>
          <pc:sldMk cId="3368743083" sldId="267"/>
        </pc:sldMkLst>
        <pc:spChg chg="mod">
          <ac:chgData name="Gastbenutzer" userId="S::urn:spo:anon#cab0b09d8722aafc91d3b6dc1087bd790aac18f504152c3258bcca8b8007c499::" providerId="AD" clId="Web-{36DC78D8-3A19-6402-211A-24D2010AA813}" dt="2024-06-10T14:39:16.111" v="28" actId="20577"/>
          <ac:spMkLst>
            <pc:docMk/>
            <pc:sldMk cId="3368743083" sldId="267"/>
            <ac:spMk id="2" creationId="{7BB42814-5672-F7A2-EBF9-2B2F18C6B687}"/>
          </ac:spMkLst>
        </pc:spChg>
        <pc:spChg chg="mod">
          <ac:chgData name="Gastbenutzer" userId="S::urn:spo:anon#cab0b09d8722aafc91d3b6dc1087bd790aac18f504152c3258bcca8b8007c499::" providerId="AD" clId="Web-{36DC78D8-3A19-6402-211A-24D2010AA813}" dt="2024-06-10T14:39:12.236" v="27" actId="20577"/>
          <ac:spMkLst>
            <pc:docMk/>
            <pc:sldMk cId="3368743083" sldId="267"/>
            <ac:spMk id="3" creationId="{E769BEB7-02F4-DD74-5979-7AE5A01284BF}"/>
          </ac:spMkLst>
        </pc:sp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3:41.122" v="107" actId="14100"/>
        <pc:sldMkLst>
          <pc:docMk/>
          <pc:sldMk cId="2439681817" sldId="268"/>
        </pc:sldMkLst>
        <pc:spChg chg="add del mod">
          <ac:chgData name="Gastbenutzer" userId="S::urn:spo:anon#cab0b09d8722aafc91d3b6dc1087bd790aac18f504152c3258bcca8b8007c499::" providerId="AD" clId="Web-{36DC78D8-3A19-6402-211A-24D2010AA813}" dt="2024-06-10T14:38:28.889" v="24"/>
          <ac:spMkLst>
            <pc:docMk/>
            <pc:sldMk cId="2439681817" sldId="268"/>
            <ac:spMk id="2" creationId="{772150F2-165E-B101-0525-F324CF9073A3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4:37:27.025" v="17"/>
          <ac:spMkLst>
            <pc:docMk/>
            <pc:sldMk cId="2439681817" sldId="268"/>
            <ac:spMk id="3" creationId="{253F570C-4B59-C822-9C28-F5B1558CF1C0}"/>
          </ac:spMkLst>
        </pc:spChg>
        <pc:spChg chg="add del mod">
          <ac:chgData name="Gastbenutzer" userId="S::urn:spo:anon#cab0b09d8722aafc91d3b6dc1087bd790aac18f504152c3258bcca8b8007c499::" providerId="AD" clId="Web-{36DC78D8-3A19-6402-211A-24D2010AA813}" dt="2024-06-10T14:45:25.997" v="36"/>
          <ac:spMkLst>
            <pc:docMk/>
            <pc:sldMk cId="2439681817" sldId="268"/>
            <ac:spMk id="7" creationId="{0CF14695-4786-86CB-863A-AE53280EAA4F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44:04.085" v="29"/>
          <ac:picMkLst>
            <pc:docMk/>
            <pc:sldMk cId="2439681817" sldId="268"/>
            <ac:picMk id="5" creationId="{D61CC96C-41B8-12D4-443B-8C5AD169932F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53:14.733" v="58"/>
          <ac:picMkLst>
            <pc:docMk/>
            <pc:sldMk cId="2439681817" sldId="268"/>
            <ac:picMk id="8" creationId="{0E118D93-1B50-88F0-CFB6-63C43394E15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3:41.122" v="107" actId="14100"/>
          <ac:picMkLst>
            <pc:docMk/>
            <pc:sldMk cId="2439681817" sldId="268"/>
            <ac:picMk id="9" creationId="{248DB389-DD1B-F888-BEDB-26AA079D39AF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4:18.749" v="114"/>
        <pc:sldMkLst>
          <pc:docMk/>
          <pc:sldMk cId="3995468737" sldId="269"/>
        </pc:sldMkLst>
        <pc:spChg chg="del">
          <ac:chgData name="Gastbenutzer" userId="S::urn:spo:anon#cab0b09d8722aafc91d3b6dc1087bd790aac18f504152c3258bcca8b8007c499::" providerId="AD" clId="Web-{36DC78D8-3A19-6402-211A-24D2010AA813}" dt="2024-06-10T14:55:09.804" v="68"/>
          <ac:spMkLst>
            <pc:docMk/>
            <pc:sldMk cId="3995468737" sldId="269"/>
            <ac:spMk id="2" creationId="{7795F561-B672-B89F-BC3B-B1C7FF466034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4:55:14.070" v="69"/>
          <ac:spMkLst>
            <pc:docMk/>
            <pc:sldMk cId="3995468737" sldId="269"/>
            <ac:spMk id="3" creationId="{B4A21DE1-C9ED-3B6D-E499-219B6EF78210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59:06.915" v="74"/>
          <ac:picMkLst>
            <pc:docMk/>
            <pc:sldMk cId="3995468737" sldId="269"/>
            <ac:picMk id="5" creationId="{15CCB510-0F74-C4C9-5A85-8C1998467672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5:03:48.263" v="108"/>
          <ac:picMkLst>
            <pc:docMk/>
            <pc:sldMk cId="3995468737" sldId="269"/>
            <ac:picMk id="6" creationId="{6ED039C4-B154-D2FB-1853-3A918C5844A7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4:18.749" v="114"/>
          <ac:picMkLst>
            <pc:docMk/>
            <pc:sldMk cId="3995468737" sldId="269"/>
            <ac:picMk id="7" creationId="{7B32D67D-5B01-CC0F-1990-A3C44288858C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1:05.689" v="97"/>
        <pc:sldMkLst>
          <pc:docMk/>
          <pc:sldMk cId="1621874281" sldId="270"/>
        </pc:sldMkLst>
        <pc:spChg chg="del">
          <ac:chgData name="Gastbenutzer" userId="S::urn:spo:anon#cab0b09d8722aafc91d3b6dc1087bd790aac18f504152c3258bcca8b8007c499::" providerId="AD" clId="Web-{36DC78D8-3A19-6402-211A-24D2010AA813}" dt="2024-06-10T15:00:36.327" v="88"/>
          <ac:spMkLst>
            <pc:docMk/>
            <pc:sldMk cId="1621874281" sldId="270"/>
            <ac:spMk id="2" creationId="{52305B62-B888-7558-8ABD-9A15D6CDC9C7}"/>
          </ac:spMkLst>
        </pc:spChg>
        <pc:spChg chg="del mod">
          <ac:chgData name="Gastbenutzer" userId="S::urn:spo:anon#cab0b09d8722aafc91d3b6dc1087bd790aac18f504152c3258bcca8b8007c499::" providerId="AD" clId="Web-{36DC78D8-3A19-6402-211A-24D2010AA813}" dt="2024-06-10T15:00:30.796" v="87"/>
          <ac:spMkLst>
            <pc:docMk/>
            <pc:sldMk cId="1621874281" sldId="270"/>
            <ac:spMk id="3" creationId="{0CBA7EB2-7562-2D34-618B-3364C553BEDA}"/>
          </ac:spMkLst>
        </pc:spChg>
        <pc:picChg chg="add mod ord">
          <ac:chgData name="Gastbenutzer" userId="S::urn:spo:anon#cab0b09d8722aafc91d3b6dc1087bd790aac18f504152c3258bcca8b8007c499::" providerId="AD" clId="Web-{36DC78D8-3A19-6402-211A-24D2010AA813}" dt="2024-06-10T15:01:05.689" v="97"/>
          <ac:picMkLst>
            <pc:docMk/>
            <pc:sldMk cId="1621874281" sldId="270"/>
            <ac:picMk id="5" creationId="{BEC97F0C-F97C-0CC1-5E93-CEEFC48BE0D9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44:51.908" v="171"/>
        <pc:sldMkLst>
          <pc:docMk/>
          <pc:sldMk cId="466492134" sldId="271"/>
        </pc:sldMkLst>
        <pc:spChg chg="del">
          <ac:chgData name="Gastbenutzer" userId="S::urn:spo:anon#cab0b09d8722aafc91d3b6dc1087bd790aac18f504152c3258bcca8b8007c499::" providerId="AD" clId="Web-{36DC78D8-3A19-6402-211A-24D2010AA813}" dt="2024-06-10T15:02:16.787" v="103"/>
          <ac:spMkLst>
            <pc:docMk/>
            <pc:sldMk cId="466492134" sldId="271"/>
            <ac:spMk id="2" creationId="{95880645-4E48-1B85-04CE-A9CF6CC285A5}"/>
          </ac:spMkLst>
        </pc:spChg>
        <pc:spChg chg="del mod">
          <ac:chgData name="Gastbenutzer" userId="S::urn:spo:anon#cab0b09d8722aafc91d3b6dc1087bd790aac18f504152c3258bcca8b8007c499::" providerId="AD" clId="Web-{36DC78D8-3A19-6402-211A-24D2010AA813}" dt="2024-06-10T15:02:22.382" v="105"/>
          <ac:spMkLst>
            <pc:docMk/>
            <pc:sldMk cId="466492134" sldId="271"/>
            <ac:spMk id="3" creationId="{4FD6CDA3-CEA4-3863-7538-14646CD5B508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5:44:00.938" v="167"/>
          <ac:picMkLst>
            <pc:docMk/>
            <pc:sldMk cId="466492134" sldId="271"/>
            <ac:picMk id="2" creationId="{1FDC717C-7275-8089-CC3A-23B7B4393A30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44:51.908" v="171"/>
          <ac:picMkLst>
            <pc:docMk/>
            <pc:sldMk cId="466492134" sldId="271"/>
            <ac:picMk id="3" creationId="{3099E647-05A0-9B5B-5377-8951628CFDB2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5:34.833" v="124"/>
          <ac:picMkLst>
            <pc:docMk/>
            <pc:sldMk cId="466492134" sldId="271"/>
            <ac:picMk id="5" creationId="{C6163335-800F-4AB7-5FF1-B844CF66853B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5:18.941" v="122"/>
          <ac:picMkLst>
            <pc:docMk/>
            <pc:sldMk cId="466492134" sldId="271"/>
            <ac:picMk id="6" creationId="{0DD3447F-409D-9DA4-2A04-C656AF8ABE35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6:12.382" v="127"/>
          <ac:picMkLst>
            <pc:docMk/>
            <pc:sldMk cId="466492134" sldId="271"/>
            <ac:picMk id="7" creationId="{A14D5BDE-0FBD-21D7-1D30-262C7906DBE3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6:40.400" v="130"/>
          <ac:picMkLst>
            <pc:docMk/>
            <pc:sldMk cId="466492134" sldId="271"/>
            <ac:picMk id="8" creationId="{978690C6-74D6-FCA6-0EB8-3761F0A2F58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7:02.792" v="134"/>
          <ac:picMkLst>
            <pc:docMk/>
            <pc:sldMk cId="466492134" sldId="271"/>
            <ac:picMk id="9" creationId="{0D194189-FFB6-A3F6-0991-DACAC3A06AA9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8:32.611" v="151"/>
        <pc:sldMkLst>
          <pc:docMk/>
          <pc:sldMk cId="815536622" sldId="272"/>
        </pc:sldMkLst>
        <pc:spChg chg="del">
          <ac:chgData name="Gastbenutzer" userId="S::urn:spo:anon#cab0b09d8722aafc91d3b6dc1087bd790aac18f504152c3258bcca8b8007c499::" providerId="AD" clId="Web-{36DC78D8-3A19-6402-211A-24D2010AA813}" dt="2024-06-10T15:07:09.746" v="136"/>
          <ac:spMkLst>
            <pc:docMk/>
            <pc:sldMk cId="815536622" sldId="272"/>
            <ac:spMk id="2" creationId="{FFAE840A-A887-2049-2171-C7A338DDE652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5:07:12.184" v="137"/>
          <ac:spMkLst>
            <pc:docMk/>
            <pc:sldMk cId="815536622" sldId="272"/>
            <ac:spMk id="3" creationId="{A74EFB66-E028-FD8C-97A9-FB216687DCEC}"/>
          </ac:spMkLst>
        </pc:spChg>
        <pc:picChg chg="add mod ord">
          <ac:chgData name="Gastbenutzer" userId="S::urn:spo:anon#cab0b09d8722aafc91d3b6dc1087bd790aac18f504152c3258bcca8b8007c499::" providerId="AD" clId="Web-{36DC78D8-3A19-6402-211A-24D2010AA813}" dt="2024-06-10T15:08:32.611" v="151"/>
          <ac:picMkLst>
            <pc:docMk/>
            <pc:sldMk cId="815536622" sldId="272"/>
            <ac:picMk id="5" creationId="{0D17F5D9-8A28-3016-4AA1-6C73C4BA80EB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8:29.361" v="150"/>
          <ac:picMkLst>
            <pc:docMk/>
            <pc:sldMk cId="815536622" sldId="272"/>
            <ac:picMk id="6" creationId="{89DF9B38-3A6F-BC95-F175-785CF5D6E62F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46:55.976" v="182"/>
        <pc:sldMkLst>
          <pc:docMk/>
          <pc:sldMk cId="1047620519" sldId="274"/>
        </pc:sldMkLst>
        <pc:spChg chg="del">
          <ac:chgData name="Gastbenutzer" userId="S::urn:spo:anon#cab0b09d8722aafc91d3b6dc1087bd790aac18f504152c3258bcca8b8007c499::" providerId="AD" clId="Web-{36DC78D8-3A19-6402-211A-24D2010AA813}" dt="2024-06-10T15:46:16.365" v="174"/>
          <ac:spMkLst>
            <pc:docMk/>
            <pc:sldMk cId="1047620519" sldId="274"/>
            <ac:spMk id="2" creationId="{C378453C-5DDD-49B0-E3B1-F1078612B2EA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5:46:12.787" v="173"/>
          <ac:spMkLst>
            <pc:docMk/>
            <pc:sldMk cId="1047620519" sldId="274"/>
            <ac:spMk id="3" creationId="{45EB0B35-E58D-84F0-AA5D-CCDD21A2FA72}"/>
          </ac:spMkLst>
        </pc:spChg>
        <pc:picChg chg="add del mod">
          <ac:chgData name="Gastbenutzer" userId="S::urn:spo:anon#cab0b09d8722aafc91d3b6dc1087bd790aac18f504152c3258bcca8b8007c499::" providerId="AD" clId="Web-{36DC78D8-3A19-6402-211A-24D2010AA813}" dt="2024-06-10T15:46:22.381" v="177"/>
          <ac:picMkLst>
            <pc:docMk/>
            <pc:sldMk cId="1047620519" sldId="274"/>
            <ac:picMk id="5" creationId="{5DA76F8E-E394-3D40-C13C-3729B439A05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46:55.976" v="182"/>
          <ac:picMkLst>
            <pc:docMk/>
            <pc:sldMk cId="1047620519" sldId="274"/>
            <ac:picMk id="6" creationId="{6038F03B-9CBE-2A5F-9D2B-81FDAD726DA4}"/>
          </ac:picMkLst>
        </pc:picChg>
      </pc:sldChg>
    </pc:docChg>
  </pc:docChgLst>
  <pc:docChgLst>
    <pc:chgData name="Haslinger Samuel" userId="S::samuel.haslinger@htl-saalfelden.at::c9069ffe-0245-4413-8cd0-3e34027a2a6c" providerId="AD" clId="Web-{D0212CD6-1D7F-4147-9D4D-7C9822C2F0BF}"/>
    <pc:docChg chg="modSld">
      <pc:chgData name="Haslinger Samuel" userId="S::samuel.haslinger@htl-saalfelden.at::c9069ffe-0245-4413-8cd0-3e34027a2a6c" providerId="AD" clId="Web-{D0212CD6-1D7F-4147-9D4D-7C9822C2F0BF}" dt="2024-06-05T03:54:51.651" v="8" actId="20577"/>
      <pc:docMkLst>
        <pc:docMk/>
      </pc:docMkLst>
      <pc:sldChg chg="modSp">
        <pc:chgData name="Haslinger Samuel" userId="S::samuel.haslinger@htl-saalfelden.at::c9069ffe-0245-4413-8cd0-3e34027a2a6c" providerId="AD" clId="Web-{D0212CD6-1D7F-4147-9D4D-7C9822C2F0BF}" dt="2024-06-05T03:54:51.651" v="8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D0212CD6-1D7F-4147-9D4D-7C9822C2F0BF}" dt="2024-06-05T03:54:51.651" v="8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clId="Web-{8B2AA871-3A18-4378-806B-A2DB54EFB5DA}"/>
    <pc:docChg chg="delSld">
      <pc:chgData name="" userId="" providerId="" clId="Web-{8B2AA871-3A18-4378-806B-A2DB54EFB5DA}" dt="2024-06-05T03:36:43.394" v="0"/>
      <pc:docMkLst>
        <pc:docMk/>
      </pc:docMkLst>
      <pc:sldChg chg="del">
        <pc:chgData name="" userId="" providerId="" clId="Web-{8B2AA871-3A18-4378-806B-A2DB54EFB5DA}" dt="2024-06-05T03:36:43.394" v="0"/>
        <pc:sldMkLst>
          <pc:docMk/>
          <pc:sldMk cId="1918144357" sldId="256"/>
        </pc:sldMkLst>
      </pc:sldChg>
    </pc:docChg>
  </pc:docChgLst>
  <pc:docChgLst>
    <pc:chgData name="Haslinger Samuel" userId="S::samuel.haslinger@htl-saalfelden.at::c9069ffe-0245-4413-8cd0-3e34027a2a6c" providerId="AD" clId="Web-{57F2A75B-D507-4DE4-BC89-5B245A2E7D50}"/>
    <pc:docChg chg="addSld delSld modSld sldOrd">
      <pc:chgData name="Haslinger Samuel" userId="S::samuel.haslinger@htl-saalfelden.at::c9069ffe-0245-4413-8cd0-3e34027a2a6c" providerId="AD" clId="Web-{57F2A75B-D507-4DE4-BC89-5B245A2E7D50}" dt="2024-06-11T11:30:17.563" v="53" actId="14100"/>
      <pc:docMkLst>
        <pc:docMk/>
      </pc:docMkLst>
      <pc:sldChg chg="modSp">
        <pc:chgData name="Haslinger Samuel" userId="S::samuel.haslinger@htl-saalfelden.at::c9069ffe-0245-4413-8cd0-3e34027a2a6c" providerId="AD" clId="Web-{57F2A75B-D507-4DE4-BC89-5B245A2E7D50}" dt="2024-06-11T11:03:36.352" v="0" actId="20577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57F2A75B-D507-4DE4-BC89-5B245A2E7D50}" dt="2024-06-11T11:03:36.352" v="0" actId="20577"/>
          <ac:spMkLst>
            <pc:docMk/>
            <pc:sldMk cId="1918144357" sldId="256"/>
            <ac:spMk id="9" creationId="{EA49745C-87AF-4BDB-961F-EF60886704A0}"/>
          </ac:spMkLst>
        </pc:spChg>
      </pc:sldChg>
      <pc:sldChg chg="addSp delSp modSp">
        <pc:chgData name="Haslinger Samuel" userId="S::samuel.haslinger@htl-saalfelden.at::c9069ffe-0245-4413-8cd0-3e34027a2a6c" providerId="AD" clId="Web-{57F2A75B-D507-4DE4-BC89-5B245A2E7D50}" dt="2024-06-11T11:17:43.553" v="3"/>
        <pc:sldMkLst>
          <pc:docMk/>
          <pc:sldMk cId="70910024" sldId="261"/>
        </pc:sldMkLst>
        <pc:picChg chg="add del mod">
          <ac:chgData name="Haslinger Samuel" userId="S::samuel.haslinger@htl-saalfelden.at::c9069ffe-0245-4413-8cd0-3e34027a2a6c" providerId="AD" clId="Web-{57F2A75B-D507-4DE4-BC89-5B245A2E7D50}" dt="2024-06-11T11:17:43.553" v="3"/>
          <ac:picMkLst>
            <pc:docMk/>
            <pc:sldMk cId="70910024" sldId="261"/>
            <ac:picMk id="5" creationId="{5170859D-8C96-EB8F-EADA-4460193025C4}"/>
          </ac:picMkLst>
        </pc:picChg>
      </pc:sldChg>
      <pc:sldChg chg="addSp delSp modSp">
        <pc:chgData name="Haslinger Samuel" userId="S::samuel.haslinger@htl-saalfelden.at::c9069ffe-0245-4413-8cd0-3e34027a2a6c" providerId="AD" clId="Web-{57F2A75B-D507-4DE4-BC89-5B245A2E7D50}" dt="2024-06-11T11:18:28.429" v="5"/>
        <pc:sldMkLst>
          <pc:docMk/>
          <pc:sldMk cId="2611608509" sldId="278"/>
        </pc:sldMkLst>
        <pc:picChg chg="add del mod">
          <ac:chgData name="Haslinger Samuel" userId="S::samuel.haslinger@htl-saalfelden.at::c9069ffe-0245-4413-8cd0-3e34027a2a6c" providerId="AD" clId="Web-{57F2A75B-D507-4DE4-BC89-5B245A2E7D50}" dt="2024-06-11T11:18:28.429" v="5"/>
          <ac:picMkLst>
            <pc:docMk/>
            <pc:sldMk cId="2611608509" sldId="278"/>
            <ac:picMk id="2" creationId="{DA7071CC-3192-EF20-962D-BE663B8EB953}"/>
          </ac:picMkLst>
        </pc:picChg>
      </pc:sldChg>
      <pc:sldChg chg="modSp">
        <pc:chgData name="Haslinger Samuel" userId="S::samuel.haslinger@htl-saalfelden.at::c9069ffe-0245-4413-8cd0-3e34027a2a6c" providerId="AD" clId="Web-{57F2A75B-D507-4DE4-BC89-5B245A2E7D50}" dt="2024-06-11T11:03:41.149" v="1" actId="20577"/>
        <pc:sldMkLst>
          <pc:docMk/>
          <pc:sldMk cId="1191180613" sldId="284"/>
        </pc:sldMkLst>
        <pc:spChg chg="mod">
          <ac:chgData name="Haslinger Samuel" userId="S::samuel.haslinger@htl-saalfelden.at::c9069ffe-0245-4413-8cd0-3e34027a2a6c" providerId="AD" clId="Web-{57F2A75B-D507-4DE4-BC89-5B245A2E7D50}" dt="2024-06-11T11:03:41.149" v="1" actId="20577"/>
          <ac:spMkLst>
            <pc:docMk/>
            <pc:sldMk cId="1191180613" sldId="284"/>
            <ac:spMk id="8" creationId="{18E06663-0047-F3E1-B5AF-6C2279E79216}"/>
          </ac:spMkLst>
        </pc:spChg>
      </pc:sldChg>
      <pc:sldChg chg="modSp add ord replId">
        <pc:chgData name="Haslinger Samuel" userId="S::samuel.haslinger@htl-saalfelden.at::c9069ffe-0245-4413-8cd0-3e34027a2a6c" providerId="AD" clId="Web-{57F2A75B-D507-4DE4-BC89-5B245A2E7D50}" dt="2024-06-11T11:19:11.212" v="30" actId="20577"/>
        <pc:sldMkLst>
          <pc:docMk/>
          <pc:sldMk cId="3261277585" sldId="286"/>
        </pc:sldMkLst>
        <pc:spChg chg="mod">
          <ac:chgData name="Haslinger Samuel" userId="S::samuel.haslinger@htl-saalfelden.at::c9069ffe-0245-4413-8cd0-3e34027a2a6c" providerId="AD" clId="Web-{57F2A75B-D507-4DE4-BC89-5B245A2E7D50}" dt="2024-06-11T11:19:11.212" v="30" actId="20577"/>
          <ac:spMkLst>
            <pc:docMk/>
            <pc:sldMk cId="3261277585" sldId="286"/>
            <ac:spMk id="2" creationId="{7DA0FABC-90B5-1481-31E6-651AFAAF6405}"/>
          </ac:spMkLst>
        </pc:spChg>
      </pc:sldChg>
      <pc:sldChg chg="modSp new del">
        <pc:chgData name="Haslinger Samuel" userId="S::samuel.haslinger@htl-saalfelden.at::c9069ffe-0245-4413-8cd0-3e34027a2a6c" providerId="AD" clId="Web-{57F2A75B-D507-4DE4-BC89-5B245A2E7D50}" dt="2024-06-11T11:18:49.446" v="16"/>
        <pc:sldMkLst>
          <pc:docMk/>
          <pc:sldMk cId="3753545940" sldId="286"/>
        </pc:sldMkLst>
        <pc:spChg chg="mod">
          <ac:chgData name="Haslinger Samuel" userId="S::samuel.haslinger@htl-saalfelden.at::c9069ffe-0245-4413-8cd0-3e34027a2a6c" providerId="AD" clId="Web-{57F2A75B-D507-4DE4-BC89-5B245A2E7D50}" dt="2024-06-11T11:18:46.211" v="15" actId="20577"/>
          <ac:spMkLst>
            <pc:docMk/>
            <pc:sldMk cId="3753545940" sldId="286"/>
            <ac:spMk id="2" creationId="{5AE419E9-4160-37EE-4FF1-7697068E5DCB}"/>
          </ac:spMkLst>
        </pc:spChg>
      </pc:sldChg>
      <pc:sldChg chg="addSp delSp modSp new">
        <pc:chgData name="Haslinger Samuel" userId="S::samuel.haslinger@htl-saalfelden.at::c9069ffe-0245-4413-8cd0-3e34027a2a6c" providerId="AD" clId="Web-{57F2A75B-D507-4DE4-BC89-5B245A2E7D50}" dt="2024-06-11T11:30:17.563" v="53" actId="14100"/>
        <pc:sldMkLst>
          <pc:docMk/>
          <pc:sldMk cId="1549552597" sldId="287"/>
        </pc:sldMkLst>
        <pc:spChg chg="del">
          <ac:chgData name="Haslinger Samuel" userId="S::samuel.haslinger@htl-saalfelden.at::c9069ffe-0245-4413-8cd0-3e34027a2a6c" providerId="AD" clId="Web-{57F2A75B-D507-4DE4-BC89-5B245A2E7D50}" dt="2024-06-11T11:19:58.683" v="35"/>
          <ac:spMkLst>
            <pc:docMk/>
            <pc:sldMk cId="1549552597" sldId="287"/>
            <ac:spMk id="2" creationId="{09C786A3-7BBD-5CCA-ACC7-D684E15191AB}"/>
          </ac:spMkLst>
        </pc:spChg>
        <pc:spChg chg="del">
          <ac:chgData name="Haslinger Samuel" userId="S::samuel.haslinger@htl-saalfelden.at::c9069ffe-0245-4413-8cd0-3e34027a2a6c" providerId="AD" clId="Web-{57F2A75B-D507-4DE4-BC89-5B245A2E7D50}" dt="2024-06-11T11:19:20.150" v="32"/>
          <ac:spMkLst>
            <pc:docMk/>
            <pc:sldMk cId="1549552597" sldId="287"/>
            <ac:spMk id="3" creationId="{9EC9AA1C-9642-F445-F8E4-D1DE07636C2E}"/>
          </ac:spMkLst>
        </pc:spChg>
        <pc:spChg chg="add del mod">
          <ac:chgData name="Haslinger Samuel" userId="S::samuel.haslinger@htl-saalfelden.at::c9069ffe-0245-4413-8cd0-3e34027a2a6c" providerId="AD" clId="Web-{57F2A75B-D507-4DE4-BC89-5B245A2E7D50}" dt="2024-06-11T11:27:51.855" v="44"/>
          <ac:spMkLst>
            <pc:docMk/>
            <pc:sldMk cId="1549552597" sldId="287"/>
            <ac:spMk id="7" creationId="{05D0D226-8041-EA03-18D6-91146835F1A0}"/>
          </ac:spMkLst>
        </pc:spChg>
        <pc:picChg chg="add del mod ord">
          <ac:chgData name="Haslinger Samuel" userId="S::samuel.haslinger@htl-saalfelden.at::c9069ffe-0245-4413-8cd0-3e34027a2a6c" providerId="AD" clId="Web-{57F2A75B-D507-4DE4-BC89-5B245A2E7D50}" dt="2024-06-11T11:25:46.320" v="43"/>
          <ac:picMkLst>
            <pc:docMk/>
            <pc:sldMk cId="1549552597" sldId="287"/>
            <ac:picMk id="5" creationId="{9D1897FB-EF56-E0D3-9593-F3AFC11480EC}"/>
          </ac:picMkLst>
        </pc:picChg>
        <pc:picChg chg="add mod ord">
          <ac:chgData name="Haslinger Samuel" userId="S::samuel.haslinger@htl-saalfelden.at::c9069ffe-0245-4413-8cd0-3e34027a2a6c" providerId="AD" clId="Web-{57F2A75B-D507-4DE4-BC89-5B245A2E7D50}" dt="2024-06-11T11:28:02.528" v="48" actId="1076"/>
          <ac:picMkLst>
            <pc:docMk/>
            <pc:sldMk cId="1549552597" sldId="287"/>
            <ac:picMk id="8" creationId="{09873346-9414-0E9A-F362-1C088E1387C0}"/>
          </ac:picMkLst>
        </pc:picChg>
        <pc:picChg chg="add mod">
          <ac:chgData name="Haslinger Samuel" userId="S::samuel.haslinger@htl-saalfelden.at::c9069ffe-0245-4413-8cd0-3e34027a2a6c" providerId="AD" clId="Web-{57F2A75B-D507-4DE4-BC89-5B245A2E7D50}" dt="2024-06-11T11:30:17.563" v="53" actId="14100"/>
          <ac:picMkLst>
            <pc:docMk/>
            <pc:sldMk cId="1549552597" sldId="287"/>
            <ac:picMk id="9" creationId="{2F6A6B89-DCF2-C7FA-C7FA-871C62E049BC}"/>
          </ac:picMkLst>
        </pc:picChg>
      </pc:sldChg>
    </pc:docChg>
  </pc:docChgLst>
  <pc:docChgLst>
    <pc:chgData name="Haslinger Samuel" userId="S::samuel.haslinger@htl-saalfelden.at::c9069ffe-0245-4413-8cd0-3e34027a2a6c" providerId="AD" clId="Web-{2E285917-355F-473F-9AF0-0FC0EBEB512A}"/>
    <pc:docChg chg="modSld">
      <pc:chgData name="Haslinger Samuel" userId="S::samuel.haslinger@htl-saalfelden.at::c9069ffe-0245-4413-8cd0-3e34027a2a6c" providerId="AD" clId="Web-{2E285917-355F-473F-9AF0-0FC0EBEB512A}" dt="2024-06-10T15:57:02.151" v="16" actId="20577"/>
      <pc:docMkLst>
        <pc:docMk/>
      </pc:docMkLst>
      <pc:sldChg chg="modSp">
        <pc:chgData name="Haslinger Samuel" userId="S::samuel.haslinger@htl-saalfelden.at::c9069ffe-0245-4413-8cd0-3e34027a2a6c" providerId="AD" clId="Web-{2E285917-355F-473F-9AF0-0FC0EBEB512A}" dt="2024-06-10T15:57:02.151" v="16" actId="20577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2E285917-355F-473F-9AF0-0FC0EBEB512A}" dt="2024-06-10T15:57:02.151" v="16" actId="20577"/>
          <ac:spMkLst>
            <pc:docMk/>
            <pc:sldMk cId="70910024" sldId="261"/>
            <ac:spMk id="3" creationId="{6E8FF11F-8385-D701-53C1-B3CFF364A656}"/>
          </ac:spMkLst>
        </pc:spChg>
      </pc:sldChg>
      <pc:sldChg chg="modSp">
        <pc:chgData name="Haslinger Samuel" userId="S::samuel.haslinger@htl-saalfelden.at::c9069ffe-0245-4413-8cd0-3e34027a2a6c" providerId="AD" clId="Web-{2E285917-355F-473F-9AF0-0FC0EBEB512A}" dt="2024-06-10T15:55:18.334" v="14" actId="20577"/>
        <pc:sldMkLst>
          <pc:docMk/>
          <pc:sldMk cId="3368743083" sldId="267"/>
        </pc:sldMkLst>
        <pc:spChg chg="mod">
          <ac:chgData name="Haslinger Samuel" userId="S::samuel.haslinger@htl-saalfelden.at::c9069ffe-0245-4413-8cd0-3e34027a2a6c" providerId="AD" clId="Web-{2E285917-355F-473F-9AF0-0FC0EBEB512A}" dt="2024-06-10T15:55:18.334" v="14" actId="20577"/>
          <ac:spMkLst>
            <pc:docMk/>
            <pc:sldMk cId="3368743083" sldId="267"/>
            <ac:spMk id="3" creationId="{E769BEB7-02F4-DD74-5979-7AE5A01284BF}"/>
          </ac:spMkLst>
        </pc:spChg>
      </pc:sldChg>
    </pc:docChg>
  </pc:docChgLst>
  <pc:docChgLst>
    <pc:chgData name="Höflehner Julian" userId="5ffe66e3-a139-4b57-888c-3ea8e0375b23" providerId="ADAL" clId="{DCBC045F-0498-443F-A9CC-10585195062C}"/>
    <pc:docChg chg="custSel addSld modSld">
      <pc:chgData name="Höflehner Julian" userId="5ffe66e3-a139-4b57-888c-3ea8e0375b23" providerId="ADAL" clId="{DCBC045F-0498-443F-A9CC-10585195062C}" dt="2024-06-04T10:58:44.931" v="275" actId="20577"/>
      <pc:docMkLst>
        <pc:docMk/>
      </pc:docMkLst>
      <pc:sldChg chg="modSp mod">
        <pc:chgData name="Höflehner Julian" userId="5ffe66e3-a139-4b57-888c-3ea8e0375b23" providerId="ADAL" clId="{DCBC045F-0498-443F-A9CC-10585195062C}" dt="2024-06-04T10:45:24.813" v="164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DCBC045F-0498-443F-A9CC-10585195062C}" dt="2024-06-04T10:45:24.813" v="164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 new mod">
        <pc:chgData name="Höflehner Julian" userId="5ffe66e3-a139-4b57-888c-3ea8e0375b23" providerId="ADAL" clId="{DCBC045F-0498-443F-A9CC-10585195062C}" dt="2024-06-04T10:58:44.931" v="275" actId="20577"/>
        <pc:sldMkLst>
          <pc:docMk/>
          <pc:sldMk cId="2830231666" sldId="266"/>
        </pc:sldMkLst>
        <pc:spChg chg="mod">
          <ac:chgData name="Höflehner Julian" userId="5ffe66e3-a139-4b57-888c-3ea8e0375b23" providerId="ADAL" clId="{DCBC045F-0498-443F-A9CC-10585195062C}" dt="2024-06-04T10:58:44.931" v="275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5ffe66e3-a139-4b57-888c-3ea8e0375b23" providerId="ADAL" clId="{DCBC045F-0498-443F-A9CC-10585195062C}" dt="2024-06-04T10:58:02.760" v="264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öflehner Julian" userId="S::julian.hoeflehner@htl-saalfelden.at::5ffe66e3-a139-4b57-888c-3ea8e0375b23" providerId="AD" clId="Web-{6E64B558-A6DB-4145-B71A-2C5041A152E6}"/>
    <pc:docChg chg="delSld modSld">
      <pc:chgData name="Höflehner Julian" userId="S::julian.hoeflehner@htl-saalfelden.at::5ffe66e3-a139-4b57-888c-3ea8e0375b23" providerId="AD" clId="Web-{6E64B558-A6DB-4145-B71A-2C5041A152E6}" dt="2024-06-05T05:50:37.240" v="46"/>
      <pc:docMkLst>
        <pc:docMk/>
      </pc:docMkLst>
      <pc:sldChg chg="addSp delSp modSp del">
        <pc:chgData name="Höflehner Julian" userId="S::julian.hoeflehner@htl-saalfelden.at::5ffe66e3-a139-4b57-888c-3ea8e0375b23" providerId="AD" clId="Web-{6E64B558-A6DB-4145-B71A-2C5041A152E6}" dt="2024-06-05T05:50:37.240" v="46"/>
        <pc:sldMkLst>
          <pc:docMk/>
          <pc:sldMk cId="1264165453" sldId="262"/>
        </pc:sldMkLst>
        <pc:spChg chg="del">
          <ac:chgData name="Höflehner Julian" userId="S::julian.hoeflehner@htl-saalfelden.at::5ffe66e3-a139-4b57-888c-3ea8e0375b23" providerId="AD" clId="Web-{6E64B558-A6DB-4145-B71A-2C5041A152E6}" dt="2024-06-05T05:50:06.067" v="37"/>
          <ac:spMkLst>
            <pc:docMk/>
            <pc:sldMk cId="1264165453" sldId="262"/>
            <ac:spMk id="2" creationId="{5CC7075F-A45B-3359-8A01-9C33DCF857C3}"/>
          </ac:spMkLst>
        </pc:spChg>
        <pc:spChg chg="del">
          <ac:chgData name="Höflehner Julian" userId="S::julian.hoeflehner@htl-saalfelden.at::5ffe66e3-a139-4b57-888c-3ea8e0375b23" providerId="AD" clId="Web-{6E64B558-A6DB-4145-B71A-2C5041A152E6}" dt="2024-06-05T05:50:16.692" v="38"/>
          <ac:spMkLst>
            <pc:docMk/>
            <pc:sldMk cId="1264165453" sldId="262"/>
            <ac:spMk id="3" creationId="{9F5EC1D3-32F5-7EC3-DCF9-F611761DD4D7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50:34.224" v="45"/>
          <ac:picMkLst>
            <pc:docMk/>
            <pc:sldMk cId="1264165453" sldId="262"/>
            <ac:picMk id="4" creationId="{143676A9-1CE5-517D-6A51-3ED12AB9B502}"/>
          </ac:picMkLst>
        </pc:picChg>
      </pc:sldChg>
      <pc:sldChg chg="addSp delSp modSp mod setBg">
        <pc:chgData name="Höflehner Julian" userId="S::julian.hoeflehner@htl-saalfelden.at::5ffe66e3-a139-4b57-888c-3ea8e0375b23" providerId="AD" clId="Web-{6E64B558-A6DB-4145-B71A-2C5041A152E6}" dt="2024-06-05T05:45:57.668" v="35" actId="14100"/>
        <pc:sldMkLst>
          <pc:docMk/>
          <pc:sldMk cId="4231141096" sldId="263"/>
        </pc:sldMkLst>
        <pc:spChg chg="add del">
          <ac:chgData name="Höflehner Julian" userId="S::julian.hoeflehner@htl-saalfelden.at::5ffe66e3-a139-4b57-888c-3ea8e0375b23" providerId="AD" clId="Web-{6E64B558-A6DB-4145-B71A-2C5041A152E6}" dt="2024-06-05T05:39:56.328" v="5"/>
          <ac:spMkLst>
            <pc:docMk/>
            <pc:sldMk cId="4231141096" sldId="263"/>
            <ac:spMk id="7" creationId="{21FFDA05-9640-4040-B33E-D46FD04434DB}"/>
          </ac:spMkLst>
        </pc:spChg>
        <pc:spChg chg="add del">
          <ac:chgData name="Höflehner Julian" userId="S::julian.hoeflehner@htl-saalfelden.at::5ffe66e3-a139-4b57-888c-3ea8e0375b23" providerId="AD" clId="Web-{6E64B558-A6DB-4145-B71A-2C5041A152E6}" dt="2024-06-05T05:42:19.599" v="27"/>
          <ac:spMkLst>
            <pc:docMk/>
            <pc:sldMk cId="4231141096" sldId="263"/>
            <ac:spMk id="8" creationId="{21FFDA05-9640-4040-B33E-D46FD04434DB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40:55.096" v="22"/>
          <ac:picMkLst>
            <pc:docMk/>
            <pc:sldMk cId="4231141096" sldId="263"/>
            <ac:picMk id="2" creationId="{C08A5269-74ED-FC1A-AB6B-63E55B4D0ECA}"/>
          </ac:picMkLst>
        </pc:picChg>
        <pc:picChg chg="add del mod">
          <ac:chgData name="Höflehner Julian" userId="S::julian.hoeflehner@htl-saalfelden.at::5ffe66e3-a139-4b57-888c-3ea8e0375b23" providerId="AD" clId="Web-{6E64B558-A6DB-4145-B71A-2C5041A152E6}" dt="2024-06-05T05:45:44.293" v="32"/>
          <ac:picMkLst>
            <pc:docMk/>
            <pc:sldMk cId="4231141096" sldId="263"/>
            <ac:picMk id="3" creationId="{B6A0E1C6-F3D5-29A5-EA33-0AC31DBA4D6A}"/>
          </ac:picMkLst>
        </pc:picChg>
        <pc:picChg chg="add mod">
          <ac:chgData name="Höflehner Julian" userId="S::julian.hoeflehner@htl-saalfelden.at::5ffe66e3-a139-4b57-888c-3ea8e0375b23" providerId="AD" clId="Web-{6E64B558-A6DB-4145-B71A-2C5041A152E6}" dt="2024-06-05T05:45:57.668" v="35" actId="14100"/>
          <ac:picMkLst>
            <pc:docMk/>
            <pc:sldMk cId="4231141096" sldId="263"/>
            <ac:picMk id="4" creationId="{22CE099A-D551-67B2-FB75-D040810D392A}"/>
          </ac:picMkLst>
        </pc:picChg>
        <pc:picChg chg="add del">
          <ac:chgData name="Höflehner Julian" userId="S::julian.hoeflehner@htl-saalfelden.at::5ffe66e3-a139-4b57-888c-3ea8e0375b23" providerId="AD" clId="Web-{6E64B558-A6DB-4145-B71A-2C5041A152E6}" dt="2024-06-05T05:41:02.034" v="24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öflehner Julian" userId="S::julian.hoeflehner@htl-saalfelden.at::5ffe66e3-a139-4b57-888c-3ea8e0375b23" providerId="AD" clId="Web-{6E64B558-A6DB-4145-B71A-2C5041A152E6}" dt="2024-06-05T05:48:27.407" v="36" actId="14100"/>
        <pc:sldMkLst>
          <pc:docMk/>
          <pc:sldMk cId="1960193212" sldId="264"/>
        </pc:sldMkLst>
        <pc:picChg chg="mod">
          <ac:chgData name="Höflehner Julian" userId="S::julian.hoeflehner@htl-saalfelden.at::5ffe66e3-a139-4b57-888c-3ea8e0375b23" providerId="AD" clId="Web-{6E64B558-A6DB-4145-B71A-2C5041A152E6}" dt="2024-06-05T05:48:27.407" v="36" actId="14100"/>
          <ac:picMkLst>
            <pc:docMk/>
            <pc:sldMk cId="1960193212" sldId="264"/>
            <ac:picMk id="5" creationId="{21833EE3-5739-597D-664C-CA51CCD605EE}"/>
          </ac:picMkLst>
        </pc:picChg>
      </pc:sldChg>
    </pc:docChg>
  </pc:docChgLst>
  <pc:docChgLst>
    <pc:chgData name="Haslinger Samuel" userId="S::samuel.haslinger@htl-saalfelden.at::c9069ffe-0245-4413-8cd0-3e34027a2a6c" providerId="AD" clId="Web-{8B2AA871-3A18-4378-806B-A2DB54EFB5DA}"/>
    <pc:docChg chg="modSld">
      <pc:chgData name="Haslinger Samuel" userId="S::samuel.haslinger@htl-saalfelden.at::c9069ffe-0245-4413-8cd0-3e34027a2a6c" providerId="AD" clId="Web-{8B2AA871-3A18-4378-806B-A2DB54EFB5DA}" dt="2024-06-05T03:37:50.302" v="7" actId="20577"/>
      <pc:docMkLst>
        <pc:docMk/>
      </pc:docMkLst>
      <pc:sldChg chg="modSp">
        <pc:chgData name="Haslinger Samuel" userId="S::samuel.haslinger@htl-saalfelden.at::c9069ffe-0245-4413-8cd0-3e34027a2a6c" providerId="AD" clId="Web-{8B2AA871-3A18-4378-806B-A2DB54EFB5DA}" dt="2024-06-05T03:37:50.302" v="7" actId="20577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8B2AA871-3A18-4378-806B-A2DB54EFB5DA}" dt="2024-06-05T03:37:50.302" v="7" actId="20577"/>
          <ac:spMkLst>
            <pc:docMk/>
            <pc:sldMk cId="1918144357" sldId="256"/>
            <ac:spMk id="2" creationId="{D7BEB82E-09D7-3BC9-3D30-5019C3642B67}"/>
          </ac:spMkLst>
        </pc:spChg>
        <pc:spChg chg="mod">
          <ac:chgData name="Haslinger Samuel" userId="S::samuel.haslinger@htl-saalfelden.at::c9069ffe-0245-4413-8cd0-3e34027a2a6c" providerId="AD" clId="Web-{8B2AA871-3A18-4378-806B-A2DB54EFB5DA}" dt="2024-06-05T03:37:39.395" v="4" actId="20577"/>
          <ac:spMkLst>
            <pc:docMk/>
            <pc:sldMk cId="1918144357" sldId="256"/>
            <ac:spMk id="3" creationId="{82914DD1-5BE6-3A08-FBD5-84640B602594}"/>
          </ac:spMkLst>
        </pc:spChg>
      </pc:sldChg>
    </pc:docChg>
  </pc:docChgLst>
  <pc:docChgLst>
    <pc:chgData name="Haslinger Samuel" userId="S::samuel.haslinger@htl-saalfelden.at::c9069ffe-0245-4413-8cd0-3e34027a2a6c" providerId="AD" clId="Web-{B8E26F5A-6EC8-4882-B44F-9B214147B7A8}"/>
    <pc:docChg chg="modSld">
      <pc:chgData name="Haslinger Samuel" userId="S::samuel.haslinger@htl-saalfelden.at::c9069ffe-0245-4413-8cd0-3e34027a2a6c" providerId="AD" clId="Web-{B8E26F5A-6EC8-4882-B44F-9B214147B7A8}" dt="2024-06-05T06:53:42.333" v="4" actId="14100"/>
      <pc:docMkLst>
        <pc:docMk/>
      </pc:docMkLst>
      <pc:sldChg chg="modSp">
        <pc:chgData name="Haslinger Samuel" userId="S::samuel.haslinger@htl-saalfelden.at::c9069ffe-0245-4413-8cd0-3e34027a2a6c" providerId="AD" clId="Web-{B8E26F5A-6EC8-4882-B44F-9B214147B7A8}" dt="2024-06-05T06:29:50.802" v="2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B8E26F5A-6EC8-4882-B44F-9B214147B7A8}" dt="2024-06-05T06:29:50.802" v="2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B8E26F5A-6EC8-4882-B44F-9B214147B7A8}" dt="2024-06-05T06:53:42.333" v="4" actId="14100"/>
        <pc:sldMkLst>
          <pc:docMk/>
          <pc:sldMk cId="4231141096" sldId="263"/>
        </pc:sldMkLst>
        <pc:picChg chg="mod">
          <ac:chgData name="Haslinger Samuel" userId="S::samuel.haslinger@htl-saalfelden.at::c9069ffe-0245-4413-8cd0-3e34027a2a6c" providerId="AD" clId="Web-{B8E26F5A-6EC8-4882-B44F-9B214147B7A8}" dt="2024-06-05T06:53:42.333" v="4" actId="14100"/>
          <ac:picMkLst>
            <pc:docMk/>
            <pc:sldMk cId="4231141096" sldId="263"/>
            <ac:picMk id="4" creationId="{22CE099A-D551-67B2-FB75-D040810D392A}"/>
          </ac:picMkLst>
        </pc:picChg>
      </pc:sldChg>
    </pc:docChg>
  </pc:docChgLst>
  <pc:docChgLst>
    <pc:chgData name="Höflehner Julian" userId="S::julian.hoeflehner@htl-saalfelden.at::5ffe66e3-a139-4b57-888c-3ea8e0375b23" providerId="AD" clId="Web-{D45E7D39-C1E8-4C39-AAA0-D45D71BEA717}"/>
    <pc:docChg chg="modSld">
      <pc:chgData name="Höflehner Julian" userId="S::julian.hoeflehner@htl-saalfelden.at::5ffe66e3-a139-4b57-888c-3ea8e0375b23" providerId="AD" clId="Web-{D45E7D39-C1E8-4C39-AAA0-D45D71BEA717}" dt="2024-06-05T06:33:54.598" v="37" actId="20577"/>
      <pc:docMkLst>
        <pc:docMk/>
      </pc:docMkLst>
      <pc:sldChg chg="modSp">
        <pc:chgData name="Höflehner Julian" userId="S::julian.hoeflehner@htl-saalfelden.at::5ffe66e3-a139-4b57-888c-3ea8e0375b23" providerId="AD" clId="Web-{D45E7D39-C1E8-4C39-AAA0-D45D71BEA717}" dt="2024-06-05T06:33:54.598" v="37" actId="20577"/>
        <pc:sldMkLst>
          <pc:docMk/>
          <pc:sldMk cId="3469512878" sldId="259"/>
        </pc:sldMkLst>
        <pc:spChg chg="mod">
          <ac:chgData name="Höflehner Julian" userId="S::julian.hoeflehner@htl-saalfelden.at::5ffe66e3-a139-4b57-888c-3ea8e0375b23" providerId="AD" clId="Web-{D45E7D39-C1E8-4C39-AAA0-D45D71BEA717}" dt="2024-06-05T06:33:54.598" v="37" actId="20577"/>
          <ac:spMkLst>
            <pc:docMk/>
            <pc:sldMk cId="3469512878" sldId="259"/>
            <ac:spMk id="3" creationId="{28EBEBEF-4B3B-2BCA-368E-BB6C7406680E}"/>
          </ac:spMkLst>
        </pc:spChg>
      </pc:sldChg>
    </pc:docChg>
  </pc:docChgLst>
  <pc:docChgLst>
    <pc:chgData name="Höflehner Julian" userId="5ffe66e3-a139-4b57-888c-3ea8e0375b23" providerId="ADAL" clId="{FF4AA1AB-31D8-456A-9813-4302D8D07322}"/>
    <pc:docChg chg="modSld">
      <pc:chgData name="Höflehner Julian" userId="5ffe66e3-a139-4b57-888c-3ea8e0375b23" providerId="ADAL" clId="{FF4AA1AB-31D8-456A-9813-4302D8D07322}" dt="2024-06-04T19:09:06.124" v="9" actId="20577"/>
      <pc:docMkLst>
        <pc:docMk/>
      </pc:docMkLst>
      <pc:sldChg chg="modSp mod">
        <pc:chgData name="Höflehner Julian" userId="5ffe66e3-a139-4b57-888c-3ea8e0375b23" providerId="ADAL" clId="{FF4AA1AB-31D8-456A-9813-4302D8D07322}" dt="2024-06-04T19:02:26.960" v="4"/>
        <pc:sldMkLst>
          <pc:docMk/>
          <pc:sldMk cId="2668022557" sldId="257"/>
        </pc:sldMkLst>
        <pc:spChg chg="mod">
          <ac:chgData name="Höflehner Julian" userId="5ffe66e3-a139-4b57-888c-3ea8e0375b23" providerId="ADAL" clId="{FF4AA1AB-31D8-456A-9813-4302D8D07322}" dt="2024-06-04T19:02:26.960" v="4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FF4AA1AB-31D8-456A-9813-4302D8D07322}" dt="2024-06-04T19:06:11.932" v="6" actId="207"/>
        <pc:sldMkLst>
          <pc:docMk/>
          <pc:sldMk cId="3855528893" sldId="260"/>
        </pc:sldMkLst>
        <pc:spChg chg="mod">
          <ac:chgData name="Höflehner Julian" userId="5ffe66e3-a139-4b57-888c-3ea8e0375b23" providerId="ADAL" clId="{FF4AA1AB-31D8-456A-9813-4302D8D07322}" dt="2024-06-04T19:06:11.932" v="6" actId="207"/>
          <ac:spMkLst>
            <pc:docMk/>
            <pc:sldMk cId="3855528893" sldId="260"/>
            <ac:spMk id="3" creationId="{21FFF8EF-AD80-19BA-F72A-DEC1ACA36782}"/>
          </ac:spMkLst>
        </pc:spChg>
      </pc:sldChg>
      <pc:sldChg chg="modSp mod">
        <pc:chgData name="Höflehner Julian" userId="5ffe66e3-a139-4b57-888c-3ea8e0375b23" providerId="ADAL" clId="{FF4AA1AB-31D8-456A-9813-4302D8D07322}" dt="2024-06-04T19:09:06.124" v="9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FF4AA1AB-31D8-456A-9813-4302D8D07322}" dt="2024-06-04T19:09:06.124" v="9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name="Höflehner Julian" userId="5ffe66e3-a139-4b57-888c-3ea8e0375b23" providerId="ADAL" clId="{6BC5CF01-A64E-412B-B3CE-5014EBA14001}"/>
    <pc:docChg chg="undo custSel modSld sldOrd">
      <pc:chgData name="Höflehner Julian" userId="5ffe66e3-a139-4b57-888c-3ea8e0375b23" providerId="ADAL" clId="{6BC5CF01-A64E-412B-B3CE-5014EBA14001}" dt="2024-06-11T13:58:35.555" v="321" actId="20577"/>
      <pc:docMkLst>
        <pc:docMk/>
      </pc:docMkLst>
      <pc:sldChg chg="modSp mod">
        <pc:chgData name="Höflehner Julian" userId="5ffe66e3-a139-4b57-888c-3ea8e0375b23" providerId="ADAL" clId="{6BC5CF01-A64E-412B-B3CE-5014EBA14001}" dt="2024-06-05T07:16:44.390" v="67" actId="20577"/>
        <pc:sldMkLst>
          <pc:docMk/>
          <pc:sldMk cId="2668022557" sldId="257"/>
        </pc:sldMkLst>
        <pc:spChg chg="mod">
          <ac:chgData name="Höflehner Julian" userId="5ffe66e3-a139-4b57-888c-3ea8e0375b23" providerId="ADAL" clId="{6BC5CF01-A64E-412B-B3CE-5014EBA14001}" dt="2024-06-05T07:16:44.390" v="67" actId="20577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6BC5CF01-A64E-412B-B3CE-5014EBA14001}" dt="2024-06-05T06:57:28.947" v="27" actId="20577"/>
        <pc:sldMkLst>
          <pc:docMk/>
          <pc:sldMk cId="3469512878" sldId="259"/>
        </pc:sldMkLst>
        <pc:spChg chg="mod">
          <ac:chgData name="Höflehner Julian" userId="5ffe66e3-a139-4b57-888c-3ea8e0375b23" providerId="ADAL" clId="{6BC5CF01-A64E-412B-B3CE-5014EBA14001}" dt="2024-06-05T06:57:28.947" v="27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 mod ord">
        <pc:chgData name="Höflehner Julian" userId="5ffe66e3-a139-4b57-888c-3ea8e0375b23" providerId="ADAL" clId="{6BC5CF01-A64E-412B-B3CE-5014EBA14001}" dt="2024-06-11T13:58:35.555" v="321" actId="20577"/>
        <pc:sldMkLst>
          <pc:docMk/>
          <pc:sldMk cId="3855528893" sldId="260"/>
        </pc:sldMkLst>
        <pc:spChg chg="mod">
          <ac:chgData name="Höflehner Julian" userId="5ffe66e3-a139-4b57-888c-3ea8e0375b23" providerId="ADAL" clId="{6BC5CF01-A64E-412B-B3CE-5014EBA14001}" dt="2024-06-11T13:58:35.555" v="321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modSp mod">
        <pc:chgData name="Höflehner Julian" userId="5ffe66e3-a139-4b57-888c-3ea8e0375b23" providerId="ADAL" clId="{6BC5CF01-A64E-412B-B3CE-5014EBA14001}" dt="2024-06-11T13:53:36.355" v="102" actId="20577"/>
        <pc:sldMkLst>
          <pc:docMk/>
          <pc:sldMk cId="3368743083" sldId="267"/>
        </pc:sldMkLst>
        <pc:spChg chg="mod">
          <ac:chgData name="Höflehner Julian" userId="5ffe66e3-a139-4b57-888c-3ea8e0375b23" providerId="ADAL" clId="{6BC5CF01-A64E-412B-B3CE-5014EBA14001}" dt="2024-06-11T13:53:36.355" v="102" actId="20577"/>
          <ac:spMkLst>
            <pc:docMk/>
            <pc:sldMk cId="3368743083" sldId="267"/>
            <ac:spMk id="3" creationId="{E769BEB7-02F4-DD74-5979-7AE5A01284BF}"/>
          </ac:spMkLst>
        </pc:spChg>
      </pc:sldChg>
      <pc:sldChg chg="addSp delSp modSp mod">
        <pc:chgData name="Höflehner Julian" userId="5ffe66e3-a139-4b57-888c-3ea8e0375b23" providerId="ADAL" clId="{6BC5CF01-A64E-412B-B3CE-5014EBA14001}" dt="2024-06-11T13:41:15.070" v="82" actId="14100"/>
        <pc:sldMkLst>
          <pc:docMk/>
          <pc:sldMk cId="415787620" sldId="273"/>
        </pc:sldMkLst>
        <pc:picChg chg="add del mod">
          <ac:chgData name="Höflehner Julian" userId="5ffe66e3-a139-4b57-888c-3ea8e0375b23" providerId="ADAL" clId="{6BC5CF01-A64E-412B-B3CE-5014EBA14001}" dt="2024-06-11T13:40:46.866" v="75" actId="478"/>
          <ac:picMkLst>
            <pc:docMk/>
            <pc:sldMk cId="415787620" sldId="273"/>
            <ac:picMk id="3" creationId="{D3B60E3C-8844-A3A2-0F47-99DB65676E78}"/>
          </ac:picMkLst>
        </pc:picChg>
        <pc:picChg chg="add del">
          <ac:chgData name="Höflehner Julian" userId="5ffe66e3-a139-4b57-888c-3ea8e0375b23" providerId="ADAL" clId="{6BC5CF01-A64E-412B-B3CE-5014EBA14001}" dt="2024-06-11T13:40:56.831" v="77" actId="478"/>
          <ac:picMkLst>
            <pc:docMk/>
            <pc:sldMk cId="415787620" sldId="273"/>
            <ac:picMk id="6" creationId="{120505FB-5FC7-93B5-D3CF-5AC8BC10D2AA}"/>
          </ac:picMkLst>
        </pc:picChg>
        <pc:picChg chg="add mod">
          <ac:chgData name="Höflehner Julian" userId="5ffe66e3-a139-4b57-888c-3ea8e0375b23" providerId="ADAL" clId="{6BC5CF01-A64E-412B-B3CE-5014EBA14001}" dt="2024-06-11T13:41:15.070" v="82" actId="14100"/>
          <ac:picMkLst>
            <pc:docMk/>
            <pc:sldMk cId="415787620" sldId="273"/>
            <ac:picMk id="8" creationId="{19216343-0718-1965-0BB7-1B37F211AC6C}"/>
          </ac:picMkLst>
        </pc:picChg>
        <pc:picChg chg="del">
          <ac:chgData name="Höflehner Julian" userId="5ffe66e3-a139-4b57-888c-3ea8e0375b23" providerId="ADAL" clId="{6BC5CF01-A64E-412B-B3CE-5014EBA14001}" dt="2024-06-11T13:40:33.485" v="68" actId="478"/>
          <ac:picMkLst>
            <pc:docMk/>
            <pc:sldMk cId="415787620" sldId="273"/>
            <ac:picMk id="11" creationId="{D05DC7E3-8757-4D06-E7FE-22E0F321E314}"/>
          </ac:picMkLst>
        </pc:picChg>
      </pc:sldChg>
      <pc:sldChg chg="addSp modSp mod">
        <pc:chgData name="Höflehner Julian" userId="5ffe66e3-a139-4b57-888c-3ea8e0375b23" providerId="ADAL" clId="{6BC5CF01-A64E-412B-B3CE-5014EBA14001}" dt="2024-06-11T13:52:24.762" v="96" actId="14100"/>
        <pc:sldMkLst>
          <pc:docMk/>
          <pc:sldMk cId="2975300328" sldId="275"/>
        </pc:sldMkLst>
        <pc:spChg chg="add mod">
          <ac:chgData name="Höflehner Julian" userId="5ffe66e3-a139-4b57-888c-3ea8e0375b23" providerId="ADAL" clId="{6BC5CF01-A64E-412B-B3CE-5014EBA14001}" dt="2024-06-11T13:52:02.163" v="95"/>
          <ac:spMkLst>
            <pc:docMk/>
            <pc:sldMk cId="2975300328" sldId="275"/>
            <ac:spMk id="2" creationId="{1C372E5D-F3C4-1A6C-82BA-368E5F5D43CD}"/>
          </ac:spMkLst>
        </pc:spChg>
        <pc:picChg chg="mod">
          <ac:chgData name="Höflehner Julian" userId="5ffe66e3-a139-4b57-888c-3ea8e0375b23" providerId="ADAL" clId="{6BC5CF01-A64E-412B-B3CE-5014EBA14001}" dt="2024-06-11T13:52:24.762" v="96" actId="14100"/>
          <ac:picMkLst>
            <pc:docMk/>
            <pc:sldMk cId="2975300328" sldId="275"/>
            <ac:picMk id="8" creationId="{2E6634C5-298F-D5B8-4D98-D99E06F18420}"/>
          </ac:picMkLst>
        </pc:picChg>
        <pc:picChg chg="mod">
          <ac:chgData name="Höflehner Julian" userId="5ffe66e3-a139-4b57-888c-3ea8e0375b23" providerId="ADAL" clId="{6BC5CF01-A64E-412B-B3CE-5014EBA14001}" dt="2024-06-11T13:51:45.418" v="94" actId="1076"/>
          <ac:picMkLst>
            <pc:docMk/>
            <pc:sldMk cId="2975300328" sldId="275"/>
            <ac:picMk id="10" creationId="{8119E7D4-750F-765E-C60D-9746CF0F8551}"/>
          </ac:picMkLst>
        </pc:picChg>
      </pc:sldChg>
      <pc:sldChg chg="delSp modSp mod">
        <pc:chgData name="Höflehner Julian" userId="5ffe66e3-a139-4b57-888c-3ea8e0375b23" providerId="ADAL" clId="{6BC5CF01-A64E-412B-B3CE-5014EBA14001}" dt="2024-06-11T13:42:40.529" v="93" actId="1076"/>
        <pc:sldMkLst>
          <pc:docMk/>
          <pc:sldMk cId="2748947793" sldId="282"/>
        </pc:sldMkLst>
        <pc:picChg chg="mod">
          <ac:chgData name="Höflehner Julian" userId="5ffe66e3-a139-4b57-888c-3ea8e0375b23" providerId="ADAL" clId="{6BC5CF01-A64E-412B-B3CE-5014EBA14001}" dt="2024-06-11T13:42:40.529" v="93" actId="1076"/>
          <ac:picMkLst>
            <pc:docMk/>
            <pc:sldMk cId="2748947793" sldId="282"/>
            <ac:picMk id="8" creationId="{7D38BD03-FCBA-91D1-2435-1B567E4F7994}"/>
          </ac:picMkLst>
        </pc:picChg>
        <pc:picChg chg="mod">
          <ac:chgData name="Höflehner Julian" userId="5ffe66e3-a139-4b57-888c-3ea8e0375b23" providerId="ADAL" clId="{6BC5CF01-A64E-412B-B3CE-5014EBA14001}" dt="2024-06-11T13:42:40.529" v="93" actId="1076"/>
          <ac:picMkLst>
            <pc:docMk/>
            <pc:sldMk cId="2748947793" sldId="282"/>
            <ac:picMk id="9" creationId="{BF42A752-FB14-51CB-1B2E-7CCF9F9E9EF7}"/>
          </ac:picMkLst>
        </pc:picChg>
        <pc:picChg chg="del">
          <ac:chgData name="Höflehner Julian" userId="5ffe66e3-a139-4b57-888c-3ea8e0375b23" providerId="ADAL" clId="{6BC5CF01-A64E-412B-B3CE-5014EBA14001}" dt="2024-06-11T13:42:36.413" v="92" actId="478"/>
          <ac:picMkLst>
            <pc:docMk/>
            <pc:sldMk cId="2748947793" sldId="282"/>
            <ac:picMk id="12" creationId="{11DCED5F-4A29-E83A-9B9F-A0C1845761E2}"/>
          </ac:picMkLst>
        </pc:picChg>
        <pc:picChg chg="del">
          <ac:chgData name="Höflehner Julian" userId="5ffe66e3-a139-4b57-888c-3ea8e0375b23" providerId="ADAL" clId="{6BC5CF01-A64E-412B-B3CE-5014EBA14001}" dt="2024-06-11T13:42:36.413" v="92" actId="478"/>
          <ac:picMkLst>
            <pc:docMk/>
            <pc:sldMk cId="2748947793" sldId="282"/>
            <ac:picMk id="13" creationId="{085C06C9-C2A6-4E0B-6466-29F137E636C9}"/>
          </ac:picMkLst>
        </pc:picChg>
      </pc:sldChg>
      <pc:sldChg chg="modSp mod">
        <pc:chgData name="Höflehner Julian" userId="5ffe66e3-a139-4b57-888c-3ea8e0375b23" providerId="ADAL" clId="{6BC5CF01-A64E-412B-B3CE-5014EBA14001}" dt="2024-06-11T13:52:39.690" v="97" actId="14100"/>
        <pc:sldMkLst>
          <pc:docMk/>
          <pc:sldMk cId="1549552597" sldId="287"/>
        </pc:sldMkLst>
        <pc:picChg chg="mod">
          <ac:chgData name="Höflehner Julian" userId="5ffe66e3-a139-4b57-888c-3ea8e0375b23" providerId="ADAL" clId="{6BC5CF01-A64E-412B-B3CE-5014EBA14001}" dt="2024-06-11T13:52:39.690" v="97" actId="14100"/>
          <ac:picMkLst>
            <pc:docMk/>
            <pc:sldMk cId="1549552597" sldId="287"/>
            <ac:picMk id="8" creationId="{09873346-9414-0E9A-F362-1C088E1387C0}"/>
          </ac:picMkLst>
        </pc:picChg>
        <pc:picChg chg="mod">
          <ac:chgData name="Höflehner Julian" userId="5ffe66e3-a139-4b57-888c-3ea8e0375b23" providerId="ADAL" clId="{6BC5CF01-A64E-412B-B3CE-5014EBA14001}" dt="2024-06-11T13:42:06.838" v="90" actId="1076"/>
          <ac:picMkLst>
            <pc:docMk/>
            <pc:sldMk cId="1549552597" sldId="287"/>
            <ac:picMk id="9" creationId="{2F6A6B89-DCF2-C7FA-C7FA-871C62E049BC}"/>
          </ac:picMkLst>
        </pc:picChg>
      </pc:sldChg>
    </pc:docChg>
  </pc:docChgLst>
  <pc:docChgLst>
    <pc:chgData name="Haslinger Samuel" userId="S::samuel.haslinger@htl-saalfelden.at::c9069ffe-0245-4413-8cd0-3e34027a2a6c" providerId="AD" clId="Web-{E65B2261-0A49-4F4A-A39A-F092A53D2B19}"/>
    <pc:docChg chg="modSld">
      <pc:chgData name="Haslinger Samuel" userId="S::samuel.haslinger@htl-saalfelden.at::c9069ffe-0245-4413-8cd0-3e34027a2a6c" providerId="AD" clId="Web-{E65B2261-0A49-4F4A-A39A-F092A53D2B19}" dt="2024-06-04T19:14:11.494" v="31" actId="20577"/>
      <pc:docMkLst>
        <pc:docMk/>
      </pc:docMkLst>
      <pc:sldChg chg="modSp">
        <pc:chgData name="Haslinger Samuel" userId="S::samuel.haslinger@htl-saalfelden.at::c9069ffe-0245-4413-8cd0-3e34027a2a6c" providerId="AD" clId="Web-{E65B2261-0A49-4F4A-A39A-F092A53D2B19}" dt="2024-06-04T19:09:19.103" v="1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E65B2261-0A49-4F4A-A39A-F092A53D2B19}" dt="2024-06-04T19:09:19.103" v="1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">
        <pc:chgData name="Haslinger Samuel" userId="S::samuel.haslinger@htl-saalfelden.at::c9069ffe-0245-4413-8cd0-3e34027a2a6c" providerId="AD" clId="Web-{E65B2261-0A49-4F4A-A39A-F092A53D2B19}" dt="2024-06-04T19:14:11.494" v="31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E65B2261-0A49-4F4A-A39A-F092A53D2B19}" dt="2024-06-04T19:14:11.494" v="31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1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59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B82E-09D7-3BC9-3D30-5019C364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/>
              <a:t>Mensch </a:t>
            </a:r>
            <a:r>
              <a:rPr lang="de-AT" sz="6000" dirty="0"/>
              <a:t>ärgere </a:t>
            </a:r>
            <a:r>
              <a:rPr lang="de-AT" sz="6000"/>
              <a:t>Dich </a:t>
            </a:r>
            <a:r>
              <a:rPr lang="de-AT" sz="6000" dirty="0"/>
              <a:t>nicht</a:t>
            </a:r>
            <a:endParaRPr lang="en-US" sz="6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14DD1-5BE6-3A08-FBD5-84640B60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sz="2800"/>
              <a:t>von Julian </a:t>
            </a:r>
            <a:r>
              <a:rPr lang="de-AT" sz="2800" err="1"/>
              <a:t>Höflehner</a:t>
            </a:r>
            <a:r>
              <a:rPr lang="de-AT" sz="2800"/>
              <a:t> und Samuel Haslinger 2AHINF</a:t>
            </a:r>
            <a:endParaRPr lang="en-US" sz="280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49745C-87AF-4BDB-961F-EF60886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dirty="0" smtClean="0"/>
              <a:t>1</a:t>
            </a:fld>
            <a:r>
              <a:rPr lang="en-US"/>
              <a:t>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4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7B32D67D-5B01-CC0F-1990-A3C44288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" y="-1120"/>
            <a:ext cx="12196430" cy="6873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2889BB-6236-8F9A-3E40-C39D025A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10</a:t>
            </a:fld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9546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3099E647-05A0-9B5B-5377-8951628C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" y="0"/>
            <a:ext cx="12184669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59C9B0-DE69-DAC1-7F22-6044DE85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11</a:t>
            </a:fld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6649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6038F03B-9CBE-2A5F-9D2B-81FDAD72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465" y="-1423"/>
            <a:ext cx="12285034" cy="687413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047FF-EAA8-EDC1-3A4F-3B29317F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12</a:t>
            </a:fld>
            <a:r>
              <a:rPr lang="en-US"/>
              <a:t>/</a:t>
            </a:r>
          </a:p>
        </p:txBody>
      </p:sp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4F1F13A3-42DE-E0E6-B838-C3E8CD5A8A8A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2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27E1-EC10-0073-4FB5-B5266F89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204514"/>
            <a:ext cx="9692640" cy="1325562"/>
          </a:xfrm>
        </p:spPr>
        <p:txBody>
          <a:bodyPr>
            <a:normAutofit/>
          </a:bodyPr>
          <a:lstStyle/>
          <a:p>
            <a:r>
              <a:rPr lang="de-AT" sz="5400"/>
              <a:t>Coding</a:t>
            </a:r>
            <a:endParaRPr lang="en-US" sz="5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FF8EF-AD80-19BA-F72A-DEC1ACA3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703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sz="2000" dirty="0"/>
              <a:t>Julian</a:t>
            </a:r>
          </a:p>
          <a:p>
            <a:pPr lvl="1"/>
            <a:r>
              <a:rPr lang="de-AT" sz="2000" dirty="0" err="1">
                <a:sym typeface="Wingdings" panose="05000000000000000000" pitchFamily="2" charset="2"/>
              </a:rPr>
              <a:t>Exception</a:t>
            </a:r>
            <a:r>
              <a:rPr lang="de-AT" sz="2000" dirty="0">
                <a:sym typeface="Wingdings" panose="05000000000000000000" pitchFamily="2" charset="2"/>
              </a:rPr>
              <a:t> Handling, Bot, </a:t>
            </a:r>
            <a:r>
              <a:rPr lang="de-AT" sz="2000" dirty="0"/>
              <a:t>Anmeldung</a:t>
            </a:r>
          </a:p>
          <a:p>
            <a:pPr lvl="1"/>
            <a:r>
              <a:rPr lang="de-AT" sz="2000" b="1" u="sng" dirty="0">
                <a:sym typeface="Wingdings" panose="05000000000000000000" pitchFamily="2" charset="2"/>
              </a:rPr>
              <a:t>Ausgabe</a:t>
            </a:r>
            <a:endParaRPr lang="de-AT" sz="2000" b="1" u="sng" dirty="0"/>
          </a:p>
          <a:p>
            <a:pPr lvl="1"/>
            <a:r>
              <a:rPr lang="de-AT" sz="2000" b="1" u="sng" dirty="0" err="1">
                <a:solidFill>
                  <a:schemeClr val="tx1"/>
                </a:solidFill>
                <a:sym typeface="Wingdings" panose="05000000000000000000" pitchFamily="2" charset="2"/>
              </a:rPr>
              <a:t>Wuerfel</a:t>
            </a:r>
            <a:r>
              <a:rPr lang="de-AT" sz="2000" b="1" u="sng" dirty="0">
                <a:sym typeface="Wingdings" panose="05000000000000000000" pitchFamily="2" charset="2"/>
              </a:rPr>
              <a:t> und Auswahlmethode betriebsfähig gemacht</a:t>
            </a:r>
            <a:endParaRPr lang="de-AT" sz="2000" dirty="0"/>
          </a:p>
          <a:p>
            <a:r>
              <a:rPr lang="de-AT" sz="2000" dirty="0">
                <a:sym typeface="Wingdings" panose="05000000000000000000" pitchFamily="2" charset="2"/>
              </a:rPr>
              <a:t>Samuel </a:t>
            </a:r>
            <a:endParaRPr lang="de-AT" sz="2000" dirty="0"/>
          </a:p>
          <a:p>
            <a:pPr lvl="1"/>
            <a:r>
              <a:rPr lang="de-AT" sz="2000" dirty="0" err="1">
                <a:sym typeface="Wingdings" panose="05000000000000000000" pitchFamily="2" charset="2"/>
              </a:rPr>
              <a:t>Wuerfelmethode</a:t>
            </a:r>
            <a:r>
              <a:rPr lang="de-AT" sz="2000" dirty="0">
                <a:sym typeface="Wingdings" panose="05000000000000000000" pitchFamily="2" charset="2"/>
              </a:rPr>
              <a:t>, Anfang der Auswahlmethode</a:t>
            </a:r>
            <a:endParaRPr lang="de-AT" sz="2000" dirty="0"/>
          </a:p>
          <a:p>
            <a:pPr lvl="1"/>
            <a:r>
              <a:rPr lang="en-US" sz="2000" dirty="0" err="1"/>
              <a:t>Erstellung</a:t>
            </a:r>
            <a:r>
              <a:rPr lang="en-US" sz="2000" dirty="0"/>
              <a:t> </a:t>
            </a:r>
            <a:r>
              <a:rPr lang="en-US" sz="2000"/>
              <a:t>des Spiels</a:t>
            </a:r>
            <a:endParaRPr lang="en-US" sz="2000" dirty="0"/>
          </a:p>
          <a:p>
            <a:pPr lvl="1"/>
            <a:r>
              <a:rPr lang="en-US" sz="2000" b="1" u="sng" dirty="0" err="1"/>
              <a:t>Speicherung</a:t>
            </a:r>
            <a:r>
              <a:rPr lang="en-US" sz="2000" b="1" u="sng" dirty="0"/>
              <a:t> des Spiels und der Spieler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6CE38C-7CEF-5DB6-F9DE-D56CA275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13</a:t>
            </a:fld>
            <a:r>
              <a:rPr lang="en-US"/>
              <a:t>/</a:t>
            </a:r>
            <a:endParaRPr lang="de-DE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AE4B29EB-E2BD-A2EA-A4F9-D063DAE850EF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2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8B17E-5381-CAAE-E22D-C1775C2D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493" y="6161903"/>
            <a:ext cx="923925" cy="59372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13/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FBD81B-BDC6-B5BB-FEB9-085B45482FAA}"/>
              </a:ext>
            </a:extLst>
          </p:cNvPr>
          <p:cNvSpPr txBox="1"/>
          <p:nvPr/>
        </p:nvSpPr>
        <p:spPr>
          <a:xfrm>
            <a:off x="1073475" y="4615"/>
            <a:ext cx="673756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4400"/>
              <a:t>Commit-</a:t>
            </a:r>
            <a:r>
              <a:rPr lang="de-DE" sz="4400" err="1"/>
              <a:t>History</a:t>
            </a:r>
            <a:endParaRPr lang="de-DE" sz="4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9216343-0718-1965-0BB7-1B37F211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621"/>
            <a:ext cx="11306090" cy="54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A230-990E-91C6-1260-37116A15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/>
              <a:t>Interessante Codeausschnitte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2EBC-5E68-5FB9-25AA-1AEFC6D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sz="2400" err="1"/>
              <a:t>auswaehlen</a:t>
            </a:r>
            <a:r>
              <a:rPr lang="de-AT" sz="2400"/>
              <a:t> Funktion + Print</a:t>
            </a:r>
          </a:p>
          <a:p>
            <a:r>
              <a:rPr lang="de-AT" sz="2400"/>
              <a:t>Erstellung der Spieler, Bots usw. + Speicherung der Siege</a:t>
            </a:r>
          </a:p>
          <a:p>
            <a:endParaRPr lang="de-AT" sz="2400"/>
          </a:p>
          <a:p>
            <a:r>
              <a:rPr lang="de-AT" sz="2400"/>
              <a:t>Probleme: Speicherung / Aktualisierung der Save Files</a:t>
            </a:r>
          </a:p>
          <a:p>
            <a:endParaRPr lang="en-US" sz="2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C268B-2CBD-6F91-406B-63DC086A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15</a:t>
            </a:fld>
            <a:r>
              <a:rPr lang="en-US"/>
              <a:t>/</a:t>
            </a:r>
            <a:endParaRPr lang="de-DE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A4983815-F1FC-9E2D-EED8-94D3575F742D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3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B80EB-30BB-633D-7DD1-56E0840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16</a:t>
            </a:fld>
            <a:endParaRPr lang="en-US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5A162F36-80E4-B5FC-F34B-2F23DD6C4EF0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3CDDBEB-ECBF-E847-4977-9FE86B18E370}"/>
              </a:ext>
            </a:extLst>
          </p:cNvPr>
          <p:cNvSpPr txBox="1">
            <a:spLocks/>
          </p:cNvSpPr>
          <p:nvPr/>
        </p:nvSpPr>
        <p:spPr>
          <a:xfrm>
            <a:off x="699897" y="2766060"/>
            <a:ext cx="99212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/>
              <a:t>Print (Julian)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75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E25565-0492-8E44-37B3-32EC75C2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17</a:t>
            </a:fld>
            <a:r>
              <a:rPr lang="en-US"/>
              <a:t>/</a:t>
            </a:r>
          </a:p>
        </p:txBody>
      </p:sp>
      <p:pic>
        <p:nvPicPr>
          <p:cNvPr id="8" name="Grafik 7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2E6634C5-298F-D5B8-4D98-D99E06F1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" y="-5414"/>
            <a:ext cx="8216814" cy="6082018"/>
          </a:xfrm>
          <a:prstGeom prst="rect">
            <a:avLst/>
          </a:prstGeom>
        </p:spPr>
      </p:pic>
      <p:pic>
        <p:nvPicPr>
          <p:cNvPr id="10" name="Grafik 9" descr="Ein Bild, das Screenshot, Text, Schrift, Grafiken enthält.&#10;&#10;Beschreibung automatisch generiert.">
            <a:extLst>
              <a:ext uri="{FF2B5EF4-FFF2-40B4-BE49-F238E27FC236}">
                <a16:creationId xmlns:a16="http://schemas.microsoft.com/office/drawing/2014/main" id="{8119E7D4-750F-765E-C60D-9746CF0F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65" y="0"/>
            <a:ext cx="3267075" cy="5514975"/>
          </a:xfrm>
          <a:prstGeom prst="rect">
            <a:avLst/>
          </a:prstGeom>
        </p:spPr>
      </p:pic>
      <p:sp>
        <p:nvSpPr>
          <p:cNvPr id="2" name="Fußzeilenplatzhalter 7">
            <a:extLst>
              <a:ext uri="{FF2B5EF4-FFF2-40B4-BE49-F238E27FC236}">
                <a16:creationId xmlns:a16="http://schemas.microsoft.com/office/drawing/2014/main" id="{1C372E5D-F3C4-1A6C-82BA-368E5F5D43CD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0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FABC-90B5-1481-31E6-651AFAA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" y="2766060"/>
            <a:ext cx="9921240" cy="1325562"/>
          </a:xfrm>
        </p:spPr>
        <p:txBody>
          <a:bodyPr>
            <a:noAutofit/>
          </a:bodyPr>
          <a:lstStyle/>
          <a:p>
            <a:pPr algn="ctr"/>
            <a:r>
              <a:rPr lang="de-DE" sz="6000"/>
              <a:t>Softlockvermeidung (Julian)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7FD3FF-93CE-1687-75B4-D1C9356F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18</a:t>
            </a:fld>
            <a:r>
              <a:rPr lang="en-US"/>
              <a:t>/</a:t>
            </a:r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8E1EDB9C-EECE-487B-08E1-C8AEDB488269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4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DCB699-DB8D-375E-B379-40E10F4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19</a:t>
            </a:fld>
            <a:endParaRPr lang="en-US"/>
          </a:p>
        </p:txBody>
      </p: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823906E3-D038-C6E1-65E9-2160B88C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-4762"/>
            <a:ext cx="8877300" cy="6391275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07F175-9891-6680-E782-3DEDE2EF636C}"/>
              </a:ext>
            </a:extLst>
          </p:cNvPr>
          <p:cNvSpPr txBox="1">
            <a:spLocks/>
          </p:cNvSpPr>
          <p:nvPr/>
        </p:nvSpPr>
        <p:spPr>
          <a:xfrm>
            <a:off x="4306480" y="628718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Grafik 6" descr="Ein Bild, das Text, Screenshot, Uhr, Digitale Uhr enthält.&#10;&#10;Beschreibung automatisch generiert.">
            <a:extLst>
              <a:ext uri="{FF2B5EF4-FFF2-40B4-BE49-F238E27FC236}">
                <a16:creationId xmlns:a16="http://schemas.microsoft.com/office/drawing/2014/main" id="{405FDF13-BDEB-60AD-D259-8EB513D8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4700588"/>
            <a:ext cx="6286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84B4-DB35-363E-BC76-3543F77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/>
              <a:t>Inhalt</a:t>
            </a:r>
            <a:endParaRPr lang="en-US" sz="6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579B8-744C-7908-3E34-3925B36A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sz="2400"/>
              <a:t>Projektvorstellung</a:t>
            </a:r>
          </a:p>
          <a:p>
            <a:r>
              <a:rPr lang="de-AT" sz="2400"/>
              <a:t>Aufgabenteilung</a:t>
            </a:r>
          </a:p>
          <a:p>
            <a:r>
              <a:rPr lang="de-AT" sz="2400"/>
              <a:t>Planung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 spc="10">
                <a:solidFill>
                  <a:srgbClr val="000000"/>
                </a:solidFill>
              </a:rPr>
              <a:t>UML</a:t>
            </a:r>
          </a:p>
          <a:p>
            <a:r>
              <a:rPr lang="de-AT" sz="2400"/>
              <a:t>Coding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/>
              <a:t>Aufteilung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>
                <a:solidFill>
                  <a:srgbClr val="262626"/>
                </a:solidFill>
              </a:rPr>
              <a:t>Interessante Ausschnitte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>
                <a:solidFill>
                  <a:srgbClr val="262626"/>
                </a:solidFill>
              </a:rPr>
              <a:t>Probleme</a:t>
            </a:r>
          </a:p>
          <a:p>
            <a:r>
              <a:rPr lang="de-AT" sz="2400"/>
              <a:t>Finalisierung</a:t>
            </a:r>
          </a:p>
          <a:p>
            <a:endParaRPr lang="en-US" sz="2400"/>
          </a:p>
          <a:p>
            <a:endParaRPr lang="de-AT"/>
          </a:p>
          <a:p>
            <a:pPr marL="0" indent="0">
              <a:buNone/>
            </a:pP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D2FBA-A97E-07DA-6D33-D1B55833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</a:t>
            </a:fld>
            <a:r>
              <a:rPr lang="en-US"/>
              <a:t>/</a:t>
            </a:r>
            <a:endParaRPr lang="de-DE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615CE7F1-2E5A-D8B5-5557-90E8B919657D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2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FABC-90B5-1481-31E6-651AFAA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" y="2766060"/>
            <a:ext cx="9921240" cy="1325562"/>
          </a:xfrm>
        </p:spPr>
        <p:txBody>
          <a:bodyPr>
            <a:noAutofit/>
          </a:bodyPr>
          <a:lstStyle/>
          <a:p>
            <a:pPr algn="ctr"/>
            <a:r>
              <a:rPr lang="de-DE" sz="6000" dirty="0"/>
              <a:t>Gewinne speichern (Samuel)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7FD3FF-93CE-1687-75B4-D1C9356F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20</a:t>
            </a:fld>
            <a:r>
              <a:rPr lang="en-US"/>
              <a:t>/</a:t>
            </a:r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8E1EDB9C-EECE-487B-08E1-C8AEDB488269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7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D40CFF-45DB-278D-55C0-B5FABAB6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21</a:t>
            </a:fld>
            <a:endParaRPr lang="en-US"/>
          </a:p>
        </p:txBody>
      </p:sp>
      <p:pic>
        <p:nvPicPr>
          <p:cNvPr id="8" name="Inhaltsplatzhalter 7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9873346-9414-0E9A-F362-1C088E138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6" y="0"/>
            <a:ext cx="7007456" cy="6172200"/>
          </a:xfrm>
        </p:spPr>
      </p:pic>
      <p:pic>
        <p:nvPicPr>
          <p:cNvPr id="9" name="Grafik 8" descr="Ein Bild, das Screenshot, Frühling, Design enthält.&#10;&#10;Beschreibung automatisch generiert.">
            <a:extLst>
              <a:ext uri="{FF2B5EF4-FFF2-40B4-BE49-F238E27FC236}">
                <a16:creationId xmlns:a16="http://schemas.microsoft.com/office/drawing/2014/main" id="{2F6A6B89-DCF2-C7FA-C7FA-871C62E0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3875" cy="60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75DF94-C1E1-E696-7AE7-E8E258B5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22</a:t>
            </a:fld>
            <a:r>
              <a:rPr lang="en-US"/>
              <a:t>/</a:t>
            </a:r>
            <a:endParaRPr lang="de-DE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96393D69-2403-F917-B747-7AC3C373634F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0E81F2-BBB5-8B3B-95E1-411491F4FD1D}"/>
              </a:ext>
            </a:extLst>
          </p:cNvPr>
          <p:cNvSpPr txBox="1">
            <a:spLocks/>
          </p:cNvSpPr>
          <p:nvPr/>
        </p:nvSpPr>
        <p:spPr>
          <a:xfrm>
            <a:off x="699897" y="2766060"/>
            <a:ext cx="99212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/>
              <a:t>Jahresstoff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1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E3EC6-66D7-6E84-582C-E08C1A8C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97" y="-72390"/>
            <a:ext cx="9692640" cy="877887"/>
          </a:xfrm>
        </p:spPr>
        <p:txBody>
          <a:bodyPr/>
          <a:lstStyle/>
          <a:p>
            <a:r>
              <a:rPr lang="de-DE" err="1"/>
              <a:t>Exception</a:t>
            </a:r>
            <a:r>
              <a:rPr lang="de-DE"/>
              <a:t> Handling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4D5D8E-86E1-FA84-E8A1-378D7E7A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23</a:t>
            </a:fld>
            <a:endParaRPr lang="en-US"/>
          </a:p>
        </p:txBody>
      </p:sp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16C2CFB9-9BDC-E4B7-D558-5DA934C7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809625"/>
            <a:ext cx="10029825" cy="5238750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E18C3C-252B-24C6-5851-72D2685C643C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9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A773-3C7C-72D3-B47D-517A1D59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Vererbung</a:t>
            </a:r>
          </a:p>
        </p:txBody>
      </p:sp>
      <p:pic>
        <p:nvPicPr>
          <p:cNvPr id="6" name="Inhaltsplatzhalter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F3ADBAC1-194C-A5A1-EBFD-545010FF2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" y="1708943"/>
            <a:ext cx="11296650" cy="3867150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12458E-8492-8F72-BBDC-2659BC04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24</a:t>
            </a:fld>
            <a:endParaRPr lang="en-US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F49AEDC6-1F4D-0A36-7416-34655C6482D1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C5D36-BF0B-46CC-BD86-4502A5D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Regex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C05BE-0630-5CA7-06A2-4A3BFFCF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A554E3-D966-5DE4-95F0-B3BE7AD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963"/>
            <a:ext cx="10963275" cy="619125"/>
          </a:xfrm>
          <a:prstGeom prst="rect">
            <a:avLst/>
          </a:prstGeom>
        </p:spPr>
      </p:pic>
      <p:pic>
        <p:nvPicPr>
          <p:cNvPr id="8" name="Grafik 7" descr="Ein Bild, das Text, Schrift, Screenshot, Reihe enthält.&#10;&#10;Beschreibung automatisch generiert.">
            <a:extLst>
              <a:ext uri="{FF2B5EF4-FFF2-40B4-BE49-F238E27FC236}">
                <a16:creationId xmlns:a16="http://schemas.microsoft.com/office/drawing/2014/main" id="{7D38BD03-FCBA-91D1-2435-1B567E4F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022457"/>
            <a:ext cx="9791700" cy="16859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42A752-FB14-51CB-1B2E-7CCF9F9E9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7219"/>
            <a:ext cx="504825" cy="1685925"/>
          </a:xfrm>
          <a:prstGeom prst="rect">
            <a:avLst/>
          </a:prstGeom>
        </p:spPr>
      </p:pic>
      <p:sp>
        <p:nvSpPr>
          <p:cNvPr id="15" name="Fußzeilenplatzhalter 7">
            <a:extLst>
              <a:ext uri="{FF2B5EF4-FFF2-40B4-BE49-F238E27FC236}">
                <a16:creationId xmlns:a16="http://schemas.microsoft.com/office/drawing/2014/main" id="{477CF77A-BBED-02EB-EE8A-82806228BE20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4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05F754-2E80-9113-543A-D11CE38D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26</a:t>
            </a:fld>
            <a:endParaRPr lang="en-US"/>
          </a:p>
        </p:txBody>
      </p:sp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4FC3BF59-C45B-EC82-4261-A1EBB731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595438"/>
            <a:ext cx="11258550" cy="46767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0FB784-88EF-8171-A3C1-BA33651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Speicherung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B6CF38-8F2A-D365-56E7-E9183621114C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1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F5D8B-7AF4-4533-8768-83202237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 (Julian)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B5490-0686-A06E-CC12-87ABD073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19733FB-F64C-F813-08A8-57659378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" y="2239128"/>
            <a:ext cx="11281410" cy="682705"/>
          </a:xfrm>
        </p:spPr>
      </p:pic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DFA814A5-5FCF-415B-6077-CAA8FBE194C1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4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088E0-D075-C402-2F49-AF969C4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Finalisierung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FF11F-8385-D701-53C1-B3CFF364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Präsentationsvorbereitung: Julian</a:t>
            </a:r>
          </a:p>
          <a:p>
            <a:r>
              <a:rPr lang="en-US"/>
              <a:t>UML: </a:t>
            </a:r>
          </a:p>
          <a:p>
            <a:pPr lvl="1"/>
            <a:r>
              <a:rPr lang="en-US" err="1">
                <a:solidFill>
                  <a:srgbClr val="262626"/>
                </a:solidFill>
              </a:rPr>
              <a:t>vorher</a:t>
            </a:r>
            <a:r>
              <a:rPr lang="en-US">
                <a:solidFill>
                  <a:srgbClr val="262626"/>
                </a:solidFill>
              </a:rPr>
              <a:t> </a:t>
            </a:r>
            <a:r>
              <a:rPr lang="en-US">
                <a:solidFill>
                  <a:srgbClr val="262626"/>
                </a:solidFill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rgbClr val="262626"/>
                </a:solidFill>
              </a:rPr>
              <a:t> Samuel</a:t>
            </a:r>
          </a:p>
          <a:p>
            <a:pPr lvl="1"/>
            <a:r>
              <a:rPr lang="en-US" err="1">
                <a:solidFill>
                  <a:srgbClr val="262626"/>
                </a:solidFill>
              </a:rPr>
              <a:t>nachher</a:t>
            </a:r>
            <a:r>
              <a:rPr lang="en-US">
                <a:solidFill>
                  <a:srgbClr val="262626"/>
                </a:solidFill>
              </a:rPr>
              <a:t> </a:t>
            </a:r>
            <a:r>
              <a:rPr lang="en-US">
                <a:solidFill>
                  <a:srgbClr val="262626"/>
                </a:solidFill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rgbClr val="262626"/>
                </a:solidFill>
              </a:rPr>
              <a:t> Julian</a:t>
            </a:r>
          </a:p>
          <a:p>
            <a:r>
              <a:rPr lang="en-US" err="1"/>
              <a:t>testen</a:t>
            </a:r>
            <a:r>
              <a:rPr lang="en-US"/>
              <a:t>: </a:t>
            </a:r>
            <a:r>
              <a:rPr lang="en-US" err="1"/>
              <a:t>beide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76C08C-7D31-9964-060A-C3BBD2C9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28</a:t>
            </a:fld>
            <a:r>
              <a:rPr lang="en-US"/>
              <a:t>/</a:t>
            </a:r>
            <a:endParaRPr lang="de-DE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384E1E7-3DA5-351C-F7D7-0A5AD78E82AA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42814-5672-F7A2-EBF9-2B2F18C6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9BEB7-02F4-DD74-5979-7AE5A012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solidFill>
                  <a:srgbClr val="000000"/>
                </a:solidFill>
                <a:latin typeface="Arial"/>
                <a:cs typeface="Arial"/>
              </a:rPr>
              <a:t>Was wir anfangs wollten:</a:t>
            </a: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normales Mensch ärgere Dich nicht</a:t>
            </a:r>
            <a:endParaRPr lang="en-US" sz="2400" spc="1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Konsolenausgabe</a:t>
            </a: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eventuell Bots</a:t>
            </a:r>
            <a:endParaRPr lang="en-US" sz="2400" spc="1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Speicherung</a:t>
            </a:r>
            <a:endParaRPr lang="de-DE" sz="24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de-DE" sz="2400" dirty="0">
                <a:solidFill>
                  <a:srgbClr val="000000"/>
                </a:solidFill>
                <a:latin typeface="Arial"/>
                <a:cs typeface="Arial"/>
              </a:rPr>
              <a:t>Was schlussendlich alles umgesetzt wurde:</a:t>
            </a:r>
            <a:endParaRPr lang="de-DE" dirty="0"/>
          </a:p>
          <a:p>
            <a:pPr lvl="1">
              <a:buFont typeface="Courier New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Alles oben Genannte</a:t>
            </a:r>
          </a:p>
          <a:p>
            <a:pPr lvl="2">
              <a:buFont typeface="Wingdings" pitchFamily="34" charset="0"/>
              <a:buChar char="§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Speicherung: Spielstand- und Benutzerspeicherung</a:t>
            </a:r>
          </a:p>
          <a:p>
            <a:pPr lvl="1">
              <a:buFont typeface="Courier New" pitchFamily="34" charset="0"/>
              <a:buChar char="o"/>
            </a:pPr>
            <a:r>
              <a:rPr lang="de-DE" sz="2400" spc="10" dirty="0">
                <a:solidFill>
                  <a:srgbClr val="000000"/>
                </a:solidFill>
                <a:latin typeface="Arial"/>
                <a:cs typeface="Arial"/>
              </a:rPr>
              <a:t>Anmeldung und Registrierung sowie Gastspieler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364C07-4E42-B41B-EB2A-275E58F2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3</a:t>
            </a:fld>
            <a:r>
              <a:rPr lang="en-US"/>
              <a:t>/</a:t>
            </a:r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7E3DA46-D700-34A0-DFAC-8E871B3F06B7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4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Grafik 5" descr="Willkommen bei einer neuen Version des beliebten Brettspiels Mensch ...">
            <a:extLst>
              <a:ext uri="{FF2B5EF4-FFF2-40B4-BE49-F238E27FC236}">
                <a16:creationId xmlns:a16="http://schemas.microsoft.com/office/drawing/2014/main" id="{24A0165A-219E-641F-2CFB-E689BC41B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9" r="-1" b="5834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57789-80D5-6EF9-91CF-8476059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97" y="1475806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</a:rPr>
              <a:t>LIVE - 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8E06663-0047-F3E1-B5AF-6C2279E7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dirty="0" smtClean="0"/>
              <a:t>4</a:t>
            </a:fld>
            <a:r>
              <a:rPr lang="en-US"/>
              <a:t>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18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5D815-364B-8862-90C5-A6B72BE4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67" y="374346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de-AT" sz="5400"/>
              <a:t>Aufgabenteilung</a:t>
            </a:r>
            <a:endParaRPr lang="en-US" sz="5400"/>
          </a:p>
        </p:txBody>
      </p:sp>
      <p:sp>
        <p:nvSpPr>
          <p:cNvPr id="5" name="Flussdiagramm: Verbinder zu einer anderen Seite 4">
            <a:extLst>
              <a:ext uri="{FF2B5EF4-FFF2-40B4-BE49-F238E27FC236}">
                <a16:creationId xmlns:a16="http://schemas.microsoft.com/office/drawing/2014/main" id="{A3D5D442-8EA9-3B4C-B6A3-A5FF27FB0178}"/>
              </a:ext>
            </a:extLst>
          </p:cNvPr>
          <p:cNvSpPr/>
          <p:nvPr/>
        </p:nvSpPr>
        <p:spPr>
          <a:xfrm>
            <a:off x="1034759" y="2715198"/>
            <a:ext cx="2180666" cy="3191912"/>
          </a:xfrm>
          <a:prstGeom prst="flowChartOffpageConnector">
            <a:avLst/>
          </a:prstGeom>
          <a:solidFill>
            <a:srgbClr val="1B4D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ssdiagramm: Verbinder zu einer anderen Seite 6">
            <a:extLst>
              <a:ext uri="{FF2B5EF4-FFF2-40B4-BE49-F238E27FC236}">
                <a16:creationId xmlns:a16="http://schemas.microsoft.com/office/drawing/2014/main" id="{B0180B18-EA06-94A6-BB0A-FD0AB693D0B3}"/>
              </a:ext>
            </a:extLst>
          </p:cNvPr>
          <p:cNvSpPr/>
          <p:nvPr/>
        </p:nvSpPr>
        <p:spPr>
          <a:xfrm>
            <a:off x="8238107" y="2715197"/>
            <a:ext cx="2180666" cy="3191911"/>
          </a:xfrm>
          <a:prstGeom prst="flowChartOffpageConnector">
            <a:avLst/>
          </a:prstGeom>
          <a:solidFill>
            <a:srgbClr val="DBDB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25905AA7-B1B0-E48F-1D88-F863A58B41A0}"/>
              </a:ext>
            </a:extLst>
          </p:cNvPr>
          <p:cNvSpPr/>
          <p:nvPr/>
        </p:nvSpPr>
        <p:spPr>
          <a:xfrm>
            <a:off x="4673040" y="2715198"/>
            <a:ext cx="2180666" cy="3191912"/>
          </a:xfrm>
          <a:prstGeom prst="flowChartOffpageConnector">
            <a:avLst/>
          </a:prstGeom>
          <a:solidFill>
            <a:srgbClr val="BE2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590C5B-90AF-D8A5-A65D-959D3F0A3124}"/>
              </a:ext>
            </a:extLst>
          </p:cNvPr>
          <p:cNvSpPr txBox="1"/>
          <p:nvPr/>
        </p:nvSpPr>
        <p:spPr>
          <a:xfrm>
            <a:off x="1259768" y="3761510"/>
            <a:ext cx="18038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Planung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D7D117-1768-14A7-F2F7-8AC9B5821CF7}"/>
              </a:ext>
            </a:extLst>
          </p:cNvPr>
          <p:cNvSpPr txBox="1"/>
          <p:nvPr/>
        </p:nvSpPr>
        <p:spPr>
          <a:xfrm>
            <a:off x="4861442" y="3761510"/>
            <a:ext cx="18038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Coding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E73FB5-4E3E-3B68-F800-69A8F0A42470}"/>
              </a:ext>
            </a:extLst>
          </p:cNvPr>
          <p:cNvSpPr txBox="1"/>
          <p:nvPr/>
        </p:nvSpPr>
        <p:spPr>
          <a:xfrm>
            <a:off x="8104243" y="3761510"/>
            <a:ext cx="2427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Finalisierung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15CC726-AE3F-1A3C-CD2A-1434CDCF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5</a:t>
            </a:fld>
            <a:r>
              <a:rPr lang="en-US"/>
              <a:t>/</a:t>
            </a:r>
            <a:endParaRPr lang="de-DE"/>
          </a:p>
        </p:txBody>
      </p:sp>
      <p:sp>
        <p:nvSpPr>
          <p:cNvPr id="12" name="Fußzeilenplatzhalter 7">
            <a:extLst>
              <a:ext uri="{FF2B5EF4-FFF2-40B4-BE49-F238E27FC236}">
                <a16:creationId xmlns:a16="http://schemas.microsoft.com/office/drawing/2014/main" id="{F432045F-BC9D-5082-B73E-DBA9192F5B1C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F1D98-54BE-10BE-2EFB-8471CFC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/>
              <a:t>Planung</a:t>
            </a:r>
            <a:endParaRPr lang="en-US" sz="5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BEBEF-4B3B-2BCA-368E-BB6C7406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sz="2400"/>
              <a:t>Grundkonzept gemeinsam aufgestellt</a:t>
            </a:r>
          </a:p>
          <a:p>
            <a:r>
              <a:rPr lang="en-US" sz="2400"/>
              <a:t>UML von Samuel</a:t>
            </a:r>
          </a:p>
          <a:p>
            <a:r>
              <a:rPr lang="en-US" sz="2400" err="1"/>
              <a:t>Gemeinsam</a:t>
            </a:r>
            <a:r>
              <a:rPr lang="en-US" sz="2400"/>
              <a:t> </a:t>
            </a:r>
            <a:r>
              <a:rPr lang="en-US" sz="2400" err="1"/>
              <a:t>grundlegende</a:t>
            </a:r>
            <a:r>
              <a:rPr lang="en-US" sz="2400"/>
              <a:t> </a:t>
            </a:r>
            <a:r>
              <a:rPr lang="en-US" sz="2400" err="1"/>
              <a:t>Arbeitsteilung</a:t>
            </a:r>
            <a:r>
              <a:rPr lang="en-US" sz="2400"/>
              <a:t> </a:t>
            </a:r>
            <a:r>
              <a:rPr lang="en-US" sz="2400" err="1"/>
              <a:t>besprochen</a:t>
            </a:r>
            <a:r>
              <a:rPr lang="en-US" sz="2400"/>
              <a:t>.</a:t>
            </a:r>
          </a:p>
          <a:p>
            <a:pPr lvl="1"/>
            <a:r>
              <a:rPr lang="en-US" sz="2400" err="1"/>
              <a:t>anfänglicher</a:t>
            </a:r>
            <a:r>
              <a:rPr lang="en-US" sz="2400"/>
              <a:t> Plan: Julian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 err="1">
                <a:sym typeface="Wingdings" panose="05000000000000000000" pitchFamily="2" charset="2"/>
              </a:rPr>
              <a:t>Ausgabe</a:t>
            </a:r>
            <a:r>
              <a:rPr lang="en-US" sz="2400">
                <a:sym typeface="Wingdings" panose="05000000000000000000" pitchFamily="2" charset="2"/>
              </a:rPr>
              <a:t>, Samuel  Logik</a:t>
            </a:r>
            <a:endParaRPr lang="en-US" sz="2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C26CEA-941F-21B2-48A2-11AA770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6</a:t>
            </a:fld>
            <a:r>
              <a:rPr lang="en-US"/>
              <a:t>/</a:t>
            </a:r>
            <a:endParaRPr lang="de-DE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004E7CE3-5FD9-911A-A05F-BC0133F90F5C}"/>
              </a:ext>
            </a:extLst>
          </p:cNvPr>
          <p:cNvSpPr txBox="1">
            <a:spLocks/>
          </p:cNvSpPr>
          <p:nvPr/>
        </p:nvSpPr>
        <p:spPr>
          <a:xfrm>
            <a:off x="4306480" y="6132966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Julian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Höflehner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, Samuel Haslinger 2AHINF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1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C0C3FAF-B949-00B7-075E-0F2454A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7/</a:t>
            </a:r>
            <a:endParaRPr lang="de-DE" dirty="0"/>
          </a:p>
        </p:txBody>
      </p:sp>
      <p:pic>
        <p:nvPicPr>
          <p:cNvPr id="4" name="Grafik 3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50C8E9A2-F6F2-53D3-819B-75C4F1BA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9" y="185657"/>
            <a:ext cx="11171694" cy="55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BEC97F0C-F97C-0CC1-5E93-CEEFC48B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41"/>
            <a:ext cx="12196430" cy="691524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34475-8C10-AA09-4AEE-1697FC40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8</a:t>
            </a:fld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2187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Rechteck, Schrift enthält.&#10;&#10;Beschreibung automatisch generiert.">
            <a:extLst>
              <a:ext uri="{FF2B5EF4-FFF2-40B4-BE49-F238E27FC236}">
                <a16:creationId xmlns:a16="http://schemas.microsoft.com/office/drawing/2014/main" id="{248DB389-DD1B-F888-BEDB-26AA079D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" y="-1849"/>
            <a:ext cx="12196430" cy="688828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2462BB-E8CB-3543-E803-53B13C4C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C76C34-FA7A-48FF-865C-8ECF604905C8}" type="slidenum">
              <a:rPr lang="en-US" smtClean="0"/>
              <a:t>9</a:t>
            </a:fld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968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340</Words>
  <Application>Microsoft Office PowerPoint</Application>
  <PresentationFormat>Breitbild</PresentationFormat>
  <Paragraphs>110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Century Schoolbook</vt:lpstr>
      <vt:lpstr>Courier New</vt:lpstr>
      <vt:lpstr>Courier New,monospace</vt:lpstr>
      <vt:lpstr>Wingdings</vt:lpstr>
      <vt:lpstr>Wingdings 2</vt:lpstr>
      <vt:lpstr>Aussicht</vt:lpstr>
      <vt:lpstr>Mensch ärgere Dich nicht</vt:lpstr>
      <vt:lpstr>Inhalt</vt:lpstr>
      <vt:lpstr>Projektvorstellung</vt:lpstr>
      <vt:lpstr>LIVE - DEMO</vt:lpstr>
      <vt:lpstr>Aufgabenteilung</vt:lpstr>
      <vt:lpstr>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Coding</vt:lpstr>
      <vt:lpstr>PowerPoint-Präsentation</vt:lpstr>
      <vt:lpstr>Interessante Codeausschnitte </vt:lpstr>
      <vt:lpstr>PowerPoint-Präsentation</vt:lpstr>
      <vt:lpstr>PowerPoint-Präsentation</vt:lpstr>
      <vt:lpstr>Softlockvermeidung (Julian)</vt:lpstr>
      <vt:lpstr>PowerPoint-Präsentation</vt:lpstr>
      <vt:lpstr>Gewinne speichern (Samuel)</vt:lpstr>
      <vt:lpstr>PowerPoint-Präsentation</vt:lpstr>
      <vt:lpstr>PowerPoint-Präsentation</vt:lpstr>
      <vt:lpstr>Exception Handling</vt:lpstr>
      <vt:lpstr>Vererbung</vt:lpstr>
      <vt:lpstr>Regex</vt:lpstr>
      <vt:lpstr>Speicherung</vt:lpstr>
      <vt:lpstr>Problem (Julian)</vt:lpstr>
      <vt:lpstr>Finalisierung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ärgere dich nicht</dc:title>
  <dc:creator>Höflehner Julian</dc:creator>
  <cp:lastModifiedBy>Höflehner Julian</cp:lastModifiedBy>
  <cp:revision>1</cp:revision>
  <dcterms:created xsi:type="dcterms:W3CDTF">2024-06-04T05:53:23Z</dcterms:created>
  <dcterms:modified xsi:type="dcterms:W3CDTF">2024-06-11T13:58:36Z</dcterms:modified>
</cp:coreProperties>
</file>