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09"/>
    <a:srgbClr val="BE263F"/>
    <a:srgbClr val="1B4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öflehner Julian" userId="5ffe66e3-a139-4b57-888c-3ea8e0375b23" providerId="ADAL" clId="{DCBC045F-0498-443F-A9CC-10585195062C}"/>
    <pc:docChg chg="custSel addSld modSld">
      <pc:chgData name="Höflehner Julian" userId="5ffe66e3-a139-4b57-888c-3ea8e0375b23" providerId="ADAL" clId="{DCBC045F-0498-443F-A9CC-10585195062C}" dt="2024-06-04T10:58:44.931" v="275" actId="20577"/>
      <pc:docMkLst>
        <pc:docMk/>
      </pc:docMkLst>
      <pc:sldChg chg="modSp mod">
        <pc:chgData name="Höflehner Julian" userId="5ffe66e3-a139-4b57-888c-3ea8e0375b23" providerId="ADAL" clId="{DCBC045F-0498-443F-A9CC-10585195062C}" dt="2024-06-04T10:45:24.813" v="164" actId="20577"/>
        <pc:sldMkLst>
          <pc:docMk/>
          <pc:sldMk cId="414410644" sldId="265"/>
        </pc:sldMkLst>
        <pc:spChg chg="mod">
          <ac:chgData name="Höflehner Julian" userId="5ffe66e3-a139-4b57-888c-3ea8e0375b23" providerId="ADAL" clId="{DCBC045F-0498-443F-A9CC-10585195062C}" dt="2024-06-04T10:45:24.813" v="164" actId="20577"/>
          <ac:spMkLst>
            <pc:docMk/>
            <pc:sldMk cId="414410644" sldId="265"/>
            <ac:spMk id="3" creationId="{1EC80749-B280-577F-A5C7-71AC6E368477}"/>
          </ac:spMkLst>
        </pc:spChg>
      </pc:sldChg>
      <pc:sldChg chg="modSp new mod">
        <pc:chgData name="Höflehner Julian" userId="5ffe66e3-a139-4b57-888c-3ea8e0375b23" providerId="ADAL" clId="{DCBC045F-0498-443F-A9CC-10585195062C}" dt="2024-06-04T10:58:44.931" v="275" actId="20577"/>
        <pc:sldMkLst>
          <pc:docMk/>
          <pc:sldMk cId="2830231666" sldId="266"/>
        </pc:sldMkLst>
        <pc:spChg chg="mod">
          <ac:chgData name="Höflehner Julian" userId="5ffe66e3-a139-4b57-888c-3ea8e0375b23" providerId="ADAL" clId="{DCBC045F-0498-443F-A9CC-10585195062C}" dt="2024-06-04T10:58:44.931" v="275" actId="20577"/>
          <ac:spMkLst>
            <pc:docMk/>
            <pc:sldMk cId="2830231666" sldId="266"/>
            <ac:spMk id="2" creationId="{7494A230-990E-91C6-1260-37116A153A8C}"/>
          </ac:spMkLst>
        </pc:spChg>
        <pc:spChg chg="mod">
          <ac:chgData name="Höflehner Julian" userId="5ffe66e3-a139-4b57-888c-3ea8e0375b23" providerId="ADAL" clId="{DCBC045F-0498-443F-A9CC-10585195062C}" dt="2024-06-04T10:58:02.760" v="264" actId="20577"/>
          <ac:spMkLst>
            <pc:docMk/>
            <pc:sldMk cId="2830231666" sldId="266"/>
            <ac:spMk id="3" creationId="{6BF42EBC-5E68-5FB9-25AA-1AEFC6DAB1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21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1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9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8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359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1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65C15A1-A2F9-4CB9-92C2-B7D8E039DD6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C76C34-FA7A-48FF-865C-8ECF604905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EB82E-09D7-3BC9-3D30-5019C3642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6000" dirty="0"/>
              <a:t>Mensch ärgere dich nicht</a:t>
            </a:r>
            <a:endParaRPr lang="en-US" sz="6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914DD1-5BE6-3A08-FBD5-84640B602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Von Julian Hoeflehner und Samuel Haslinger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088E0-D075-C402-2F49-AF969C4F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Finalisierung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FF11F-8385-D701-53C1-B3CFF364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Präsentationsvorbereitung: Julian</a:t>
            </a:r>
          </a:p>
          <a:p>
            <a:r>
              <a:rPr lang="en-US" dirty="0"/>
              <a:t>UML: </a:t>
            </a:r>
          </a:p>
          <a:p>
            <a:pPr lvl="1"/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Samuel</a:t>
            </a:r>
          </a:p>
          <a:p>
            <a:pPr lvl="1"/>
            <a:r>
              <a:rPr lang="en-US" dirty="0" err="1"/>
              <a:t>Nachher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Julian</a:t>
            </a:r>
            <a:endParaRPr lang="en-US" dirty="0"/>
          </a:p>
          <a:p>
            <a:r>
              <a:rPr lang="en-US" dirty="0" err="1"/>
              <a:t>Testen</a:t>
            </a:r>
            <a:r>
              <a:rPr lang="en-US" dirty="0"/>
              <a:t>: </a:t>
            </a:r>
            <a:r>
              <a:rPr lang="en-US" dirty="0" err="1"/>
              <a:t>Beide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075F-A45B-3359-8A01-9C33DCF8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EC1D3-32F5-7EC3-DCF9-F611761D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6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84B4-DB35-363E-BC76-3543F771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579B8-744C-7908-3E34-3925B36A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Aufgabenteilung</a:t>
            </a:r>
          </a:p>
          <a:p>
            <a:r>
              <a:rPr lang="de-AT" dirty="0"/>
              <a:t>Planung</a:t>
            </a:r>
          </a:p>
          <a:p>
            <a:r>
              <a:rPr lang="de-AT" dirty="0"/>
              <a:t>Interessante Codeausschnitte</a:t>
            </a:r>
          </a:p>
          <a:p>
            <a:r>
              <a:rPr lang="de-AT" dirty="0"/>
              <a:t>Probleme</a:t>
            </a:r>
            <a:endParaRPr lang="en-US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802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5D815-364B-8862-90C5-A6B72BE4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67" y="374346"/>
            <a:ext cx="9692640" cy="1325562"/>
          </a:xfrm>
        </p:spPr>
        <p:txBody>
          <a:bodyPr/>
          <a:lstStyle/>
          <a:p>
            <a:pPr algn="ctr"/>
            <a:r>
              <a:rPr lang="de-AT" dirty="0"/>
              <a:t>Aufgabenteilung</a:t>
            </a:r>
            <a:endParaRPr lang="en-US" dirty="0"/>
          </a:p>
        </p:txBody>
      </p:sp>
      <p:sp>
        <p:nvSpPr>
          <p:cNvPr id="5" name="Flussdiagramm: Verbinder zu einer anderen Seite 4">
            <a:extLst>
              <a:ext uri="{FF2B5EF4-FFF2-40B4-BE49-F238E27FC236}">
                <a16:creationId xmlns:a16="http://schemas.microsoft.com/office/drawing/2014/main" id="{A3D5D442-8EA9-3B4C-B6A3-A5FF27FB0178}"/>
              </a:ext>
            </a:extLst>
          </p:cNvPr>
          <p:cNvSpPr/>
          <p:nvPr/>
        </p:nvSpPr>
        <p:spPr>
          <a:xfrm>
            <a:off x="1034759" y="2715198"/>
            <a:ext cx="2180666" cy="3191912"/>
          </a:xfrm>
          <a:prstGeom prst="flowChartOffpageConnector">
            <a:avLst/>
          </a:prstGeom>
          <a:solidFill>
            <a:srgbClr val="1B4D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ussdiagramm: Verbinder zu einer anderen Seite 6">
            <a:extLst>
              <a:ext uri="{FF2B5EF4-FFF2-40B4-BE49-F238E27FC236}">
                <a16:creationId xmlns:a16="http://schemas.microsoft.com/office/drawing/2014/main" id="{B0180B18-EA06-94A6-BB0A-FD0AB693D0B3}"/>
              </a:ext>
            </a:extLst>
          </p:cNvPr>
          <p:cNvSpPr/>
          <p:nvPr/>
        </p:nvSpPr>
        <p:spPr>
          <a:xfrm>
            <a:off x="8238107" y="2715197"/>
            <a:ext cx="2180666" cy="3191911"/>
          </a:xfrm>
          <a:prstGeom prst="flowChartOffpageConnector">
            <a:avLst/>
          </a:prstGeom>
          <a:solidFill>
            <a:srgbClr val="DBDB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ssdiagramm: Verbinder zu einer anderen Seite 7">
            <a:extLst>
              <a:ext uri="{FF2B5EF4-FFF2-40B4-BE49-F238E27FC236}">
                <a16:creationId xmlns:a16="http://schemas.microsoft.com/office/drawing/2014/main" id="{25905AA7-B1B0-E48F-1D88-F863A58B41A0}"/>
              </a:ext>
            </a:extLst>
          </p:cNvPr>
          <p:cNvSpPr/>
          <p:nvPr/>
        </p:nvSpPr>
        <p:spPr>
          <a:xfrm>
            <a:off x="4673040" y="2715198"/>
            <a:ext cx="2180666" cy="3191912"/>
          </a:xfrm>
          <a:prstGeom prst="flowChartOffpageConnector">
            <a:avLst/>
          </a:prstGeom>
          <a:solidFill>
            <a:srgbClr val="BE26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590C5B-90AF-D8A5-A65D-959D3F0A3124}"/>
              </a:ext>
            </a:extLst>
          </p:cNvPr>
          <p:cNvSpPr txBox="1"/>
          <p:nvPr/>
        </p:nvSpPr>
        <p:spPr>
          <a:xfrm>
            <a:off x="1259768" y="3761510"/>
            <a:ext cx="180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 dirty="0">
                <a:solidFill>
                  <a:schemeClr val="bg2">
                    <a:lumMod val="10000"/>
                  </a:schemeClr>
                </a:solidFill>
              </a:rPr>
              <a:t>Planung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0D7D117-1768-14A7-F2F7-8AC9B5821CF7}"/>
              </a:ext>
            </a:extLst>
          </p:cNvPr>
          <p:cNvSpPr txBox="1"/>
          <p:nvPr/>
        </p:nvSpPr>
        <p:spPr>
          <a:xfrm>
            <a:off x="4861442" y="3761510"/>
            <a:ext cx="180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 dirty="0">
                <a:solidFill>
                  <a:schemeClr val="bg2">
                    <a:lumMod val="10000"/>
                  </a:schemeClr>
                </a:solidFill>
              </a:rPr>
              <a:t>Coding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BE73FB5-4E3E-3B68-F800-69A8F0A42470}"/>
              </a:ext>
            </a:extLst>
          </p:cNvPr>
          <p:cNvSpPr txBox="1"/>
          <p:nvPr/>
        </p:nvSpPr>
        <p:spPr>
          <a:xfrm>
            <a:off x="8238107" y="3761510"/>
            <a:ext cx="218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 dirty="0">
                <a:solidFill>
                  <a:schemeClr val="bg2">
                    <a:lumMod val="10000"/>
                  </a:schemeClr>
                </a:solidFill>
              </a:rPr>
              <a:t>Finalisierung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0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F1D98-54BE-10BE-2EFB-8471CFC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Planung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EBEBEF-4B3B-2BCA-368E-BB6C7406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Grundkonzept gemeinsam aufgestellt</a:t>
            </a:r>
          </a:p>
          <a:p>
            <a:r>
              <a:rPr lang="en-US" dirty="0"/>
              <a:t>UML von Samuel</a:t>
            </a:r>
          </a:p>
          <a:p>
            <a:r>
              <a:rPr lang="en-US" dirty="0" err="1"/>
              <a:t>Gemeinsam</a:t>
            </a:r>
            <a:r>
              <a:rPr lang="en-US" dirty="0"/>
              <a:t> </a:t>
            </a:r>
            <a:r>
              <a:rPr lang="en-US" dirty="0" err="1"/>
              <a:t>grundlegende</a:t>
            </a:r>
            <a:r>
              <a:rPr lang="en-US" dirty="0"/>
              <a:t> </a:t>
            </a:r>
            <a:r>
              <a:rPr lang="en-US" dirty="0" err="1"/>
              <a:t>Arbeitsteilung</a:t>
            </a:r>
            <a:r>
              <a:rPr lang="en-US" dirty="0"/>
              <a:t> </a:t>
            </a:r>
            <a:r>
              <a:rPr lang="en-US" dirty="0" err="1"/>
              <a:t>besprochen</a:t>
            </a:r>
            <a:endParaRPr lang="en-US" dirty="0"/>
          </a:p>
          <a:p>
            <a:pPr lvl="1"/>
            <a:r>
              <a:rPr lang="en-US" dirty="0" err="1"/>
              <a:t>Anfänglicher</a:t>
            </a:r>
            <a:r>
              <a:rPr lang="en-US" dirty="0"/>
              <a:t> Plan: Julian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Ausgabe</a:t>
            </a:r>
            <a:r>
              <a:rPr lang="en-US" dirty="0">
                <a:sym typeface="Wingdings" panose="05000000000000000000" pitchFamily="2" charset="2"/>
              </a:rPr>
              <a:t>, Samuel  </a:t>
            </a:r>
            <a:r>
              <a:rPr lang="en-US" dirty="0" err="1">
                <a:sym typeface="Wingdings" panose="05000000000000000000" pitchFamily="2" charset="2"/>
              </a:rPr>
              <a:t>Logik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1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1833EE3-5739-597D-664C-CA51CCD60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9022"/>
            <a:ext cx="11288598" cy="68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9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Rechteck enthält.">
            <a:extLst>
              <a:ext uri="{FF2B5EF4-FFF2-40B4-BE49-F238E27FC236}">
                <a16:creationId xmlns:a16="http://schemas.microsoft.com/office/drawing/2014/main" id="{3E571578-8B01-DE01-10E2-364502216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159836" cy="66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4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227E1-EC10-0073-4FB5-B5266F89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FF8EF-AD80-19BA-F72A-DEC1ACA3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Julian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Exception</a:t>
            </a:r>
            <a:r>
              <a:rPr lang="de-AT" dirty="0">
                <a:sym typeface="Wingdings" panose="05000000000000000000" pitchFamily="2" charset="2"/>
              </a:rPr>
              <a:t> Handling(Eigene </a:t>
            </a:r>
            <a:r>
              <a:rPr lang="de-AT" dirty="0" err="1">
                <a:sym typeface="Wingdings" panose="05000000000000000000" pitchFamily="2" charset="2"/>
              </a:rPr>
              <a:t>Exceptions</a:t>
            </a:r>
            <a:r>
              <a:rPr lang="de-AT" dirty="0">
                <a:sym typeface="Wingdings" panose="05000000000000000000" pitchFamily="2" charset="2"/>
              </a:rPr>
              <a:t> + </a:t>
            </a:r>
            <a:r>
              <a:rPr lang="de-AT" dirty="0" err="1">
                <a:sym typeface="Wingdings" panose="05000000000000000000" pitchFamily="2" charset="2"/>
              </a:rPr>
              <a:t>vorhande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Exceptions</a:t>
            </a:r>
            <a:r>
              <a:rPr lang="de-AT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Bot(Zug Algorithmus)</a:t>
            </a:r>
          </a:p>
          <a:p>
            <a:pPr lvl="1"/>
            <a:r>
              <a:rPr lang="de-AT" b="1" u="sng" dirty="0">
                <a:sym typeface="Wingdings" panose="05000000000000000000" pitchFamily="2" charset="2"/>
              </a:rPr>
              <a:t>Ausgabe</a:t>
            </a:r>
          </a:p>
          <a:p>
            <a:pPr lvl="1"/>
            <a:r>
              <a:rPr lang="de-AT" b="1" u="sng" dirty="0" err="1">
                <a:sym typeface="Wingdings" panose="05000000000000000000" pitchFamily="2" charset="2"/>
              </a:rPr>
              <a:t>Wuerfel</a:t>
            </a:r>
            <a:r>
              <a:rPr lang="de-AT" b="1" u="sng" dirty="0">
                <a:sym typeface="Wingdings" panose="05000000000000000000" pitchFamily="2" charset="2"/>
              </a:rPr>
              <a:t> und Auswahlmethode betriebsfähig gemacht(Viele Überprüfungen, ob die Figur ziehen darf; Gewinnüberprüfung)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Samuel 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 Anfang der </a:t>
            </a:r>
            <a:r>
              <a:rPr lang="de-AT" dirty="0" err="1">
                <a:sym typeface="Wingdings" panose="05000000000000000000" pitchFamily="2" charset="2"/>
              </a:rPr>
              <a:t>Wuerfel</a:t>
            </a:r>
            <a:r>
              <a:rPr lang="de-AT" dirty="0">
                <a:sym typeface="Wingdings" panose="05000000000000000000" pitchFamily="2" charset="2"/>
              </a:rPr>
              <a:t>- und Auswahlmethode</a:t>
            </a:r>
          </a:p>
          <a:p>
            <a:pPr lvl="1"/>
            <a:r>
              <a:rPr lang="en-US" dirty="0" err="1"/>
              <a:t>Einleitung</a:t>
            </a:r>
            <a:r>
              <a:rPr lang="en-US" dirty="0"/>
              <a:t> ins Spiel</a:t>
            </a:r>
          </a:p>
          <a:p>
            <a:pPr lvl="1"/>
            <a:r>
              <a:rPr lang="en-US" dirty="0" err="1"/>
              <a:t>Erstellung</a:t>
            </a:r>
            <a:r>
              <a:rPr lang="en-US" dirty="0"/>
              <a:t> der </a:t>
            </a:r>
            <a:r>
              <a:rPr lang="en-US" dirty="0" err="1"/>
              <a:t>Spielfiguren</a:t>
            </a:r>
            <a:r>
              <a:rPr lang="en-US" dirty="0"/>
              <a:t>, </a:t>
            </a:r>
            <a:r>
              <a:rPr lang="en-US" dirty="0" err="1"/>
              <a:t>Häuser</a:t>
            </a:r>
            <a:r>
              <a:rPr lang="en-US" dirty="0"/>
              <a:t>, etc.</a:t>
            </a:r>
          </a:p>
          <a:p>
            <a:pPr lvl="1"/>
            <a:r>
              <a:rPr lang="en-US" b="1" u="sng" dirty="0" err="1"/>
              <a:t>Speicherung</a:t>
            </a:r>
            <a:r>
              <a:rPr lang="en-US" b="1" u="sng" dirty="0"/>
              <a:t> des Spiels</a:t>
            </a:r>
          </a:p>
          <a:p>
            <a:pPr lvl="1"/>
            <a:r>
              <a:rPr lang="en-US" b="1" u="sng" dirty="0" err="1"/>
              <a:t>Speicherung</a:t>
            </a:r>
            <a:r>
              <a:rPr lang="en-US" b="1" u="sng" dirty="0"/>
              <a:t> der Spieler</a:t>
            </a:r>
          </a:p>
        </p:txBody>
      </p:sp>
    </p:spTree>
    <p:extLst>
      <p:ext uri="{BB962C8B-B14F-4D97-AF65-F5344CB8AC3E}">
        <p14:creationId xmlns:p14="http://schemas.microsoft.com/office/powerpoint/2010/main" val="385552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7063A-D783-E4B9-AB5B-C68CD673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Kriterien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80749-B280-577F-A5C7-71AC6E36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Vererbung: Klasse Spieler </a:t>
            </a:r>
            <a:r>
              <a:rPr lang="de-AT" dirty="0">
                <a:sym typeface="Wingdings" panose="05000000000000000000" pitchFamily="2" charset="2"/>
              </a:rPr>
              <a:t> Bot und Menschlicher Spieler</a:t>
            </a:r>
          </a:p>
          <a:p>
            <a:r>
              <a:rPr lang="de-AT" dirty="0" err="1">
                <a:sym typeface="Wingdings" panose="05000000000000000000" pitchFamily="2" charset="2"/>
              </a:rPr>
              <a:t>Exception</a:t>
            </a:r>
            <a:r>
              <a:rPr lang="de-AT" dirty="0">
                <a:sym typeface="Wingdings" panose="05000000000000000000" pitchFamily="2" charset="2"/>
              </a:rPr>
              <a:t> Handling  Funktion </a:t>
            </a:r>
            <a:r>
              <a:rPr lang="de-AT" dirty="0" err="1">
                <a:sym typeface="Wingdings" panose="05000000000000000000" pitchFamily="2" charset="2"/>
              </a:rPr>
              <a:t>auswaehlen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Regex</a:t>
            </a:r>
            <a:r>
              <a:rPr lang="de-AT" dirty="0">
                <a:sym typeface="Wingdings" panose="05000000000000000000" pitchFamily="2" charset="2"/>
              </a:rPr>
              <a:t>  </a:t>
            </a:r>
            <a:r>
              <a:rPr lang="de-AT" dirty="0" err="1">
                <a:sym typeface="Wingdings" panose="05000000000000000000" pitchFamily="2" charset="2"/>
              </a:rPr>
              <a:t>Program.cs</a:t>
            </a:r>
            <a:r>
              <a:rPr lang="de-AT" dirty="0">
                <a:sym typeface="Wingdings" panose="05000000000000000000" pitchFamily="2" charset="2"/>
              </a:rPr>
              <a:t> Zeile 507</a:t>
            </a:r>
          </a:p>
          <a:p>
            <a:r>
              <a:rPr lang="de-AT" dirty="0">
                <a:sym typeface="Wingdings" panose="05000000000000000000" pitchFamily="2" charset="2"/>
              </a:rPr>
              <a:t>Filehandling  </a:t>
            </a:r>
            <a:r>
              <a:rPr lang="de-AT" dirty="0" err="1">
                <a:sym typeface="Wingdings" panose="05000000000000000000" pitchFamily="2" charset="2"/>
              </a:rPr>
              <a:t>Program.cs</a:t>
            </a:r>
            <a:r>
              <a:rPr lang="de-AT" dirty="0">
                <a:sym typeface="Wingdings" panose="05000000000000000000" pitchFamily="2" charset="2"/>
              </a:rPr>
              <a:t> ab Zeile 736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4A230-990E-91C6-1260-37116A15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Interessante Codeausschnitte + Probleme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F42EBC-5E68-5FB9-25AA-1AEFC6DA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auswaehlen</a:t>
            </a:r>
            <a:r>
              <a:rPr lang="de-AT" dirty="0"/>
              <a:t> Funktion + 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31666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152</Words>
  <Application>Microsoft Office PowerPoint</Application>
  <PresentationFormat>Breitbild</PresentationFormat>
  <Paragraphs>41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Wingdings</vt:lpstr>
      <vt:lpstr>Wingdings 2</vt:lpstr>
      <vt:lpstr>Aussicht</vt:lpstr>
      <vt:lpstr>Mensch ärgere dich nicht</vt:lpstr>
      <vt:lpstr>Inhalt</vt:lpstr>
      <vt:lpstr>Aufgabenteilung</vt:lpstr>
      <vt:lpstr>Planung</vt:lpstr>
      <vt:lpstr>PowerPoint-Präsentation</vt:lpstr>
      <vt:lpstr>PowerPoint-Präsentation</vt:lpstr>
      <vt:lpstr>Coding</vt:lpstr>
      <vt:lpstr>Kriterien</vt:lpstr>
      <vt:lpstr>Interessante Codeausschnitte + Probleme</vt:lpstr>
      <vt:lpstr>Finalisierung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Höflehner Julian</dc:creator>
  <cp:lastModifiedBy>Höflehner Julian</cp:lastModifiedBy>
  <cp:revision>1</cp:revision>
  <dcterms:created xsi:type="dcterms:W3CDTF">2024-06-04T05:53:23Z</dcterms:created>
  <dcterms:modified xsi:type="dcterms:W3CDTF">2024-06-04T10:58:50Z</dcterms:modified>
</cp:coreProperties>
</file>