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56" r:id="rId2"/>
    <p:sldId id="257" r:id="rId3"/>
    <p:sldId id="267" r:id="rId4"/>
    <p:sldId id="284" r:id="rId5"/>
    <p:sldId id="258" r:id="rId6"/>
    <p:sldId id="259" r:id="rId7"/>
    <p:sldId id="264" r:id="rId8"/>
    <p:sldId id="270" r:id="rId9"/>
    <p:sldId id="268" r:id="rId10"/>
    <p:sldId id="269" r:id="rId11"/>
    <p:sldId id="271" r:id="rId12"/>
    <p:sldId id="274" r:id="rId13"/>
    <p:sldId id="260" r:id="rId14"/>
    <p:sldId id="273" r:id="rId15"/>
    <p:sldId id="266" r:id="rId16"/>
    <p:sldId id="277" r:id="rId17"/>
    <p:sldId id="275" r:id="rId18"/>
    <p:sldId id="276" r:id="rId19"/>
    <p:sldId id="278" r:id="rId20"/>
    <p:sldId id="286" r:id="rId21"/>
    <p:sldId id="287" r:id="rId22"/>
    <p:sldId id="288" r:id="rId23"/>
    <p:sldId id="289" r:id="rId24"/>
    <p:sldId id="290" r:id="rId25"/>
    <p:sldId id="285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97A"/>
    <a:srgbClr val="1B4DC9"/>
    <a:srgbClr val="DBDB09"/>
    <a:srgbClr val="BE2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7F62A-B381-4648-8C6F-79D1841A9D61}" v="3" dt="2024-06-11T16:25:44.598"/>
    <p1510:client id="{2A372D19-564C-4454-BABE-9AF80FD80B22}" v="65" dt="2024-06-11T17:24:15.893"/>
    <p1510:client id="{57F2A75B-D507-4DE4-BC89-5B245A2E7D50}" v="61" dt="2024-06-11T11:30:17.563"/>
    <p1510:client id="{5E00D5DF-249A-7E80-670D-E67C0D66A96B}" v="1067" dt="2024-06-10T18:29:51.205"/>
    <p1510:client id="{6BC5CF01-A64E-412B-B3CE-5014EBA14001}" v="93" dt="2024-06-11T17:54:13.188"/>
    <p1510:client id="{C1E83189-3107-478B-B967-FAE868DC14DC}" v="26" dt="2024-06-11T04:08:15.689"/>
    <p1510:client id="{C6AB236E-8B85-4334-B1E2-F66F5E05BB90}" v="5" dt="2024-06-11T17:09:49.486"/>
    <p1510:client id="{D29ED7C4-B5ED-49AE-851B-75C5CF5525F3}" v="2" dt="2024-06-11T17:10:04.826"/>
    <p1510:client id="{F0301213-AF9D-4627-B67D-215D81DB3ABD}" v="262" dt="2024-06-10T18:40:21.991"/>
    <p1510:client id="{FF4AA1AB-31D8-456A-9813-4302D8D07322}" v="255" dt="2024-06-11T18:05:28.062"/>
    <p1510:client id="{FFBE3297-9C3D-47E6-BCFA-5A2EA347CC19}" v="46" dt="2024-06-11T16:48:26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öflehner Julian" userId="S::julian.hoeflehner@htl-saalfelden.at::5ffe66e3-a139-4b57-888c-3ea8e0375b23" providerId="AD" clId="Web-{2067F62A-B381-4648-8C6F-79D1841A9D61}"/>
    <pc:docChg chg="modSld">
      <pc:chgData name="Höflehner Julian" userId="S::julian.hoeflehner@htl-saalfelden.at::5ffe66e3-a139-4b57-888c-3ea8e0375b23" providerId="AD" clId="Web-{2067F62A-B381-4648-8C6F-79D1841A9D61}" dt="2024-06-11T16:25:44.598" v="2" actId="20577"/>
      <pc:docMkLst>
        <pc:docMk/>
      </pc:docMkLst>
      <pc:sldChg chg="modSp">
        <pc:chgData name="Höflehner Julian" userId="S::julian.hoeflehner@htl-saalfelden.at::5ffe66e3-a139-4b57-888c-3ea8e0375b23" providerId="AD" clId="Web-{2067F62A-B381-4648-8C6F-79D1841A9D61}" dt="2024-06-11T16:25:44.598" v="2" actId="20577"/>
        <pc:sldMkLst>
          <pc:docMk/>
          <pc:sldMk cId="3368743083" sldId="267"/>
        </pc:sldMkLst>
        <pc:spChg chg="mod">
          <ac:chgData name="Höflehner Julian" userId="S::julian.hoeflehner@htl-saalfelden.at::5ffe66e3-a139-4b57-888c-3ea8e0375b23" providerId="AD" clId="Web-{2067F62A-B381-4648-8C6F-79D1841A9D61}" dt="2024-06-11T16:25:44.598" v="2" actId="20577"/>
          <ac:spMkLst>
            <pc:docMk/>
            <pc:sldMk cId="3368743083" sldId="267"/>
            <ac:spMk id="3" creationId="{E769BEB7-02F4-DD74-5979-7AE5A01284BF}"/>
          </ac:spMkLst>
        </pc:spChg>
      </pc:sldChg>
    </pc:docChg>
  </pc:docChgLst>
  <pc:docChgLst>
    <pc:chgData name="Höflehner Julian" userId="5ffe66e3-a139-4b57-888c-3ea8e0375b23" providerId="ADAL" clId="{DCBC045F-0498-443F-A9CC-10585195062C}"/>
    <pc:docChg chg="custSel addSld modSld">
      <pc:chgData name="Höflehner Julian" userId="5ffe66e3-a139-4b57-888c-3ea8e0375b23" providerId="ADAL" clId="{DCBC045F-0498-443F-A9CC-10585195062C}" dt="2024-06-04T10:58:44.931" v="275" actId="20577"/>
      <pc:docMkLst>
        <pc:docMk/>
      </pc:docMkLst>
      <pc:sldChg chg="modSp mod">
        <pc:chgData name="Höflehner Julian" userId="5ffe66e3-a139-4b57-888c-3ea8e0375b23" providerId="ADAL" clId="{DCBC045F-0498-443F-A9CC-10585195062C}" dt="2024-06-04T10:45:24.813" v="164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DCBC045F-0498-443F-A9CC-10585195062C}" dt="2024-06-04T10:45:24.813" v="164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 new mod">
        <pc:chgData name="Höflehner Julian" userId="5ffe66e3-a139-4b57-888c-3ea8e0375b23" providerId="ADAL" clId="{DCBC045F-0498-443F-A9CC-10585195062C}" dt="2024-06-04T10:58:44.931" v="275" actId="20577"/>
        <pc:sldMkLst>
          <pc:docMk/>
          <pc:sldMk cId="2830231666" sldId="266"/>
        </pc:sldMkLst>
        <pc:spChg chg="mod">
          <ac:chgData name="Höflehner Julian" userId="5ffe66e3-a139-4b57-888c-3ea8e0375b23" providerId="ADAL" clId="{DCBC045F-0498-443F-A9CC-10585195062C}" dt="2024-06-04T10:58:44.931" v="275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5ffe66e3-a139-4b57-888c-3ea8e0375b23" providerId="ADAL" clId="{DCBC045F-0498-443F-A9CC-10585195062C}" dt="2024-06-04T10:58:02.760" v="264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aslinger Samuel" userId="S::samuel.haslinger@htl-saalfelden.at::c9069ffe-0245-4413-8cd0-3e34027a2a6c" providerId="AD" clId="Web-{2E285917-355F-473F-9AF0-0FC0EBEB512A}"/>
    <pc:docChg chg="modSld">
      <pc:chgData name="Haslinger Samuel" userId="S::samuel.haslinger@htl-saalfelden.at::c9069ffe-0245-4413-8cd0-3e34027a2a6c" providerId="AD" clId="Web-{2E285917-355F-473F-9AF0-0FC0EBEB512A}" dt="2024-06-10T15:57:02.151" v="16" actId="20577"/>
      <pc:docMkLst>
        <pc:docMk/>
      </pc:docMkLst>
      <pc:sldChg chg="modSp">
        <pc:chgData name="Haslinger Samuel" userId="S::samuel.haslinger@htl-saalfelden.at::c9069ffe-0245-4413-8cd0-3e34027a2a6c" providerId="AD" clId="Web-{2E285917-355F-473F-9AF0-0FC0EBEB512A}" dt="2024-06-10T15:57:02.151" v="16" actId="20577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2E285917-355F-473F-9AF0-0FC0EBEB512A}" dt="2024-06-10T15:57:02.151" v="16" actId="20577"/>
          <ac:spMkLst>
            <pc:docMk/>
            <pc:sldMk cId="70910024" sldId="261"/>
            <ac:spMk id="3" creationId="{6E8FF11F-8385-D701-53C1-B3CFF364A656}"/>
          </ac:spMkLst>
        </pc:spChg>
      </pc:sldChg>
      <pc:sldChg chg="modSp">
        <pc:chgData name="Haslinger Samuel" userId="S::samuel.haslinger@htl-saalfelden.at::c9069ffe-0245-4413-8cd0-3e34027a2a6c" providerId="AD" clId="Web-{2E285917-355F-473F-9AF0-0FC0EBEB512A}" dt="2024-06-10T15:55:18.334" v="14" actId="20577"/>
        <pc:sldMkLst>
          <pc:docMk/>
          <pc:sldMk cId="3368743083" sldId="267"/>
        </pc:sldMkLst>
        <pc:spChg chg="mod">
          <ac:chgData name="Haslinger Samuel" userId="S::samuel.haslinger@htl-saalfelden.at::c9069ffe-0245-4413-8cd0-3e34027a2a6c" providerId="AD" clId="Web-{2E285917-355F-473F-9AF0-0FC0EBEB512A}" dt="2024-06-10T15:55:18.334" v="14" actId="20577"/>
          <ac:spMkLst>
            <pc:docMk/>
            <pc:sldMk cId="3368743083" sldId="267"/>
            <ac:spMk id="3" creationId="{E769BEB7-02F4-DD74-5979-7AE5A01284BF}"/>
          </ac:spMkLst>
        </pc:spChg>
      </pc:sldChg>
    </pc:docChg>
  </pc:docChgLst>
  <pc:docChgLst>
    <pc:chgData name="Höflehner Julian" userId="5ffe66e3-a139-4b57-888c-3ea8e0375b23" providerId="ADAL" clId="{FF4AA1AB-31D8-456A-9813-4302D8D07322}"/>
    <pc:docChg chg="undo custSel addSld modSld modMainMaster">
      <pc:chgData name="Höflehner Julian" userId="5ffe66e3-a139-4b57-888c-3ea8e0375b23" providerId="ADAL" clId="{FF4AA1AB-31D8-456A-9813-4302D8D07322}" dt="2024-06-11T18:05:28.062" v="264" actId="1076"/>
      <pc:docMkLst>
        <pc:docMk/>
      </pc:docMkLst>
      <pc:sldChg chg="addSp modSp">
        <pc:chgData name="Höflehner Julian" userId="5ffe66e3-a139-4b57-888c-3ea8e0375b23" providerId="ADAL" clId="{FF4AA1AB-31D8-456A-9813-4302D8D07322}" dt="2024-06-11T18:04:24.649" v="254"/>
        <pc:sldMkLst>
          <pc:docMk/>
          <pc:sldMk cId="1918144357" sldId="256"/>
        </pc:sldMkLst>
        <pc:spChg chg="add mod">
          <ac:chgData name="Höflehner Julian" userId="5ffe66e3-a139-4b57-888c-3ea8e0375b23" providerId="ADAL" clId="{FF4AA1AB-31D8-456A-9813-4302D8D07322}" dt="2024-06-11T18:04:24.649" v="254"/>
          <ac:spMkLst>
            <pc:docMk/>
            <pc:sldMk cId="1918144357" sldId="256"/>
            <ac:spMk id="5" creationId="{EF7B48E2-D42D-C94F-147F-D2973DB2C22A}"/>
          </ac:spMkLst>
        </pc:spChg>
      </pc:sldChg>
      <pc:sldChg chg="modSp mod">
        <pc:chgData name="Höflehner Julian" userId="5ffe66e3-a139-4b57-888c-3ea8e0375b23" providerId="ADAL" clId="{FF4AA1AB-31D8-456A-9813-4302D8D07322}" dt="2024-06-04T19:02:26.960" v="4"/>
        <pc:sldMkLst>
          <pc:docMk/>
          <pc:sldMk cId="2668022557" sldId="257"/>
        </pc:sldMkLst>
        <pc:spChg chg="mod">
          <ac:chgData name="Höflehner Julian" userId="5ffe66e3-a139-4b57-888c-3ea8e0375b23" providerId="ADAL" clId="{FF4AA1AB-31D8-456A-9813-4302D8D07322}" dt="2024-06-04T19:02:26.960" v="4"/>
          <ac:spMkLst>
            <pc:docMk/>
            <pc:sldMk cId="2668022557" sldId="257"/>
            <ac:spMk id="3" creationId="{F99579B8-744C-7908-3E34-3925B36AEF80}"/>
          </ac:spMkLst>
        </pc:spChg>
      </pc:sldChg>
      <pc:sldChg chg="modSp mod">
        <pc:chgData name="Höflehner Julian" userId="5ffe66e3-a139-4b57-888c-3ea8e0375b23" providerId="ADAL" clId="{FF4AA1AB-31D8-456A-9813-4302D8D07322}" dt="2024-06-04T19:06:11.932" v="6" actId="207"/>
        <pc:sldMkLst>
          <pc:docMk/>
          <pc:sldMk cId="3855528893" sldId="260"/>
        </pc:sldMkLst>
        <pc:spChg chg="mod">
          <ac:chgData name="Höflehner Julian" userId="5ffe66e3-a139-4b57-888c-3ea8e0375b23" providerId="ADAL" clId="{FF4AA1AB-31D8-456A-9813-4302D8D07322}" dt="2024-06-04T19:06:11.932" v="6" actId="207"/>
          <ac:spMkLst>
            <pc:docMk/>
            <pc:sldMk cId="3855528893" sldId="260"/>
            <ac:spMk id="3" creationId="{21FFF8EF-AD80-19BA-F72A-DEC1ACA36782}"/>
          </ac:spMkLst>
        </pc:spChg>
      </pc:sldChg>
      <pc:sldChg chg="modSp mod">
        <pc:chgData name="Höflehner Julian" userId="5ffe66e3-a139-4b57-888c-3ea8e0375b23" providerId="ADAL" clId="{FF4AA1AB-31D8-456A-9813-4302D8D07322}" dt="2024-06-04T19:09:06.124" v="9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FF4AA1AB-31D8-456A-9813-4302D8D07322}" dt="2024-06-04T19:09:06.124" v="9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delSp modSp mod">
        <pc:chgData name="Höflehner Julian" userId="5ffe66e3-a139-4b57-888c-3ea8e0375b23" providerId="ADAL" clId="{FF4AA1AB-31D8-456A-9813-4302D8D07322}" dt="2024-06-11T18:04:43.197" v="258" actId="122"/>
        <pc:sldMkLst>
          <pc:docMk/>
          <pc:sldMk cId="2830231666" sldId="266"/>
        </pc:sldMkLst>
        <pc:spChg chg="mod">
          <ac:chgData name="Höflehner Julian" userId="5ffe66e3-a139-4b57-888c-3ea8e0375b23" providerId="ADAL" clId="{FF4AA1AB-31D8-456A-9813-4302D8D07322}" dt="2024-06-11T18:04:43.197" v="258" actId="122"/>
          <ac:spMkLst>
            <pc:docMk/>
            <pc:sldMk cId="2830231666" sldId="266"/>
            <ac:spMk id="2" creationId="{7494A230-990E-91C6-1260-37116A153A8C}"/>
          </ac:spMkLst>
        </pc:spChg>
        <pc:spChg chg="del mod">
          <ac:chgData name="Höflehner Julian" userId="5ffe66e3-a139-4b57-888c-3ea8e0375b23" providerId="ADAL" clId="{FF4AA1AB-31D8-456A-9813-4302D8D07322}" dt="2024-06-11T18:04:35.975" v="256" actId="478"/>
          <ac:spMkLst>
            <pc:docMk/>
            <pc:sldMk cId="2830231666" sldId="266"/>
            <ac:spMk id="3" creationId="{6BF42EBC-5E68-5FB9-25AA-1AEFC6DAB116}"/>
          </ac:spMkLst>
        </pc:spChg>
      </pc:sldChg>
      <pc:sldChg chg="delSp modSp mod">
        <pc:chgData name="Höflehner Julian" userId="5ffe66e3-a139-4b57-888c-3ea8e0375b23" providerId="ADAL" clId="{FF4AA1AB-31D8-456A-9813-4302D8D07322}" dt="2024-06-11T16:58:19.602" v="21" actId="1076"/>
        <pc:sldMkLst>
          <pc:docMk/>
          <pc:sldMk cId="2975300328" sldId="275"/>
        </pc:sldMkLst>
        <pc:picChg chg="del">
          <ac:chgData name="Höflehner Julian" userId="5ffe66e3-a139-4b57-888c-3ea8e0375b23" providerId="ADAL" clId="{FF4AA1AB-31D8-456A-9813-4302D8D07322}" dt="2024-06-11T16:57:59.431" v="14" actId="478"/>
          <ac:picMkLst>
            <pc:docMk/>
            <pc:sldMk cId="2975300328" sldId="275"/>
            <ac:picMk id="8" creationId="{2E6634C5-298F-D5B8-4D98-D99E06F18420}"/>
          </ac:picMkLst>
        </pc:picChg>
        <pc:picChg chg="mod ord">
          <ac:chgData name="Höflehner Julian" userId="5ffe66e3-a139-4b57-888c-3ea8e0375b23" providerId="ADAL" clId="{FF4AA1AB-31D8-456A-9813-4302D8D07322}" dt="2024-06-11T16:58:19.602" v="21" actId="1076"/>
          <ac:picMkLst>
            <pc:docMk/>
            <pc:sldMk cId="2975300328" sldId="275"/>
            <ac:picMk id="10" creationId="{8119E7D4-750F-765E-C60D-9746CF0F8551}"/>
          </ac:picMkLst>
        </pc:picChg>
        <pc:picChg chg="mod">
          <ac:chgData name="Höflehner Julian" userId="5ffe66e3-a139-4b57-888c-3ea8e0375b23" providerId="ADAL" clId="{FF4AA1AB-31D8-456A-9813-4302D8D07322}" dt="2024-06-11T16:58:05.708" v="16" actId="14100"/>
          <ac:picMkLst>
            <pc:docMk/>
            <pc:sldMk cId="2975300328" sldId="275"/>
            <ac:picMk id="11" creationId="{1A50642E-537C-BB69-C98D-FB7BE0CA6931}"/>
          </ac:picMkLst>
        </pc:picChg>
      </pc:sldChg>
      <pc:sldChg chg="modSp mod">
        <pc:chgData name="Höflehner Julian" userId="5ffe66e3-a139-4b57-888c-3ea8e0375b23" providerId="ADAL" clId="{FF4AA1AB-31D8-456A-9813-4302D8D07322}" dt="2024-06-11T18:05:28.062" v="264" actId="1076"/>
        <pc:sldMkLst>
          <pc:docMk/>
          <pc:sldMk cId="3493949477" sldId="276"/>
        </pc:sldMkLst>
        <pc:spChg chg="mod">
          <ac:chgData name="Höflehner Julian" userId="5ffe66e3-a139-4b57-888c-3ea8e0375b23" providerId="ADAL" clId="{FF4AA1AB-31D8-456A-9813-4302D8D07322}" dt="2024-06-11T18:05:28.062" v="264" actId="1076"/>
          <ac:spMkLst>
            <pc:docMk/>
            <pc:sldMk cId="3493949477" sldId="276"/>
            <ac:spMk id="2" creationId="{7DA0FABC-90B5-1481-31E6-651AFAAF6405}"/>
          </ac:spMkLst>
        </pc:spChg>
      </pc:sldChg>
      <pc:sldChg chg="modSp mod">
        <pc:chgData name="Höflehner Julian" userId="5ffe66e3-a139-4b57-888c-3ea8e0375b23" providerId="ADAL" clId="{FF4AA1AB-31D8-456A-9813-4302D8D07322}" dt="2024-06-11T18:05:17.095" v="262" actId="1076"/>
        <pc:sldMkLst>
          <pc:docMk/>
          <pc:sldMk cId="3051758887" sldId="277"/>
        </pc:sldMkLst>
        <pc:spChg chg="mod">
          <ac:chgData name="Höflehner Julian" userId="5ffe66e3-a139-4b57-888c-3ea8e0375b23" providerId="ADAL" clId="{FF4AA1AB-31D8-456A-9813-4302D8D07322}" dt="2024-06-11T18:05:17.095" v="262" actId="1076"/>
          <ac:spMkLst>
            <pc:docMk/>
            <pc:sldMk cId="3051758887" sldId="277"/>
            <ac:spMk id="10" creationId="{D3CDDBEB-ECBF-E847-4977-9FE86B18E370}"/>
          </ac:spMkLst>
        </pc:spChg>
      </pc:sldChg>
      <pc:sldChg chg="modSp mod">
        <pc:chgData name="Höflehner Julian" userId="5ffe66e3-a139-4b57-888c-3ea8e0375b23" providerId="ADAL" clId="{FF4AA1AB-31D8-456A-9813-4302D8D07322}" dt="2024-06-11T18:03:08.602" v="253" actId="1076"/>
        <pc:sldMkLst>
          <pc:docMk/>
          <pc:sldMk cId="1191180613" sldId="284"/>
        </pc:sldMkLst>
        <pc:spChg chg="mod">
          <ac:chgData name="Höflehner Julian" userId="5ffe66e3-a139-4b57-888c-3ea8e0375b23" providerId="ADAL" clId="{FF4AA1AB-31D8-456A-9813-4302D8D07322}" dt="2024-06-11T18:03:08.602" v="253" actId="1076"/>
          <ac:spMkLst>
            <pc:docMk/>
            <pc:sldMk cId="1191180613" sldId="284"/>
            <ac:spMk id="4" creationId="{D9F726D5-81E9-A38D-2048-897BC37D5905}"/>
          </ac:spMkLst>
        </pc:spChg>
      </pc:sldChg>
      <pc:sldChg chg="addSp delSp modSp new mod setBg">
        <pc:chgData name="Höflehner Julian" userId="5ffe66e3-a139-4b57-888c-3ea8e0375b23" providerId="ADAL" clId="{FF4AA1AB-31D8-456A-9813-4302D8D07322}" dt="2024-06-11T18:00:46.782" v="248" actId="20577"/>
        <pc:sldMkLst>
          <pc:docMk/>
          <pc:sldMk cId="1435575714" sldId="291"/>
        </pc:sldMkLst>
        <pc:spChg chg="del">
          <ac:chgData name="Höflehner Julian" userId="5ffe66e3-a139-4b57-888c-3ea8e0375b23" providerId="ADAL" clId="{FF4AA1AB-31D8-456A-9813-4302D8D07322}" dt="2024-06-11T17:56:18.443" v="24" actId="478"/>
          <ac:spMkLst>
            <pc:docMk/>
            <pc:sldMk cId="1435575714" sldId="291"/>
            <ac:spMk id="2" creationId="{8C77DD2A-9A97-AC32-659F-00762948C8FB}"/>
          </ac:spMkLst>
        </pc:spChg>
        <pc:spChg chg="del">
          <ac:chgData name="Höflehner Julian" userId="5ffe66e3-a139-4b57-888c-3ea8e0375b23" providerId="ADAL" clId="{FF4AA1AB-31D8-456A-9813-4302D8D07322}" dt="2024-06-11T17:56:17.405" v="23" actId="478"/>
          <ac:spMkLst>
            <pc:docMk/>
            <pc:sldMk cId="1435575714" sldId="291"/>
            <ac:spMk id="3" creationId="{792004F1-C891-7978-575E-6FED9A28DBB4}"/>
          </ac:spMkLst>
        </pc:spChg>
        <pc:spChg chg="del mod ord">
          <ac:chgData name="Höflehner Julian" userId="5ffe66e3-a139-4b57-888c-3ea8e0375b23" providerId="ADAL" clId="{FF4AA1AB-31D8-456A-9813-4302D8D07322}" dt="2024-06-11T17:59:51.383" v="236" actId="478"/>
          <ac:spMkLst>
            <pc:docMk/>
            <pc:sldMk cId="1435575714" sldId="291"/>
            <ac:spMk id="4" creationId="{360E1075-F74C-5633-5862-1D2EB3075AF2}"/>
          </ac:spMkLst>
        </pc:spChg>
        <pc:spChg chg="add mod ord">
          <ac:chgData name="Höflehner Julian" userId="5ffe66e3-a139-4b57-888c-3ea8e0375b23" providerId="ADAL" clId="{FF4AA1AB-31D8-456A-9813-4302D8D07322}" dt="2024-06-11T18:00:46.782" v="248" actId="20577"/>
          <ac:spMkLst>
            <pc:docMk/>
            <pc:sldMk cId="1435575714" sldId="291"/>
            <ac:spMk id="7" creationId="{361F0DAF-7318-2552-4205-5C0C856EF5F3}"/>
          </ac:spMkLst>
        </pc:spChg>
        <pc:spChg chg="add mod ord">
          <ac:chgData name="Höflehner Julian" userId="5ffe66e3-a139-4b57-888c-3ea8e0375b23" providerId="ADAL" clId="{FF4AA1AB-31D8-456A-9813-4302D8D07322}" dt="2024-06-11T18:00:33.882" v="246" actId="1076"/>
          <ac:spMkLst>
            <pc:docMk/>
            <pc:sldMk cId="1435575714" sldId="291"/>
            <ac:spMk id="10" creationId="{D2736C11-5B45-9F26-DDF5-1359BF9C7BFC}"/>
          </ac:spMkLst>
        </pc:spChg>
        <pc:spChg chg="add">
          <ac:chgData name="Höflehner Julian" userId="5ffe66e3-a139-4b57-888c-3ea8e0375b23" providerId="ADAL" clId="{FF4AA1AB-31D8-456A-9813-4302D8D07322}" dt="2024-06-11T17:56:21.711" v="28" actId="26606"/>
          <ac:spMkLst>
            <pc:docMk/>
            <pc:sldMk cId="1435575714" sldId="291"/>
            <ac:spMk id="11" creationId="{21FFDA05-9640-4040-B33E-D46FD04434DB}"/>
          </ac:spMkLst>
        </pc:spChg>
        <pc:picChg chg="add mod">
          <ac:chgData name="Höflehner Julian" userId="5ffe66e3-a139-4b57-888c-3ea8e0375b23" providerId="ADAL" clId="{FF4AA1AB-31D8-456A-9813-4302D8D07322}" dt="2024-06-11T17:59:59.953" v="238" actId="1076"/>
          <ac:picMkLst>
            <pc:docMk/>
            <pc:sldMk cId="1435575714" sldId="291"/>
            <ac:picMk id="6" creationId="{A71ACEDC-AFD9-93C7-80FB-F49B97272CFB}"/>
          </ac:picMkLst>
        </pc:picChg>
        <pc:picChg chg="add mod">
          <ac:chgData name="Höflehner Julian" userId="5ffe66e3-a139-4b57-888c-3ea8e0375b23" providerId="ADAL" clId="{FF4AA1AB-31D8-456A-9813-4302D8D07322}" dt="2024-06-11T18:00:03.536" v="240" actId="1076"/>
          <ac:picMkLst>
            <pc:docMk/>
            <pc:sldMk cId="1435575714" sldId="291"/>
            <ac:picMk id="9" creationId="{4DB31389-638A-3A1F-FC28-951A8D3E7925}"/>
          </ac:picMkLst>
        </pc:picChg>
      </pc:sldChg>
      <pc:sldMasterChg chg="modSp mod modSldLayout">
        <pc:chgData name="Höflehner Julian" userId="5ffe66e3-a139-4b57-888c-3ea8e0375b23" providerId="ADAL" clId="{FF4AA1AB-31D8-456A-9813-4302D8D07322}" dt="2024-06-11T18:02:00.225" v="249" actId="166"/>
        <pc:sldMasterMkLst>
          <pc:docMk/>
          <pc:sldMasterMk cId="2019302197" sldId="2147483736"/>
        </pc:sldMasterMkLst>
        <pc:spChg chg="mod">
          <ac:chgData name="Höflehner Julian" userId="5ffe66e3-a139-4b57-888c-3ea8e0375b23" providerId="ADAL" clId="{FF4AA1AB-31D8-456A-9813-4302D8D07322}" dt="2024-06-11T16:49:54.306" v="13" actId="1076"/>
          <ac:spMkLst>
            <pc:docMk/>
            <pc:sldMasterMk cId="2019302197" sldId="2147483736"/>
            <ac:spMk id="5" creationId="{00000000-0000-0000-0000-000000000000}"/>
          </ac:spMkLst>
        </pc:spChg>
        <pc:sldLayoutChg chg="modSp mod">
          <pc:chgData name="Höflehner Julian" userId="5ffe66e3-a139-4b57-888c-3ea8e0375b23" providerId="ADAL" clId="{FF4AA1AB-31D8-456A-9813-4302D8D07322}" dt="2024-06-11T18:02:00.225" v="249" actId="166"/>
          <pc:sldLayoutMkLst>
            <pc:docMk/>
            <pc:sldMasterMk cId="2019302197" sldId="2147483736"/>
            <pc:sldLayoutMk cId="259218132" sldId="2147483737"/>
          </pc:sldLayoutMkLst>
          <pc:spChg chg="ord">
            <ac:chgData name="Höflehner Julian" userId="5ffe66e3-a139-4b57-888c-3ea8e0375b23" providerId="ADAL" clId="{FF4AA1AB-31D8-456A-9813-4302D8D07322}" dt="2024-06-11T18:02:00.225" v="249" actId="166"/>
            <ac:spMkLst>
              <pc:docMk/>
              <pc:sldMasterMk cId="2019302197" sldId="2147483736"/>
              <pc:sldLayoutMk cId="259218132" sldId="2147483737"/>
              <ac:spMk id="6" creationId="{00000000-0000-0000-0000-000000000000}"/>
            </ac:spMkLst>
          </pc:spChg>
        </pc:sldLayoutChg>
      </pc:sldMasterChg>
    </pc:docChg>
  </pc:docChgLst>
  <pc:docChgLst>
    <pc:chgData name="Haslinger Samuel" userId="S::samuel.haslinger@htl-saalfelden.at::c9069ffe-0245-4413-8cd0-3e34027a2a6c" providerId="AD" clId="Web-{F0301213-AF9D-4627-B67D-215D81DB3ABD}"/>
    <pc:docChg chg="modSld">
      <pc:chgData name="Haslinger Samuel" userId="S::samuel.haslinger@htl-saalfelden.at::c9069ffe-0245-4413-8cd0-3e34027a2a6c" providerId="AD" clId="Web-{F0301213-AF9D-4627-B67D-215D81DB3ABD}" dt="2024-06-10T18:40:21.991" v="254"/>
      <pc:docMkLst>
        <pc:docMk/>
      </pc:docMkLst>
      <pc:sldChg chg="modSp">
        <pc:chgData name="Haslinger Samuel" userId="S::samuel.haslinger@htl-saalfelden.at::c9069ffe-0245-4413-8cd0-3e34027a2a6c" providerId="AD" clId="Web-{F0301213-AF9D-4627-B67D-215D81DB3ABD}" dt="2024-06-10T17:47:47.928" v="183" actId="1076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F0301213-AF9D-4627-B67D-215D81DB3ABD}" dt="2024-06-10T17:11:00.909" v="71" actId="20577"/>
          <ac:spMkLst>
            <pc:docMk/>
            <pc:sldMk cId="1918144357" sldId="256"/>
            <ac:spMk id="3" creationId="{82914DD1-5BE6-3A08-FBD5-84640B602594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6:52.448" v="14" actId="20577"/>
          <ac:spMkLst>
            <pc:docMk/>
            <pc:sldMk cId="1918144357" sldId="256"/>
            <ac:spMk id="4" creationId="{68B9F75E-9478-2FD1-40A9-C275A7FEBCAC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47:47.928" v="183" actId="1076"/>
          <ac:spMkLst>
            <pc:docMk/>
            <pc:sldMk cId="1918144357" sldId="256"/>
            <ac:spMk id="8" creationId="{793EAAB9-022B-AFB4-CB68-500D2B640AEF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7:53.851" v="185"/>
        <pc:sldMkLst>
          <pc:docMk/>
          <pc:sldMk cId="2668022557" sldId="257"/>
        </pc:sldMkLst>
        <pc:spChg chg="del mod">
          <ac:chgData name="Haslinger Samuel" userId="S::samuel.haslinger@htl-saalfelden.at::c9069ffe-0245-4413-8cd0-3e34027a2a6c" providerId="AD" clId="Web-{F0301213-AF9D-4627-B67D-215D81DB3ABD}" dt="2024-06-10T17:47:53.851" v="185"/>
          <ac:spMkLst>
            <pc:docMk/>
            <pc:sldMk cId="2668022557" sldId="257"/>
            <ac:spMk id="4" creationId="{D8560BA2-EBA1-FB1D-FE22-75C712A1E36D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6:55.526" v="16" actId="20577"/>
          <ac:spMkLst>
            <pc:docMk/>
            <pc:sldMk cId="2668022557" sldId="257"/>
            <ac:spMk id="6" creationId="{FC2D2FBA-A97E-07DA-6D33-D1B558337FBE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7:50.725" v="184"/>
          <ac:spMkLst>
            <pc:docMk/>
            <pc:sldMk cId="2668022557" sldId="257"/>
            <ac:spMk id="7" creationId="{615CE7F1-2E5A-D8B5-5557-90E8B919657D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8:06.038" v="189"/>
        <pc:sldMkLst>
          <pc:docMk/>
          <pc:sldMk cId="1888607500" sldId="258"/>
        </pc:sldMkLst>
        <pc:spChg chg="mod">
          <ac:chgData name="Haslinger Samuel" userId="S::samuel.haslinger@htl-saalfelden.at::c9069ffe-0245-4413-8cd0-3e34027a2a6c" providerId="AD" clId="Web-{F0301213-AF9D-4627-B67D-215D81DB3ABD}" dt="2024-06-10T17:07:01.964" v="20" actId="20577"/>
          <ac:spMkLst>
            <pc:docMk/>
            <pc:sldMk cId="1888607500" sldId="258"/>
            <ac:spMk id="3" creationId="{315CC726-AE3F-1A3C-CD2A-1434CDCFFE2A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8:06.038" v="189"/>
          <ac:spMkLst>
            <pc:docMk/>
            <pc:sldMk cId="1888607500" sldId="258"/>
            <ac:spMk id="4" creationId="{9469DFCB-168C-96C1-70F2-74EB67B99CC8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8:02.929" v="188"/>
          <ac:spMkLst>
            <pc:docMk/>
            <pc:sldMk cId="1888607500" sldId="258"/>
            <ac:spMk id="12" creationId="{F432045F-BC9D-5082-B73E-DBA9192F5B1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8:10.367" v="191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F0301213-AF9D-4627-B67D-215D81DB3ABD}" dt="2024-06-10T17:07:04.948" v="22" actId="20577"/>
          <ac:spMkLst>
            <pc:docMk/>
            <pc:sldMk cId="3469512878" sldId="259"/>
            <ac:spMk id="4" creationId="{B5C26CEA-941F-21B2-48A2-11AA7707E3C4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8:10.367" v="191"/>
          <ac:spMkLst>
            <pc:docMk/>
            <pc:sldMk cId="3469512878" sldId="259"/>
            <ac:spMk id="5" creationId="{F9954B19-BDA1-F1DB-9450-6A7472356DE2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8:07.945" v="190"/>
          <ac:spMkLst>
            <pc:docMk/>
            <pc:sldMk cId="3469512878" sldId="259"/>
            <ac:spMk id="7" creationId="{004E7CE3-5FD9-911A-A05F-BC0133F90F5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58.354" v="210"/>
        <pc:sldMkLst>
          <pc:docMk/>
          <pc:sldMk cId="3855528893" sldId="260"/>
        </pc:sldMkLst>
        <pc:spChg chg="mod">
          <ac:chgData name="Haslinger Samuel" userId="S::samuel.haslinger@htl-saalfelden.at::c9069ffe-0245-4413-8cd0-3e34027a2a6c" providerId="AD" clId="Web-{F0301213-AF9D-4627-B67D-215D81DB3ABD}" dt="2024-06-10T17:18:45.314" v="73" actId="1076"/>
          <ac:spMkLst>
            <pc:docMk/>
            <pc:sldMk cId="3855528893" sldId="260"/>
            <ac:spMk id="2" creationId="{120227E1-EC10-0073-4FB5-B5266F890AFB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18:40.595" v="72" actId="1076"/>
          <ac:spMkLst>
            <pc:docMk/>
            <pc:sldMk cId="3855528893" sldId="260"/>
            <ac:spMk id="3" creationId="{21FFF8EF-AD80-19BA-F72A-DEC1ACA36782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27.902" v="36" actId="20577"/>
          <ac:spMkLst>
            <pc:docMk/>
            <pc:sldMk cId="3855528893" sldId="260"/>
            <ac:spMk id="4" creationId="{086CE38C-7CEF-5DB6-F9DE-D56CA2757212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9:58.354" v="210"/>
          <ac:spMkLst>
            <pc:docMk/>
            <pc:sldMk cId="3855528893" sldId="260"/>
            <ac:spMk id="5" creationId="{45C6FFF3-C1C3-8E62-4DEA-677393374A98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9:56.073" v="209"/>
          <ac:spMkLst>
            <pc:docMk/>
            <pc:sldMk cId="3855528893" sldId="260"/>
            <ac:spMk id="7" creationId="{AE4B29EB-E2BD-A2EA-A4F9-D063DAE850EF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26.921" v="249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F0301213-AF9D-4627-B67D-215D81DB3ABD}" dt="2024-06-10T17:08:20.498" v="52" actId="20577"/>
          <ac:spMkLst>
            <pc:docMk/>
            <pc:sldMk cId="70910024" sldId="261"/>
            <ac:spMk id="3" creationId="{6E8FF11F-8385-D701-53C1-B3CFF364A656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8:05.841" v="48" actId="20577"/>
          <ac:spMkLst>
            <pc:docMk/>
            <pc:sldMk cId="70910024" sldId="261"/>
            <ac:spMk id="4" creationId="{7276C08C-7D31-9964-060A-C3BBD2C9D270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52:26.921" v="249"/>
          <ac:spMkLst>
            <pc:docMk/>
            <pc:sldMk cId="70910024" sldId="261"/>
            <ac:spMk id="5" creationId="{9641F277-6283-0650-D82B-99A0115DA89F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21.546" v="246"/>
          <ac:spMkLst>
            <pc:docMk/>
            <pc:sldMk cId="70910024" sldId="261"/>
            <ac:spMk id="7" creationId="{B384E1E7-3DA5-351C-F7D7-0A5AD78E82AA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07.775" v="198"/>
        <pc:sldMkLst>
          <pc:docMk/>
          <pc:sldMk cId="1960193212" sldId="264"/>
        </pc:sldMkLst>
        <pc:spChg chg="mod">
          <ac:chgData name="Haslinger Samuel" userId="S::samuel.haslinger@htl-saalfelden.at::c9069ffe-0245-4413-8cd0-3e34027a2a6c" providerId="AD" clId="Web-{F0301213-AF9D-4627-B67D-215D81DB3ABD}" dt="2024-06-10T17:07:06.902" v="24" actId="20577"/>
          <ac:spMkLst>
            <pc:docMk/>
            <pc:sldMk cId="1960193212" sldId="264"/>
            <ac:spMk id="2" creationId="{FC0C3FAF-B949-00B7-075E-0F2454A8B5C4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8:16.695" v="193"/>
          <ac:spMkLst>
            <pc:docMk/>
            <pc:sldMk cId="1960193212" sldId="264"/>
            <ac:spMk id="3" creationId="{967A47E5-FCF9-2881-42A4-F3A4F828CB9D}"/>
          </ac:spMkLst>
        </pc:spChg>
        <pc:spChg chg="add del mod">
          <ac:chgData name="Haslinger Samuel" userId="S::samuel.haslinger@htl-saalfelden.at::c9069ffe-0245-4413-8cd0-3e34027a2a6c" providerId="AD" clId="Web-{F0301213-AF9D-4627-B67D-215D81DB3ABD}" dt="2024-06-10T17:49:07.775" v="198"/>
          <ac:spMkLst>
            <pc:docMk/>
            <pc:sldMk cId="1960193212" sldId="264"/>
            <ac:spMk id="6" creationId="{E00A61C0-78C5-9765-D7BD-82F8A2E94A5E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32.919" v="236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F0301213-AF9D-4627-B67D-215D81DB3ABD}" dt="2024-06-10T17:08:02.575" v="46" actId="20577"/>
          <ac:spMkLst>
            <pc:docMk/>
            <pc:sldMk cId="414410644" sldId="265"/>
            <ac:spMk id="4" creationId="{4F75DF94-C1E1-E696-7AE7-E8E258B50BBD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51:32.919" v="236"/>
          <ac:spMkLst>
            <pc:docMk/>
            <pc:sldMk cId="414410644" sldId="265"/>
            <ac:spMk id="5" creationId="{E9D1514C-4954-D4EE-1888-768C3B5976A3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1:28.372" v="234"/>
          <ac:spMkLst>
            <pc:docMk/>
            <pc:sldMk cId="414410644" sldId="265"/>
            <ac:spMk id="7" creationId="{96393D69-2403-F917-B747-7AC3C373634F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0:36.043" v="219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F0301213-AF9D-4627-B67D-215D81DB3ABD}" dt="2024-06-10T17:07:33.184" v="39" actId="20577"/>
          <ac:spMkLst>
            <pc:docMk/>
            <pc:sldMk cId="2830231666" sldId="266"/>
            <ac:spMk id="4" creationId="{46CC268B-2CBD-6F91-406B-63DC086A4330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50:36.043" v="219"/>
          <ac:spMkLst>
            <pc:docMk/>
            <pc:sldMk cId="2830231666" sldId="266"/>
            <ac:spMk id="5" creationId="{2A895E9C-3CC3-7366-0613-FE5BF81B7FB2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0:31.824" v="217"/>
          <ac:spMkLst>
            <pc:docMk/>
            <pc:sldMk cId="2830231666" sldId="266"/>
            <ac:spMk id="7" creationId="{A4983815-F1FC-9E2D-EED8-94D3575F742D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7:59.163" v="187"/>
        <pc:sldMkLst>
          <pc:docMk/>
          <pc:sldMk cId="3368743083" sldId="267"/>
        </pc:sldMkLst>
        <pc:spChg chg="mod">
          <ac:chgData name="Haslinger Samuel" userId="S::samuel.haslinger@htl-saalfelden.at::c9069ffe-0245-4413-8cd0-3e34027a2a6c" providerId="AD" clId="Web-{F0301213-AF9D-4627-B67D-215D81DB3ABD}" dt="2024-06-10T17:06:10.759" v="12" actId="20577"/>
          <ac:spMkLst>
            <pc:docMk/>
            <pc:sldMk cId="3368743083" sldId="267"/>
            <ac:spMk id="3" creationId="{E769BEB7-02F4-DD74-5979-7AE5A01284BF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6:58.823" v="18" actId="20577"/>
          <ac:spMkLst>
            <pc:docMk/>
            <pc:sldMk cId="3368743083" sldId="267"/>
            <ac:spMk id="4" creationId="{B1364C07-4E42-B41B-EB2A-275E58F28591}"/>
          </ac:spMkLst>
        </pc:spChg>
        <pc:spChg chg="del mod">
          <ac:chgData name="Haslinger Samuel" userId="S::samuel.haslinger@htl-saalfelden.at::c9069ffe-0245-4413-8cd0-3e34027a2a6c" providerId="AD" clId="Web-{F0301213-AF9D-4627-B67D-215D81DB3ABD}" dt="2024-06-10T17:47:59.163" v="187"/>
          <ac:spMkLst>
            <pc:docMk/>
            <pc:sldMk cId="3368743083" sldId="267"/>
            <ac:spMk id="5" creationId="{63133180-8F76-92AA-71C0-A53541A2781A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7:56.007" v="186"/>
          <ac:spMkLst>
            <pc:docMk/>
            <pc:sldMk cId="3368743083" sldId="267"/>
            <ac:spMk id="7" creationId="{B7E3DA46-D700-34A0-DFAC-8E871B3F06B7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25.853" v="202"/>
        <pc:sldMkLst>
          <pc:docMk/>
          <pc:sldMk cId="2439681817" sldId="268"/>
        </pc:sldMkLst>
        <pc:spChg chg="del mod">
          <ac:chgData name="Haslinger Samuel" userId="S::samuel.haslinger@htl-saalfelden.at::c9069ffe-0245-4413-8cd0-3e34027a2a6c" providerId="AD" clId="Web-{F0301213-AF9D-4627-B67D-215D81DB3ABD}" dt="2024-06-10T17:49:18.244" v="201"/>
          <ac:spMkLst>
            <pc:docMk/>
            <pc:sldMk cId="2439681817" sldId="268"/>
            <ac:spMk id="2" creationId="{ED5C68C4-BE42-2B96-79EE-14A3B651694F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15.933" v="28" actId="20577"/>
          <ac:spMkLst>
            <pc:docMk/>
            <pc:sldMk cId="2439681817" sldId="268"/>
            <ac:spMk id="4" creationId="{E72462BB-E8CB-3543-E803-53B13C4C1322}"/>
          </ac:spMkLst>
        </pc:spChg>
        <pc:spChg chg="add del">
          <ac:chgData name="Haslinger Samuel" userId="S::samuel.haslinger@htl-saalfelden.at::c9069ffe-0245-4413-8cd0-3e34027a2a6c" providerId="AD" clId="Web-{F0301213-AF9D-4627-B67D-215D81DB3ABD}" dt="2024-06-10T17:49:25.853" v="202"/>
          <ac:spMkLst>
            <pc:docMk/>
            <pc:sldMk cId="2439681817" sldId="268"/>
            <ac:spMk id="5" creationId="{2E29E86F-C137-58B5-C9D9-679D554F225D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40.963" v="205"/>
        <pc:sldMkLst>
          <pc:docMk/>
          <pc:sldMk cId="3995468737" sldId="269"/>
        </pc:sldMkLst>
        <pc:spChg chg="del mod">
          <ac:chgData name="Haslinger Samuel" userId="S::samuel.haslinger@htl-saalfelden.at::c9069ffe-0245-4413-8cd0-3e34027a2a6c" providerId="AD" clId="Web-{F0301213-AF9D-4627-B67D-215D81DB3ABD}" dt="2024-06-10T17:49:29.619" v="203"/>
          <ac:spMkLst>
            <pc:docMk/>
            <pc:sldMk cId="3995468737" sldId="269"/>
            <ac:spMk id="2" creationId="{3C1848AC-E35A-7F0E-E802-8EC5BB11775B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19.293" v="30" actId="20577"/>
          <ac:spMkLst>
            <pc:docMk/>
            <pc:sldMk cId="3995468737" sldId="269"/>
            <ac:spMk id="4" creationId="{D42889BB-6236-8F9A-3E40-C39D025ABC27}"/>
          </ac:spMkLst>
        </pc:spChg>
        <pc:spChg chg="add del mod">
          <ac:chgData name="Haslinger Samuel" userId="S::samuel.haslinger@htl-saalfelden.at::c9069ffe-0245-4413-8cd0-3e34027a2a6c" providerId="AD" clId="Web-{F0301213-AF9D-4627-B67D-215D81DB3ABD}" dt="2024-06-10T17:49:40.963" v="205"/>
          <ac:spMkLst>
            <pc:docMk/>
            <pc:sldMk cId="3995468737" sldId="269"/>
            <ac:spMk id="5" creationId="{FAA66543-00FC-3E68-C7F7-2C4D6C810EB1}"/>
          </ac:spMkLst>
        </pc:spChg>
        <pc:picChg chg="mod">
          <ac:chgData name="Haslinger Samuel" userId="S::samuel.haslinger@htl-saalfelden.at::c9069ffe-0245-4413-8cd0-3e34027a2a6c" providerId="AD" clId="Web-{F0301213-AF9D-4627-B67D-215D81DB3ABD}" dt="2024-06-10T17:29:28.989" v="104" actId="1076"/>
          <ac:picMkLst>
            <pc:docMk/>
            <pc:sldMk cId="3995468737" sldId="269"/>
            <ac:picMk id="7" creationId="{7B32D67D-5B01-CC0F-1990-A3C44288858C}"/>
          </ac:picMkLst>
        </pc:pic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09.978" v="199"/>
        <pc:sldMkLst>
          <pc:docMk/>
          <pc:sldMk cId="1621874281" sldId="270"/>
        </pc:sldMkLst>
        <pc:spChg chg="del mod">
          <ac:chgData name="Haslinger Samuel" userId="S::samuel.haslinger@htl-saalfelden.at::c9069ffe-0245-4413-8cd0-3e34027a2a6c" providerId="AD" clId="Web-{F0301213-AF9D-4627-B67D-215D81DB3ABD}" dt="2024-06-10T17:48:45.461" v="196"/>
          <ac:spMkLst>
            <pc:docMk/>
            <pc:sldMk cId="1621874281" sldId="270"/>
            <ac:spMk id="2" creationId="{10FEFD84-0B23-3D79-FD18-9564C2E47618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10.355" v="26" actId="20577"/>
          <ac:spMkLst>
            <pc:docMk/>
            <pc:sldMk cId="1621874281" sldId="270"/>
            <ac:spMk id="4" creationId="{F0F34475-8C10-AA09-4AEE-1697FC4026BF}"/>
          </ac:spMkLst>
        </pc:spChg>
        <pc:spChg chg="add del">
          <ac:chgData name="Haslinger Samuel" userId="S::samuel.haslinger@htl-saalfelden.at::c9069ffe-0245-4413-8cd0-3e34027a2a6c" providerId="AD" clId="Web-{F0301213-AF9D-4627-B67D-215D81DB3ABD}" dt="2024-06-10T17:49:09.978" v="199"/>
          <ac:spMkLst>
            <pc:docMk/>
            <pc:sldMk cId="1621874281" sldId="270"/>
            <ac:spMk id="6" creationId="{BD87FDC4-3588-D5B6-4293-8F04135E6F0C}"/>
          </ac:spMkLst>
        </pc:spChg>
        <pc:picChg chg="mod">
          <ac:chgData name="Haslinger Samuel" userId="S::samuel.haslinger@htl-saalfelden.at::c9069ffe-0245-4413-8cd0-3e34027a2a6c" providerId="AD" clId="Web-{F0301213-AF9D-4627-B67D-215D81DB3ABD}" dt="2024-06-10T17:24:37.199" v="97" actId="1076"/>
          <ac:picMkLst>
            <pc:docMk/>
            <pc:sldMk cId="1621874281" sldId="270"/>
            <ac:picMk id="5" creationId="{BEC97F0C-F97C-0CC1-5E93-CEEFC48BE0D9}"/>
          </ac:picMkLst>
        </pc:picChg>
      </pc:sldChg>
      <pc:sldChg chg="delSp modSp">
        <pc:chgData name="Haslinger Samuel" userId="S::samuel.haslinger@htl-saalfelden.at::c9069ffe-0245-4413-8cd0-3e34027a2a6c" providerId="AD" clId="Web-{F0301213-AF9D-4627-B67D-215D81DB3ABD}" dt="2024-06-10T17:49:44.932" v="206"/>
        <pc:sldMkLst>
          <pc:docMk/>
          <pc:sldMk cId="466492134" sldId="271"/>
        </pc:sldMkLst>
        <pc:spChg chg="del mod">
          <ac:chgData name="Haslinger Samuel" userId="S::samuel.haslinger@htl-saalfelden.at::c9069ffe-0245-4413-8cd0-3e34027a2a6c" providerId="AD" clId="Web-{F0301213-AF9D-4627-B67D-215D81DB3ABD}" dt="2024-06-10T17:49:44.932" v="206"/>
          <ac:spMkLst>
            <pc:docMk/>
            <pc:sldMk cId="466492134" sldId="271"/>
            <ac:spMk id="2" creationId="{F5FACDA7-E55C-68D9-A86A-AB86802E2B74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23.199" v="32" actId="20577"/>
          <ac:spMkLst>
            <pc:docMk/>
            <pc:sldMk cId="466492134" sldId="271"/>
            <ac:spMk id="4" creationId="{0959C9B0-DE69-DAC1-7F22-6044DE85D2A1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39.031" v="251" actId="1076"/>
        <pc:sldMkLst>
          <pc:docMk/>
          <pc:sldMk cId="415787620" sldId="273"/>
        </pc:sldMkLst>
        <pc:spChg chg="del mod">
          <ac:chgData name="Haslinger Samuel" userId="S::samuel.haslinger@htl-saalfelden.at::c9069ffe-0245-4413-8cd0-3e34027a2a6c" providerId="AD" clId="Web-{F0301213-AF9D-4627-B67D-215D81DB3ABD}" dt="2024-06-10T17:50:03.057" v="212"/>
          <ac:spMkLst>
            <pc:docMk/>
            <pc:sldMk cId="415787620" sldId="273"/>
            <ac:spMk id="2" creationId="{76E738D3-17C5-FCEA-C39A-A2E75188082E}"/>
          </ac:spMkLst>
        </pc:spChg>
        <pc:spChg chg="add del mod">
          <ac:chgData name="Haslinger Samuel" userId="S::samuel.haslinger@htl-saalfelden.at::c9069ffe-0245-4413-8cd0-3e34027a2a6c" providerId="AD" clId="Web-{F0301213-AF9D-4627-B67D-215D81DB3ABD}" dt="2024-06-10T17:50:53.481" v="224"/>
          <ac:spMkLst>
            <pc:docMk/>
            <pc:sldMk cId="415787620" sldId="273"/>
            <ac:spMk id="3" creationId="{6A8B764C-0E87-F2A6-93E5-1B74CC4F5E88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30.543" v="37" actId="20577"/>
          <ac:spMkLst>
            <pc:docMk/>
            <pc:sldMk cId="415787620" sldId="273"/>
            <ac:spMk id="4" creationId="{2F68B17E-5381-CAAE-E22D-C1775C2DF190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0:20.449" v="216" actId="20577"/>
          <ac:spMkLst>
            <pc:docMk/>
            <pc:sldMk cId="415787620" sldId="273"/>
            <ac:spMk id="5" creationId="{C1BCD035-605A-81ED-A524-BC884224FAD8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0:59.872" v="226" actId="1076"/>
          <ac:spMkLst>
            <pc:docMk/>
            <pc:sldMk cId="415787620" sldId="273"/>
            <ac:spMk id="7" creationId="{85F3C041-83B8-5E02-D8EC-C3A9223E2165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1:40.217" v="237" actId="1076"/>
          <ac:spMkLst>
            <pc:docMk/>
            <pc:sldMk cId="415787620" sldId="273"/>
            <ac:spMk id="10" creationId="{415F645C-8473-902C-42B5-8B307F1834D0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9:39.016" v="67" actId="14100"/>
          <ac:spMkLst>
            <pc:docMk/>
            <pc:sldMk cId="415787620" sldId="273"/>
            <ac:spMk id="13" creationId="{93FBD81B-BDC6-B5BB-FEB9-085B45482FAA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2:39.031" v="251" actId="1076"/>
          <ac:spMkLst>
            <pc:docMk/>
            <pc:sldMk cId="415787620" sldId="273"/>
            <ac:spMk id="14" creationId="{E67742F1-CF13-01B7-8DBE-B5EF685B53E3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49:53.167" v="208"/>
        <pc:sldMkLst>
          <pc:docMk/>
          <pc:sldMk cId="1047620519" sldId="274"/>
        </pc:sldMkLst>
        <pc:spChg chg="del mod">
          <ac:chgData name="Haslinger Samuel" userId="S::samuel.haslinger@htl-saalfelden.at::c9069ffe-0245-4413-8cd0-3e34027a2a6c" providerId="AD" clId="Web-{F0301213-AF9D-4627-B67D-215D81DB3ABD}" dt="2024-06-10T17:49:53.167" v="208"/>
          <ac:spMkLst>
            <pc:docMk/>
            <pc:sldMk cId="1047620519" sldId="274"/>
            <ac:spMk id="2" creationId="{D26F504E-3FE0-34FF-426A-4E645D963E11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25.480" v="34" actId="20577"/>
          <ac:spMkLst>
            <pc:docMk/>
            <pc:sldMk cId="1047620519" sldId="274"/>
            <ac:spMk id="4" creationId="{CCC047FF-EAA8-EDC1-3A4F-3B29317FA1BD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49:50.604" v="207"/>
          <ac:spMkLst>
            <pc:docMk/>
            <pc:sldMk cId="1047620519" sldId="274"/>
            <ac:spMk id="5" creationId="{4F1F13A3-42DE-E0E6-B838-C3E8CD5A8A8A}"/>
          </ac:spMkLst>
        </pc:spChg>
      </pc:sldChg>
      <pc:sldChg chg="modSp">
        <pc:chgData name="Haslinger Samuel" userId="S::samuel.haslinger@htl-saalfelden.at::c9069ffe-0245-4413-8cd0-3e34027a2a6c" providerId="AD" clId="Web-{F0301213-AF9D-4627-B67D-215D81DB3ABD}" dt="2024-06-10T17:39:18.710" v="165" actId="20577"/>
        <pc:sldMkLst>
          <pc:docMk/>
          <pc:sldMk cId="2975300328" sldId="275"/>
        </pc:sldMkLst>
        <pc:spChg chg="mod">
          <ac:chgData name="Haslinger Samuel" userId="S::samuel.haslinger@htl-saalfelden.at::c9069ffe-0245-4413-8cd0-3e34027a2a6c" providerId="AD" clId="Web-{F0301213-AF9D-4627-B67D-215D81DB3ABD}" dt="2024-06-10T17:39:18.710" v="165" actId="20577"/>
          <ac:spMkLst>
            <pc:docMk/>
            <pc:sldMk cId="2975300328" sldId="275"/>
            <ac:spMk id="3" creationId="{623EDA65-967E-9427-F7BD-E380099B38DA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7:39.199" v="41" actId="20577"/>
          <ac:spMkLst>
            <pc:docMk/>
            <pc:sldMk cId="2975300328" sldId="275"/>
            <ac:spMk id="4" creationId="{7AE25565-0492-8E44-37B3-32EC75C2B56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08.091" v="228"/>
        <pc:sldMkLst>
          <pc:docMk/>
          <pc:sldMk cId="3493949477" sldId="276"/>
        </pc:sldMkLst>
        <pc:spChg chg="del mod">
          <ac:chgData name="Haslinger Samuel" userId="S::samuel.haslinger@htl-saalfelden.at::c9069ffe-0245-4413-8cd0-3e34027a2a6c" providerId="AD" clId="Web-{F0301213-AF9D-4627-B67D-215D81DB3ABD}" dt="2024-06-10T17:51:08.091" v="228"/>
          <ac:spMkLst>
            <pc:docMk/>
            <pc:sldMk cId="3493949477" sldId="276"/>
            <ac:spMk id="3" creationId="{57B91A81-3781-F1A3-DE47-C55919EF2FB3}"/>
          </ac:spMkLst>
        </pc:spChg>
        <pc:spChg chg="mod">
          <ac:chgData name="Haslinger Samuel" userId="S::samuel.haslinger@htl-saalfelden.at::c9069ffe-0245-4413-8cd0-3e34027a2a6c" providerId="AD" clId="Web-{F0301213-AF9D-4627-B67D-215D81DB3ABD}" dt="2024-06-10T17:08:00.263" v="44" actId="20577"/>
          <ac:spMkLst>
            <pc:docMk/>
            <pc:sldMk cId="3493949477" sldId="276"/>
            <ac:spMk id="4" creationId="{F17FD3FF-93CE-1687-75B4-D1C9356F31EE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1:05.950" v="227"/>
          <ac:spMkLst>
            <pc:docMk/>
            <pc:sldMk cId="3493949477" sldId="276"/>
            <ac:spMk id="7" creationId="{8E1EDB9C-EECE-487B-08E1-C8AEDB488269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0:42.262" v="221"/>
        <pc:sldMkLst>
          <pc:docMk/>
          <pc:sldMk cId="3051758887" sldId="277"/>
        </pc:sldMkLst>
        <pc:spChg chg="del mod">
          <ac:chgData name="Haslinger Samuel" userId="S::samuel.haslinger@htl-saalfelden.at::c9069ffe-0245-4413-8cd0-3e34027a2a6c" providerId="AD" clId="Web-{F0301213-AF9D-4627-B67D-215D81DB3ABD}" dt="2024-06-10T17:50:42.262" v="221"/>
          <ac:spMkLst>
            <pc:docMk/>
            <pc:sldMk cId="3051758887" sldId="277"/>
            <ac:spMk id="5" creationId="{2D337AB6-A338-66E1-BDBE-2BD31CDB1182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0:39.512" v="220"/>
          <ac:spMkLst>
            <pc:docMk/>
            <pc:sldMk cId="3051758887" sldId="277"/>
            <ac:spMk id="7" creationId="{5A162F36-80E4-B5FC-F34B-2F23DD6C4EF0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17.935" v="231" actId="1076"/>
        <pc:sldMkLst>
          <pc:docMk/>
          <pc:sldMk cId="2611608509" sldId="278"/>
        </pc:sldMkLst>
        <pc:spChg chg="del mod">
          <ac:chgData name="Haslinger Samuel" userId="S::samuel.haslinger@htl-saalfelden.at::c9069ffe-0245-4413-8cd0-3e34027a2a6c" providerId="AD" clId="Web-{F0301213-AF9D-4627-B67D-215D81DB3ABD}" dt="2024-06-10T17:51:14.560" v="230"/>
          <ac:spMkLst>
            <pc:docMk/>
            <pc:sldMk cId="2611608509" sldId="278"/>
            <ac:spMk id="4" creationId="{E93B31B9-A7C4-4E78-6F5D-79F037ECF452}"/>
          </ac:spMkLst>
        </pc:spChg>
        <pc:spChg chg="add mod">
          <ac:chgData name="Haslinger Samuel" userId="S::samuel.haslinger@htl-saalfelden.at::c9069ffe-0245-4413-8cd0-3e34027a2a6c" providerId="AD" clId="Web-{F0301213-AF9D-4627-B67D-215D81DB3ABD}" dt="2024-06-10T17:51:17.935" v="231" actId="1076"/>
          <ac:spMkLst>
            <pc:docMk/>
            <pc:sldMk cId="2611608509" sldId="278"/>
            <ac:spMk id="8" creationId="{C807F175-9891-6680-E782-3DEDE2EF636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09.999" v="241"/>
        <pc:sldMkLst>
          <pc:docMk/>
          <pc:sldMk cId="2598429720" sldId="280"/>
        </pc:sldMkLst>
        <pc:spChg chg="del mod">
          <ac:chgData name="Haslinger Samuel" userId="S::samuel.haslinger@htl-saalfelden.at::c9069ffe-0245-4413-8cd0-3e34027a2a6c" providerId="AD" clId="Web-{F0301213-AF9D-4627-B67D-215D81DB3ABD}" dt="2024-06-10T17:52:09.999" v="241"/>
          <ac:spMkLst>
            <pc:docMk/>
            <pc:sldMk cId="2598429720" sldId="280"/>
            <ac:spMk id="4" creationId="{345A1719-FB24-4B93-6080-D88660C38F5C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06.780" v="240"/>
          <ac:spMkLst>
            <pc:docMk/>
            <pc:sldMk cId="2598429720" sldId="280"/>
            <ac:spMk id="9" creationId="{F49AEDC6-1F4D-0A36-7416-34655C6482D1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1:54.623" v="239"/>
        <pc:sldMkLst>
          <pc:docMk/>
          <pc:sldMk cId="860392130" sldId="281"/>
        </pc:sldMkLst>
        <pc:spChg chg="del mod">
          <ac:chgData name="Haslinger Samuel" userId="S::samuel.haslinger@htl-saalfelden.at::c9069ffe-0245-4413-8cd0-3e34027a2a6c" providerId="AD" clId="Web-{F0301213-AF9D-4627-B67D-215D81DB3ABD}" dt="2024-06-10T17:51:54.623" v="239"/>
          <ac:spMkLst>
            <pc:docMk/>
            <pc:sldMk cId="860392130" sldId="281"/>
            <ac:spMk id="4" creationId="{3F10DC42-8FD3-FF41-0318-5BE68D9E6F23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1:50.920" v="238"/>
          <ac:spMkLst>
            <pc:docMk/>
            <pc:sldMk cId="860392130" sldId="281"/>
            <ac:spMk id="8" creationId="{81E18C3C-252B-24C6-5851-72D2685C643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14.624" v="243"/>
        <pc:sldMkLst>
          <pc:docMk/>
          <pc:sldMk cId="2748947793" sldId="282"/>
        </pc:sldMkLst>
        <pc:spChg chg="del mod">
          <ac:chgData name="Haslinger Samuel" userId="S::samuel.haslinger@htl-saalfelden.at::c9069ffe-0245-4413-8cd0-3e34027a2a6c" providerId="AD" clId="Web-{F0301213-AF9D-4627-B67D-215D81DB3ABD}" dt="2024-06-10T17:52:14.624" v="243"/>
          <ac:spMkLst>
            <pc:docMk/>
            <pc:sldMk cId="2748947793" sldId="282"/>
            <ac:spMk id="4" creationId="{56CB3358-DE82-10F4-C651-88A28DB6DD20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11.733" v="242"/>
          <ac:spMkLst>
            <pc:docMk/>
            <pc:sldMk cId="2748947793" sldId="282"/>
            <ac:spMk id="15" creationId="{477CF77A-BBED-02EB-EE8A-82806228BE20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7:52:19.780" v="245"/>
        <pc:sldMkLst>
          <pc:docMk/>
          <pc:sldMk cId="3663914115" sldId="283"/>
        </pc:sldMkLst>
        <pc:spChg chg="del mod">
          <ac:chgData name="Haslinger Samuel" userId="S::samuel.haslinger@htl-saalfelden.at::c9069ffe-0245-4413-8cd0-3e34027a2a6c" providerId="AD" clId="Web-{F0301213-AF9D-4627-B67D-215D81DB3ABD}" dt="2024-06-10T17:52:19.780" v="245"/>
          <ac:spMkLst>
            <pc:docMk/>
            <pc:sldMk cId="3663914115" sldId="283"/>
            <ac:spMk id="4" creationId="{9D80E521-1C00-2B6A-D711-C8ED63CE6134}"/>
          </ac:spMkLst>
        </pc:spChg>
        <pc:spChg chg="add">
          <ac:chgData name="Haslinger Samuel" userId="S::samuel.haslinger@htl-saalfelden.at::c9069ffe-0245-4413-8cd0-3e34027a2a6c" providerId="AD" clId="Web-{F0301213-AF9D-4627-B67D-215D81DB3ABD}" dt="2024-06-10T17:52:16.843" v="244"/>
          <ac:spMkLst>
            <pc:docMk/>
            <pc:sldMk cId="3663914115" sldId="283"/>
            <ac:spMk id="8" creationId="{C4B6CF38-8F2A-D365-56E7-E9183621114C}"/>
          </ac:spMkLst>
        </pc:spChg>
      </pc:sldChg>
      <pc:sldChg chg="addSp delSp modSp">
        <pc:chgData name="Haslinger Samuel" userId="S::samuel.haslinger@htl-saalfelden.at::c9069ffe-0245-4413-8cd0-3e34027a2a6c" providerId="AD" clId="Web-{F0301213-AF9D-4627-B67D-215D81DB3ABD}" dt="2024-06-10T18:40:21.991" v="254"/>
        <pc:sldMkLst>
          <pc:docMk/>
          <pc:sldMk cId="2070243295" sldId="285"/>
        </pc:sldMkLst>
        <pc:spChg chg="add">
          <ac:chgData name="Haslinger Samuel" userId="S::samuel.haslinger@htl-saalfelden.at::c9069ffe-0245-4413-8cd0-3e34027a2a6c" providerId="AD" clId="Web-{F0301213-AF9D-4627-B67D-215D81DB3ABD}" dt="2024-06-10T18:40:21.991" v="254"/>
          <ac:spMkLst>
            <pc:docMk/>
            <pc:sldMk cId="2070243295" sldId="285"/>
            <ac:spMk id="6" creationId="{DFA814A5-5FCF-415B-6077-CAA8FBE194C1}"/>
          </ac:spMkLst>
        </pc:spChg>
        <pc:picChg chg="add del mod">
          <ac:chgData name="Haslinger Samuel" userId="S::samuel.haslinger@htl-saalfelden.at::c9069ffe-0245-4413-8cd0-3e34027a2a6c" providerId="AD" clId="Web-{F0301213-AF9D-4627-B67D-215D81DB3ABD}" dt="2024-06-10T18:40:02.819" v="253"/>
          <ac:picMkLst>
            <pc:docMk/>
            <pc:sldMk cId="2070243295" sldId="285"/>
            <ac:picMk id="3" creationId="{7E07D6AA-A7EC-D4AA-EE6D-D127B32ADC0F}"/>
          </ac:picMkLst>
        </pc:picChg>
      </pc:sldChg>
    </pc:docChg>
  </pc:docChgLst>
  <pc:docChgLst>
    <pc:chgData name="Höflehner Julian" userId="S::julian.hoeflehner@htl-saalfelden.at::5ffe66e3-a139-4b57-888c-3ea8e0375b23" providerId="AD" clId="Web-{5E00D5DF-249A-7E80-670D-E67C0D66A96B}"/>
    <pc:docChg chg="mod addSld delSld modSld modMainMaster">
      <pc:chgData name="Höflehner Julian" userId="S::julian.hoeflehner@htl-saalfelden.at::5ffe66e3-a139-4b57-888c-3ea8e0375b23" providerId="AD" clId="Web-{5E00D5DF-249A-7E80-670D-E67C0D66A96B}" dt="2024-06-10T18:29:51.205" v="979" actId="14100"/>
      <pc:docMkLst>
        <pc:docMk/>
      </pc:docMkLst>
      <pc:sldChg chg="addSp delSp modSp modTransition">
        <pc:chgData name="Höflehner Julian" userId="S::julian.hoeflehner@htl-saalfelden.at::5ffe66e3-a139-4b57-888c-3ea8e0375b23" providerId="AD" clId="Web-{5E00D5DF-249A-7E80-670D-E67C0D66A96B}" dt="2024-06-10T18:15:12.836" v="851" actId="20577"/>
        <pc:sldMkLst>
          <pc:docMk/>
          <pc:sldMk cId="1918144357" sldId="256"/>
        </pc:sldMkLst>
        <pc:spChg chg="mod">
          <ac:chgData name="Höflehner Julian" userId="S::julian.hoeflehner@htl-saalfelden.at::5ffe66e3-a139-4b57-888c-3ea8e0375b23" providerId="AD" clId="Web-{5E00D5DF-249A-7E80-670D-E67C0D66A96B}" dt="2024-06-10T15:36:34.813" v="56" actId="20577"/>
          <ac:spMkLst>
            <pc:docMk/>
            <pc:sldMk cId="1918144357" sldId="256"/>
            <ac:spMk id="2" creationId="{D7BEB82E-09D7-3BC9-3D30-5019C3642B67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8:15:12.836" v="851" actId="20577"/>
          <ac:spMkLst>
            <pc:docMk/>
            <pc:sldMk cId="1918144357" sldId="256"/>
            <ac:spMk id="3" creationId="{82914DD1-5BE6-3A08-FBD5-84640B602594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19:43.492" v="443"/>
          <ac:spMkLst>
            <pc:docMk/>
            <pc:sldMk cId="1918144357" sldId="256"/>
            <ac:spMk id="4" creationId="{68B9F75E-9478-2FD1-40A9-C275A7FEBCAC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9:43.492" v="443"/>
          <ac:spMkLst>
            <pc:docMk/>
            <pc:sldMk cId="1918144357" sldId="256"/>
            <ac:spMk id="5" creationId="{D5BE49FC-208C-0144-733E-2A4606746C4E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9:48.398" v="447"/>
          <ac:spMkLst>
            <pc:docMk/>
            <pc:sldMk cId="1918144357" sldId="256"/>
            <ac:spMk id="6" creationId="{14347E85-9E45-AF1E-9F33-269EC8BAC706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9:48.398" v="447"/>
          <ac:spMkLst>
            <pc:docMk/>
            <pc:sldMk cId="1918144357" sldId="256"/>
            <ac:spMk id="7" creationId="{9C1F32DF-E52B-B43B-BA79-B9411E7AEEF6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15:09.836" v="844"/>
          <ac:spMkLst>
            <pc:docMk/>
            <pc:sldMk cId="1918144357" sldId="256"/>
            <ac:spMk id="8" creationId="{793EAAB9-022B-AFB4-CB68-500D2B640AEF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54.492" v="450"/>
          <ac:spMkLst>
            <pc:docMk/>
            <pc:sldMk cId="1918144357" sldId="256"/>
            <ac:spMk id="9" creationId="{EA49745C-87AF-4BDB-961F-EF60886704A0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668022557" sldId="257"/>
        </pc:sldMkLst>
        <pc:spChg chg="mod">
          <ac:chgData name="Höflehner Julian" userId="S::julian.hoeflehner@htl-saalfelden.at::5ffe66e3-a139-4b57-888c-3ea8e0375b23" providerId="AD" clId="Web-{5E00D5DF-249A-7E80-670D-E67C0D66A96B}" dt="2024-06-10T15:36:24.954" v="54" actId="20577"/>
          <ac:spMkLst>
            <pc:docMk/>
            <pc:sldMk cId="2668022557" sldId="257"/>
            <ac:spMk id="2" creationId="{364F84B4-DB35-363E-BC76-3543F771BB26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7:03.440" v="175" actId="20577"/>
          <ac:spMkLst>
            <pc:docMk/>
            <pc:sldMk cId="2668022557" sldId="257"/>
            <ac:spMk id="3" creationId="{F99579B8-744C-7908-3E34-3925B36AEF80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29.413" v="441"/>
          <ac:spMkLst>
            <pc:docMk/>
            <pc:sldMk cId="2668022557" sldId="257"/>
            <ac:spMk id="4" creationId="{D8560BA2-EBA1-FB1D-FE22-75C712A1E36D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888607500" sldId="258"/>
        </pc:sldMkLst>
        <pc:spChg chg="mod">
          <ac:chgData name="Höflehner Julian" userId="S::julian.hoeflehner@htl-saalfelden.at::5ffe66e3-a139-4b57-888c-3ea8e0375b23" providerId="AD" clId="Web-{5E00D5DF-249A-7E80-670D-E67C0D66A96B}" dt="2024-06-10T15:55:04.749" v="138"/>
          <ac:spMkLst>
            <pc:docMk/>
            <pc:sldMk cId="1888607500" sldId="258"/>
            <ac:spMk id="2" creationId="{4665D815-364B-8862-90C5-A6B72BE4D326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888607500" sldId="258"/>
            <ac:spMk id="4" creationId="{9469DFCB-168C-96C1-70F2-74EB67B99CC8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48:34.788" v="777" actId="20577"/>
          <ac:spMkLst>
            <pc:docMk/>
            <pc:sldMk cId="1888607500" sldId="258"/>
            <ac:spMk id="9" creationId="{C6590C5B-90AF-D8A5-A65D-959D3F0A3124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48:28.272" v="771" actId="20577"/>
          <ac:spMkLst>
            <pc:docMk/>
            <pc:sldMk cId="1888607500" sldId="258"/>
            <ac:spMk id="10" creationId="{C0D7D117-1768-14A7-F2F7-8AC9B5821CF7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48:19.913" v="765"/>
          <ac:spMkLst>
            <pc:docMk/>
            <pc:sldMk cId="1888607500" sldId="258"/>
            <ac:spMk id="11" creationId="{FBE73FB5-4E3E-3B68-F800-69A8F0A42470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469512878" sldId="259"/>
        </pc:sldMkLst>
        <pc:spChg chg="mod">
          <ac:chgData name="Höflehner Julian" userId="S::julian.hoeflehner@htl-saalfelden.at::5ffe66e3-a139-4b57-888c-3ea8e0375b23" providerId="AD" clId="Web-{5E00D5DF-249A-7E80-670D-E67C0D66A96B}" dt="2024-06-10T15:54:38.374" v="131"/>
          <ac:spMkLst>
            <pc:docMk/>
            <pc:sldMk cId="3469512878" sldId="259"/>
            <ac:spMk id="2" creationId="{588F1D98-54BE-10BE-2EFB-8471CFCF2F21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4:54.640" v="134" actId="20577"/>
          <ac:spMkLst>
            <pc:docMk/>
            <pc:sldMk cId="3469512878" sldId="259"/>
            <ac:spMk id="3" creationId="{28EBEBEF-4B3B-2BCA-368E-BB6C7406680E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469512878" sldId="259"/>
            <ac:spMk id="5" creationId="{F9954B19-BDA1-F1DB-9450-6A7472356DE2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855528893" sldId="260"/>
        </pc:sldMkLst>
        <pc:spChg chg="mod">
          <ac:chgData name="Höflehner Julian" userId="S::julian.hoeflehner@htl-saalfelden.at::5ffe66e3-a139-4b57-888c-3ea8e0375b23" providerId="AD" clId="Web-{5E00D5DF-249A-7E80-670D-E67C0D66A96B}" dt="2024-06-10T15:56:07.032" v="160" actId="1076"/>
          <ac:spMkLst>
            <pc:docMk/>
            <pc:sldMk cId="3855528893" sldId="260"/>
            <ac:spMk id="2" creationId="{120227E1-EC10-0073-4FB5-B5266F890AFB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6:16.173" v="164" actId="20577"/>
          <ac:spMkLst>
            <pc:docMk/>
            <pc:sldMk cId="3855528893" sldId="260"/>
            <ac:spMk id="3" creationId="{21FFF8EF-AD80-19BA-F72A-DEC1ACA36782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855528893" sldId="260"/>
            <ac:spMk id="5" creationId="{45C6FFF3-C1C3-8E62-4DEA-677393374A98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70910024" sldId="261"/>
        </pc:sldMkLst>
        <pc:spChg chg="mod">
          <ac:chgData name="Höflehner Julian" userId="S::julian.hoeflehner@htl-saalfelden.at::5ffe66e3-a139-4b57-888c-3ea8e0375b23" providerId="AD" clId="Web-{5E00D5DF-249A-7E80-670D-E67C0D66A96B}" dt="2024-06-10T15:59:45.648" v="223" actId="20577"/>
          <ac:spMkLst>
            <pc:docMk/>
            <pc:sldMk cId="70910024" sldId="261"/>
            <ac:spMk id="3" creationId="{6E8FF11F-8385-D701-53C1-B3CFF364A656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70910024" sldId="261"/>
            <ac:spMk id="5" creationId="{9641F277-6283-0650-D82B-99A0115DA89F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960193212" sldId="264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960193212" sldId="264"/>
            <ac:spMk id="3" creationId="{967A47E5-FCF9-2881-42A4-F3A4F828CB9D}"/>
          </ac:spMkLst>
        </pc:spChg>
        <pc:picChg chg="mod">
          <ac:chgData name="Höflehner Julian" userId="S::julian.hoeflehner@htl-saalfelden.at::5ffe66e3-a139-4b57-888c-3ea8e0375b23" providerId="AD" clId="Web-{5E00D5DF-249A-7E80-670D-E67C0D66A96B}" dt="2024-06-10T17:48:51.945" v="778" actId="14100"/>
          <ac:picMkLst>
            <pc:docMk/>
            <pc:sldMk cId="1960193212" sldId="264"/>
            <ac:picMk id="5" creationId="{21833EE3-5739-597D-664C-CA51CCD605EE}"/>
          </ac:picMkLst>
        </pc:picChg>
      </pc:sldChg>
      <pc:sldChg chg="addSp delSp modSp modTransition">
        <pc:chgData name="Höflehner Julian" userId="S::julian.hoeflehner@htl-saalfelden.at::5ffe66e3-a139-4b57-888c-3ea8e0375b23" providerId="AD" clId="Web-{5E00D5DF-249A-7E80-670D-E67C0D66A96B}" dt="2024-06-10T18:19:47.516" v="912" actId="20577"/>
        <pc:sldMkLst>
          <pc:docMk/>
          <pc:sldMk cId="414410644" sldId="265"/>
        </pc:sldMkLst>
        <pc:spChg chg="del mod">
          <ac:chgData name="Höflehner Julian" userId="S::julian.hoeflehner@htl-saalfelden.at::5ffe66e3-a139-4b57-888c-3ea8e0375b23" providerId="AD" clId="Web-{5E00D5DF-249A-7E80-670D-E67C0D66A96B}" dt="2024-06-10T18:19:34.218" v="893"/>
          <ac:spMkLst>
            <pc:docMk/>
            <pc:sldMk cId="414410644" sldId="265"/>
            <ac:spMk id="2" creationId="{0E77063A-D783-E4B9-AB5B-C68CD6731980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19:26.031" v="890"/>
          <ac:spMkLst>
            <pc:docMk/>
            <pc:sldMk cId="414410644" sldId="265"/>
            <ac:spMk id="3" creationId="{1EC80749-B280-577F-A5C7-71AC6E368477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414410644" sldId="265"/>
            <ac:spMk id="5" creationId="{E9D1514C-4954-D4EE-1888-768C3B5976A3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8:19:47.516" v="912" actId="20577"/>
          <ac:spMkLst>
            <pc:docMk/>
            <pc:sldMk cId="414410644" sldId="265"/>
            <ac:spMk id="8" creationId="{2D0E81F2-BBB5-8B3B-95E1-411491F4FD1D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19:36.672" v="894"/>
          <ac:spMkLst>
            <pc:docMk/>
            <pc:sldMk cId="414410644" sldId="265"/>
            <ac:spMk id="10" creationId="{0A03161C-7DB6-D630-450F-8CE88CD91AD7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830231666" sldId="266"/>
        </pc:sldMkLst>
        <pc:spChg chg="mod">
          <ac:chgData name="Höflehner Julian" userId="S::julian.hoeflehner@htl-saalfelden.at::5ffe66e3-a139-4b57-888c-3ea8e0375b23" providerId="AD" clId="Web-{5E00D5DF-249A-7E80-670D-E67C0D66A96B}" dt="2024-06-10T17:32:52.480" v="583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7:32:56.121" v="585" actId="20577"/>
          <ac:spMkLst>
            <pc:docMk/>
            <pc:sldMk cId="2830231666" sldId="266"/>
            <ac:spMk id="3" creationId="{6BF42EBC-5E68-5FB9-25AA-1AEFC6DAB116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2830231666" sldId="266"/>
            <ac:spMk id="5" creationId="{2A895E9C-3CC3-7366-0613-FE5BF81B7FB2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368743083" sldId="267"/>
        </pc:sldMkLst>
        <pc:spChg chg="mod">
          <ac:chgData name="Höflehner Julian" userId="S::julian.hoeflehner@htl-saalfelden.at::5ffe66e3-a139-4b57-888c-3ea8e0375b23" providerId="AD" clId="Web-{5E00D5DF-249A-7E80-670D-E67C0D66A96B}" dt="2024-06-10T15:38:01.066" v="70" actId="20577"/>
          <ac:spMkLst>
            <pc:docMk/>
            <pc:sldMk cId="3368743083" sldId="267"/>
            <ac:spMk id="3" creationId="{E769BEB7-02F4-DD74-5979-7AE5A01284BF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368743083" sldId="267"/>
            <ac:spMk id="5" creationId="{63133180-8F76-92AA-71C0-A53541A2781A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439681817" sldId="268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2439681817" sldId="268"/>
            <ac:spMk id="2" creationId="{ED5C68C4-BE42-2B96-79EE-14A3B651694F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995468737" sldId="269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995468737" sldId="269"/>
            <ac:spMk id="2" creationId="{3C1848AC-E35A-7F0E-E802-8EC5BB11775B}"/>
          </ac:spMkLst>
        </pc:sp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621874281" sldId="270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621874281" sldId="270"/>
            <ac:spMk id="2" creationId="{10FEFD84-0B23-3D79-FD18-9564C2E47618}"/>
          </ac:spMkLst>
        </pc:spChg>
      </pc:sldChg>
      <pc:sldChg chg="addSp del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466492134" sldId="271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466492134" sldId="271"/>
            <ac:spMk id="2" creationId="{F5FACDA7-E55C-68D9-A86A-AB86802E2B74}"/>
          </ac:spMkLst>
        </pc:spChg>
        <pc:picChg chg="del">
          <ac:chgData name="Höflehner Julian" userId="S::julian.hoeflehner@htl-saalfelden.at::5ffe66e3-a139-4b57-888c-3ea8e0375b23" providerId="AD" clId="Web-{5E00D5DF-249A-7E80-670D-E67C0D66A96B}" dt="2024-06-10T15:42:26.057" v="104"/>
          <ac:picMkLst>
            <pc:docMk/>
            <pc:sldMk cId="466492134" sldId="271"/>
            <ac:picMk id="9" creationId="{0D194189-FFB6-A3F6-0991-DACAC3A06AA9}"/>
          </ac:picMkLst>
        </pc:picChg>
      </pc:sldChg>
      <pc:sldChg chg="modSp del">
        <pc:chgData name="Höflehner Julian" userId="S::julian.hoeflehner@htl-saalfelden.at::5ffe66e3-a139-4b57-888c-3ea8e0375b23" providerId="AD" clId="Web-{5E00D5DF-249A-7E80-670D-E67C0D66A96B}" dt="2024-06-10T15:42:28.713" v="105"/>
        <pc:sldMkLst>
          <pc:docMk/>
          <pc:sldMk cId="815536622" sldId="272"/>
        </pc:sldMkLst>
        <pc:spChg chg="ord">
          <ac:chgData name="Höflehner Julian" userId="S::julian.hoeflehner@htl-saalfelden.at::5ffe66e3-a139-4b57-888c-3ea8e0375b23" providerId="AD" clId="Web-{5E00D5DF-249A-7E80-670D-E67C0D66A96B}" dt="2024-06-10T15:39:22.943" v="99"/>
          <ac:spMkLst>
            <pc:docMk/>
            <pc:sldMk cId="815536622" sldId="272"/>
            <ac:spMk id="4" creationId="{C5A5D70C-57E1-D447-B264-9B480AA6EE4A}"/>
          </ac:spMkLst>
        </pc:spChg>
        <pc:picChg chg="mod ord">
          <ac:chgData name="Höflehner Julian" userId="S::julian.hoeflehner@htl-saalfelden.at::5ffe66e3-a139-4b57-888c-3ea8e0375b23" providerId="AD" clId="Web-{5E00D5DF-249A-7E80-670D-E67C0D66A96B}" dt="2024-06-10T15:39:35.771" v="102" actId="1076"/>
          <ac:picMkLst>
            <pc:docMk/>
            <pc:sldMk cId="815536622" sldId="272"/>
            <ac:picMk id="6" creationId="{89DF9B38-3A6F-BC95-F175-785CF5D6E62F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16:22.135" v="863"/>
        <pc:sldMkLst>
          <pc:docMk/>
          <pc:sldMk cId="415787620" sldId="273"/>
        </pc:sldMkLst>
        <pc:spChg chg="add mod">
          <ac:chgData name="Höflehner Julian" userId="S::julian.hoeflehner@htl-saalfelden.at::5ffe66e3-a139-4b57-888c-3ea8e0375b23" providerId="AD" clId="Web-{5E00D5DF-249A-7E80-670D-E67C0D66A96B}" dt="2024-06-10T17:33:45.325" v="588" actId="20577"/>
          <ac:spMkLst>
            <pc:docMk/>
            <pc:sldMk cId="415787620" sldId="273"/>
            <ac:spMk id="2" creationId="{76E738D3-17C5-FCEA-C39A-A2E75188082E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5:34:30.857" v="19"/>
          <ac:spMkLst>
            <pc:docMk/>
            <pc:sldMk cId="415787620" sldId="273"/>
            <ac:spMk id="2" creationId="{DF7C2072-1D37-B6C1-8109-3F04034F2832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5:15:32.701" v="13"/>
          <ac:spMkLst>
            <pc:docMk/>
            <pc:sldMk cId="415787620" sldId="273"/>
            <ac:spMk id="3" creationId="{830348E8-248C-4B8A-79A8-D6433568B3F4}"/>
          </ac:spMkLst>
        </pc:spChg>
        <pc:spChg chg="mod">
          <ac:chgData name="Höflehner Julian" userId="S::julian.hoeflehner@htl-saalfelden.at::5ffe66e3-a139-4b57-888c-3ea8e0375b23" providerId="AD" clId="Web-{5E00D5DF-249A-7E80-670D-E67C0D66A96B}" dt="2024-06-10T15:58:26.286" v="180" actId="20577"/>
          <ac:spMkLst>
            <pc:docMk/>
            <pc:sldMk cId="415787620" sldId="273"/>
            <ac:spMk id="4" creationId="{2F68B17E-5381-CAAE-E22D-C1775C2DF190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50:54.479" v="803"/>
          <ac:spMkLst>
            <pc:docMk/>
            <pc:sldMk cId="415787620" sldId="273"/>
            <ac:spMk id="5" creationId="{C1BCD035-605A-81ED-A524-BC884224FAD8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51:03.652" v="807"/>
          <ac:spMkLst>
            <pc:docMk/>
            <pc:sldMk cId="415787620" sldId="273"/>
            <ac:spMk id="7" creationId="{85F3C041-83B8-5E02-D8EC-C3A9223E2165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5:34:48.576" v="26"/>
          <ac:spMkLst>
            <pc:docMk/>
            <pc:sldMk cId="415787620" sldId="273"/>
            <ac:spMk id="7" creationId="{E40FABD9-CC55-DB1D-2259-1B6082EB45DC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51:03.167" v="806"/>
          <ac:spMkLst>
            <pc:docMk/>
            <pc:sldMk cId="415787620" sldId="273"/>
            <ac:spMk id="8" creationId="{E8A55512-842E-0B53-87A4-8957B47DA49F}"/>
          </ac:spMkLst>
        </pc:spChg>
        <pc:spChg chg="add del">
          <ac:chgData name="Höflehner Julian" userId="S::julian.hoeflehner@htl-saalfelden.at::5ffe66e3-a139-4b57-888c-3ea8e0375b23" providerId="AD" clId="Web-{5E00D5DF-249A-7E80-670D-E67C0D66A96B}" dt="2024-06-10T15:36:15.219" v="49"/>
          <ac:spMkLst>
            <pc:docMk/>
            <pc:sldMk cId="415787620" sldId="273"/>
            <ac:spMk id="9" creationId="{54CA7182-9C37-DF0D-D79D-1FFEE2439CE1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51:58.200" v="810"/>
          <ac:spMkLst>
            <pc:docMk/>
            <pc:sldMk cId="415787620" sldId="273"/>
            <ac:spMk id="10" creationId="{415F645C-8473-902C-42B5-8B307F1834D0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5:54:31.014" v="129"/>
          <ac:spMkLst>
            <pc:docMk/>
            <pc:sldMk cId="415787620" sldId="273"/>
            <ac:spMk id="12" creationId="{C69BBBC6-C016-5995-9D3B-81D60D1D9C7F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8:19.739" v="363" actId="1076"/>
          <ac:spMkLst>
            <pc:docMk/>
            <pc:sldMk cId="415787620" sldId="273"/>
            <ac:spMk id="13" creationId="{93FBD81B-BDC6-B5BB-FEB9-085B45482FAA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8:16:22.135" v="863"/>
          <ac:spMkLst>
            <pc:docMk/>
            <pc:sldMk cId="415787620" sldId="273"/>
            <ac:spMk id="14" creationId="{E67742F1-CF13-01B7-8DBE-B5EF685B53E3}"/>
          </ac:spMkLst>
        </pc:spChg>
        <pc:picChg chg="add del mod ord">
          <ac:chgData name="Höflehner Julian" userId="S::julian.hoeflehner@htl-saalfelden.at::5ffe66e3-a139-4b57-888c-3ea8e0375b23" providerId="AD" clId="Web-{5E00D5DF-249A-7E80-670D-E67C0D66A96B}" dt="2024-06-10T15:35:38.312" v="41"/>
          <ac:picMkLst>
            <pc:docMk/>
            <pc:sldMk cId="415787620" sldId="273"/>
            <ac:picMk id="5" creationId="{06CEA8A9-D63F-23F9-3C3E-C5EDDBEEBA82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5:41:31.540" v="103"/>
          <ac:picMkLst>
            <pc:docMk/>
            <pc:sldMk cId="415787620" sldId="273"/>
            <ac:picMk id="8" creationId="{25391FA6-6C95-5B98-61B5-C6C9E7D253F2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5:52:16.010" v="109"/>
          <ac:picMkLst>
            <pc:docMk/>
            <pc:sldMk cId="415787620" sldId="273"/>
            <ac:picMk id="10" creationId="{4D342EF1-F316-EED2-793B-591F516AE833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52:28.341" v="812"/>
          <ac:picMkLst>
            <pc:docMk/>
            <pc:sldMk cId="415787620" sldId="273"/>
            <ac:picMk id="11" creationId="{D05DC7E3-8757-4D06-E7FE-22E0F321E314}"/>
          </ac:picMkLst>
        </pc:picChg>
      </pc:sldChg>
      <pc:sldChg chg="addSp modSp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1047620519" sldId="274"/>
        </pc:sldMkLst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1047620519" sldId="274"/>
            <ac:spMk id="2" creationId="{D26F504E-3FE0-34FF-426A-4E645D963E11}"/>
          </ac:spMkLst>
        </pc:sp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16:22.135" v="863"/>
        <pc:sldMkLst>
          <pc:docMk/>
          <pc:sldMk cId="2975300328" sldId="275"/>
        </pc:sldMkLst>
        <pc:spChg chg="del mod">
          <ac:chgData name="Höflehner Julian" userId="S::julian.hoeflehner@htl-saalfelden.at::5ffe66e3-a139-4b57-888c-3ea8e0375b23" providerId="AD" clId="Web-{5E00D5DF-249A-7E80-670D-E67C0D66A96B}" dt="2024-06-10T17:16:22.080" v="320"/>
          <ac:spMkLst>
            <pc:docMk/>
            <pc:sldMk cId="2975300328" sldId="275"/>
            <ac:spMk id="2" creationId="{74EAC7DF-A345-4C92-5FAA-05D60F94FFB2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16:22.135" v="863"/>
          <ac:spMkLst>
            <pc:docMk/>
            <pc:sldMk cId="2975300328" sldId="275"/>
            <ac:spMk id="3" creationId="{623EDA65-967E-9427-F7BD-E380099B38DA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6:03:13.685" v="237"/>
          <ac:spMkLst>
            <pc:docMk/>
            <pc:sldMk cId="2975300328" sldId="275"/>
            <ac:spMk id="3" creationId="{BD0ACF0F-46D2-E83C-9F6E-1B3511B7A413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6:03:30.044" v="242"/>
          <ac:picMkLst>
            <pc:docMk/>
            <pc:sldMk cId="2975300328" sldId="275"/>
            <ac:picMk id="5" creationId="{1F5621A6-C480-CFEB-4D7C-46B258C9B8AD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6:05:44.017" v="260"/>
          <ac:picMkLst>
            <pc:docMk/>
            <pc:sldMk cId="2975300328" sldId="275"/>
            <ac:picMk id="6" creationId="{D12363F7-76A3-8938-4DA2-A66B22A1DD87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6:05:43.689" v="259"/>
          <ac:picMkLst>
            <pc:docMk/>
            <pc:sldMk cId="2975300328" sldId="275"/>
            <ac:picMk id="7" creationId="{9DB37467-7749-2708-A0F4-5353AF792631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6:43.957" v="740" actId="14100"/>
          <ac:picMkLst>
            <pc:docMk/>
            <pc:sldMk cId="2975300328" sldId="275"/>
            <ac:picMk id="8" creationId="{2E6634C5-298F-D5B8-4D98-D99E06F18420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6:11:38.401" v="279"/>
          <ac:picMkLst>
            <pc:docMk/>
            <pc:sldMk cId="2975300328" sldId="275"/>
            <ac:picMk id="9" creationId="{49880C4A-42D4-17FC-D6D3-8D44E786823D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6:41.300" v="739" actId="1076"/>
          <ac:picMkLst>
            <pc:docMk/>
            <pc:sldMk cId="2975300328" sldId="275"/>
            <ac:picMk id="10" creationId="{8119E7D4-750F-765E-C60D-9746CF0F8551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29:51.205" v="979" actId="14100"/>
        <pc:sldMkLst>
          <pc:docMk/>
          <pc:sldMk cId="3493949477" sldId="276"/>
        </pc:sldMkLst>
        <pc:spChg chg="mod">
          <ac:chgData name="Höflehner Julian" userId="S::julian.hoeflehner@htl-saalfelden.at::5ffe66e3-a139-4b57-888c-3ea8e0375b23" providerId="AD" clId="Web-{5E00D5DF-249A-7E80-670D-E67C0D66A96B}" dt="2024-06-10T18:29:51.205" v="979" actId="14100"/>
          <ac:spMkLst>
            <pc:docMk/>
            <pc:sldMk cId="3493949477" sldId="276"/>
            <ac:spMk id="2" creationId="{7DA0FABC-90B5-1481-31E6-651AFAAF6405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6:15:22.595" v="287"/>
          <ac:spMkLst>
            <pc:docMk/>
            <pc:sldMk cId="3493949477" sldId="276"/>
            <ac:spMk id="3" creationId="{1F9094AB-9CF0-AC00-B65A-C63EE42BAA1B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493949477" sldId="276"/>
            <ac:spMk id="3" creationId="{57B91A81-3781-F1A3-DE47-C55919EF2FB3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7:18:38.365" v="365"/>
          <ac:picMkLst>
            <pc:docMk/>
            <pc:sldMk cId="3493949477" sldId="276"/>
            <ac:picMk id="5" creationId="{F260CC2C-19B5-2843-2506-CB8757CE32FD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29:44.126" v="976" actId="20577"/>
        <pc:sldMkLst>
          <pc:docMk/>
          <pc:sldMk cId="3051758887" sldId="277"/>
        </pc:sldMkLst>
        <pc:spChg chg="add del mod">
          <ac:chgData name="Höflehner Julian" userId="S::julian.hoeflehner@htl-saalfelden.at::5ffe66e3-a139-4b57-888c-3ea8e0375b23" providerId="AD" clId="Web-{5E00D5DF-249A-7E80-670D-E67C0D66A96B}" dt="2024-06-10T18:20:06.141" v="916"/>
          <ac:spMkLst>
            <pc:docMk/>
            <pc:sldMk cId="3051758887" sldId="277"/>
            <ac:spMk id="2" creationId="{F7D3AD60-3E0A-1DCC-C459-C81436407530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7:16:59.268" v="333"/>
          <ac:spMkLst>
            <pc:docMk/>
            <pc:sldMk cId="3051758887" sldId="277"/>
            <ac:spMk id="3" creationId="{FF0AA559-EC68-2789-0380-45C5B48765BE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k cId="3051758887" sldId="277"/>
            <ac:spMk id="5" creationId="{2D337AB6-A338-66E1-BDBE-2BD31CDB1182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20:10.469" v="918"/>
          <ac:spMkLst>
            <pc:docMk/>
            <pc:sldMk cId="3051758887" sldId="277"/>
            <ac:spMk id="8" creationId="{AE506DF9-2478-D51C-7CD6-C27AE7F87A49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8:29:44.126" v="976" actId="20577"/>
          <ac:spMkLst>
            <pc:docMk/>
            <pc:sldMk cId="3051758887" sldId="277"/>
            <ac:spMk id="10" creationId="{D3CDDBEB-ECBF-E847-4977-9FE86B18E370}"/>
          </ac:spMkLst>
        </pc:sp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611608509" sldId="278"/>
        </pc:sldMkLst>
        <pc:spChg chg="del">
          <ac:chgData name="Höflehner Julian" userId="S::julian.hoeflehner@htl-saalfelden.at::5ffe66e3-a139-4b57-888c-3ea8e0375b23" providerId="AD" clId="Web-{5E00D5DF-249A-7E80-670D-E67C0D66A96B}" dt="2024-06-10T17:20:19.118" v="453"/>
          <ac:spMkLst>
            <pc:docMk/>
            <pc:sldMk cId="2611608509" sldId="278"/>
            <ac:spMk id="2" creationId="{455BD47D-8FC8-2245-0B76-0270AB986349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20:20.321" v="454"/>
          <ac:spMkLst>
            <pc:docMk/>
            <pc:sldMk cId="2611608509" sldId="278"/>
            <ac:spMk id="3" creationId="{8A3E5C38-D5B1-C746-6006-A9509D34C058}"/>
          </ac:spMkLst>
        </pc:spChg>
        <pc:picChg chg="add mod">
          <ac:chgData name="Höflehner Julian" userId="S::julian.hoeflehner@htl-saalfelden.at::5ffe66e3-a139-4b57-888c-3ea8e0375b23" providerId="AD" clId="Web-{5E00D5DF-249A-7E80-670D-E67C0D66A96B}" dt="2024-06-10T17:57:55.775" v="816" actId="1076"/>
          <ac:picMkLst>
            <pc:docMk/>
            <pc:sldMk cId="2611608509" sldId="278"/>
            <ac:picMk id="6" creationId="{823906E3-D038-C6E1-65E9-2160B88C7227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58:01.603" v="818" actId="1076"/>
          <ac:picMkLst>
            <pc:docMk/>
            <pc:sldMk cId="2611608509" sldId="278"/>
            <ac:picMk id="7" creationId="{405FDF13-BDEB-60AD-D259-8EB513D8C1E6}"/>
          </ac:picMkLst>
        </pc:picChg>
      </pc:sldChg>
      <pc:sldChg chg="addSp delSp modSp new del">
        <pc:chgData name="Höflehner Julian" userId="S::julian.hoeflehner@htl-saalfelden.at::5ffe66e3-a139-4b57-888c-3ea8e0375b23" providerId="AD" clId="Web-{5E00D5DF-249A-7E80-670D-E67C0D66A96B}" dt="2024-06-10T17:35:22.344" v="615"/>
        <pc:sldMkLst>
          <pc:docMk/>
          <pc:sldMk cId="3642165702" sldId="279"/>
        </pc:sldMkLst>
        <pc:spChg chg="del">
          <ac:chgData name="Höflehner Julian" userId="S::julian.hoeflehner@htl-saalfelden.at::5ffe66e3-a139-4b57-888c-3ea8e0375b23" providerId="AD" clId="Web-{5E00D5DF-249A-7E80-670D-E67C0D66A96B}" dt="2024-06-10T17:24:19.015" v="464"/>
          <ac:spMkLst>
            <pc:docMk/>
            <pc:sldMk cId="3642165702" sldId="279"/>
            <ac:spMk id="2" creationId="{5FA129AB-6EE9-734F-2F71-EB66A76B6D6B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24:19.937" v="465"/>
          <ac:spMkLst>
            <pc:docMk/>
            <pc:sldMk cId="3642165702" sldId="279"/>
            <ac:spMk id="3" creationId="{F9F67996-37CB-159B-3C17-80E5E4E7D36B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7:32:29.854" v="567" actId="20577"/>
          <ac:spMkLst>
            <pc:docMk/>
            <pc:sldMk cId="3642165702" sldId="279"/>
            <ac:spMk id="7" creationId="{2AF9034E-CB05-0670-146C-6EDC07A23ABF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7:31:28.931" v="559"/>
          <ac:picMkLst>
            <pc:docMk/>
            <pc:sldMk cId="3642165702" sldId="279"/>
            <ac:picMk id="6" creationId="{4D9AE444-4C29-E779-2034-EB3632F0B6F7}"/>
          </ac:picMkLst>
        </pc:picChg>
        <pc:picChg chg="add del mod ord">
          <ac:chgData name="Höflehner Julian" userId="S::julian.hoeflehner@htl-saalfelden.at::5ffe66e3-a139-4b57-888c-3ea8e0375b23" providerId="AD" clId="Web-{5E00D5DF-249A-7E80-670D-E67C0D66A96B}" dt="2024-06-10T17:29:43.068" v="530"/>
          <ac:picMkLst>
            <pc:docMk/>
            <pc:sldMk cId="3642165702" sldId="279"/>
            <ac:picMk id="8" creationId="{5F3765ED-3244-7E6C-F1FA-61F4D81A1B9D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29:04.614" v="525"/>
          <ac:picMkLst>
            <pc:docMk/>
            <pc:sldMk cId="3642165702" sldId="279"/>
            <ac:picMk id="9" creationId="{9E9041C0-3FA3-5055-E989-F5214F70F2BC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30:30.632" v="549"/>
          <ac:picMkLst>
            <pc:docMk/>
            <pc:sldMk cId="3642165702" sldId="279"/>
            <ac:picMk id="10" creationId="{EC391C22-8046-11FF-7611-8F3E35E3883B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32:16.745" v="564" actId="1076"/>
          <ac:picMkLst>
            <pc:docMk/>
            <pc:sldMk cId="3642165702" sldId="279"/>
            <ac:picMk id="11" creationId="{6BB79729-3881-85CA-A540-450BB026AE4C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598429720" sldId="280"/>
        </pc:sldMkLst>
        <pc:spChg chg="mod">
          <ac:chgData name="Höflehner Julian" userId="S::julian.hoeflehner@htl-saalfelden.at::5ffe66e3-a139-4b57-888c-3ea8e0375b23" providerId="AD" clId="Web-{5E00D5DF-249A-7E80-670D-E67C0D66A96B}" dt="2024-06-10T17:35:29.016" v="620" actId="20577"/>
          <ac:spMkLst>
            <pc:docMk/>
            <pc:sldMk cId="2598429720" sldId="280"/>
            <ac:spMk id="2" creationId="{0DA7A773-3C7C-72D3-B47D-517A1D59AD12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30:31.835" v="550"/>
          <ac:spMkLst>
            <pc:docMk/>
            <pc:sldMk cId="2598429720" sldId="280"/>
            <ac:spMk id="3" creationId="{4D2BFBAC-CDD3-1768-6A3F-85DE60B5319A}"/>
          </ac:spMkLst>
        </pc:spChg>
        <pc:picChg chg="add mod ord">
          <ac:chgData name="Höflehner Julian" userId="S::julian.hoeflehner@htl-saalfelden.at::5ffe66e3-a139-4b57-888c-3ea8e0375b23" providerId="AD" clId="Web-{5E00D5DF-249A-7E80-670D-E67C0D66A96B}" dt="2024-06-10T17:35:45.016" v="631" actId="14100"/>
          <ac:picMkLst>
            <pc:docMk/>
            <pc:sldMk cId="2598429720" sldId="280"/>
            <ac:picMk id="6" creationId="{F3ADBAC1-194C-A5A1-EBFD-545010FF29D9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30:33.398" v="552"/>
          <ac:picMkLst>
            <pc:docMk/>
            <pc:sldMk cId="2598429720" sldId="280"/>
            <ac:picMk id="7" creationId="{79B63366-7F53-DE11-2735-8A880E8F526B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860392130" sldId="281"/>
        </pc:sldMkLst>
        <pc:spChg chg="mod">
          <ac:chgData name="Höflehner Julian" userId="S::julian.hoeflehner@htl-saalfelden.at::5ffe66e3-a139-4b57-888c-3ea8e0375b23" providerId="AD" clId="Web-{5E00D5DF-249A-7E80-670D-E67C0D66A96B}" dt="2024-06-10T17:34:34.061" v="607" actId="1076"/>
          <ac:spMkLst>
            <pc:docMk/>
            <pc:sldMk cId="860392130" sldId="281"/>
            <ac:spMk id="2" creationId="{1EDE3EC6-66D7-6E84-582C-E08C1A8C1335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33:55.763" v="590"/>
          <ac:spMkLst>
            <pc:docMk/>
            <pc:sldMk cId="860392130" sldId="281"/>
            <ac:spMk id="3" creationId="{CBBA19CC-6303-70AE-E0D3-DCBF71ABB492}"/>
          </ac:spMkLst>
        </pc:spChg>
        <pc:picChg chg="add mod">
          <ac:chgData name="Höflehner Julian" userId="S::julian.hoeflehner@htl-saalfelden.at::5ffe66e3-a139-4b57-888c-3ea8e0375b23" providerId="AD" clId="Web-{5E00D5DF-249A-7E80-670D-E67C0D66A96B}" dt="2024-06-10T17:34:30.889" v="606" actId="1076"/>
          <ac:picMkLst>
            <pc:docMk/>
            <pc:sldMk cId="860392130" sldId="281"/>
            <ac:picMk id="6" creationId="{16C2CFB9-9BDC-E4B7-D558-5DA934C75E62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2748947793" sldId="282"/>
        </pc:sldMkLst>
        <pc:spChg chg="mod">
          <ac:chgData name="Höflehner Julian" userId="S::julian.hoeflehner@htl-saalfelden.at::5ffe66e3-a139-4b57-888c-3ea8e0375b23" providerId="AD" clId="Web-{5E00D5DF-249A-7E80-670D-E67C0D66A96B}" dt="2024-06-10T17:38:15.989" v="647" actId="20577"/>
          <ac:spMkLst>
            <pc:docMk/>
            <pc:sldMk cId="2748947793" sldId="282"/>
            <ac:spMk id="2" creationId="{1B2C5D36-BF0B-46CC-BD86-4502A5D86F45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7:37:25.956" v="634"/>
          <ac:spMkLst>
            <pc:docMk/>
            <pc:sldMk cId="2748947793" sldId="282"/>
            <ac:spMk id="3" creationId="{428B9CAB-7C98-AEF1-D249-7797470D2C38}"/>
          </ac:spMkLst>
        </pc:spChg>
        <pc:picChg chg="add del mod">
          <ac:chgData name="Höflehner Julian" userId="S::julian.hoeflehner@htl-saalfelden.at::5ffe66e3-a139-4b57-888c-3ea8e0375b23" providerId="AD" clId="Web-{5E00D5DF-249A-7E80-670D-E67C0D66A96B}" dt="2024-06-10T17:37:33.160" v="637"/>
          <ac:picMkLst>
            <pc:docMk/>
            <pc:sldMk cId="2748947793" sldId="282"/>
            <ac:picMk id="6" creationId="{46B7BB3B-316D-7EB5-501F-B8FD4F14BBFF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2:29.121" v="694" actId="1076"/>
          <ac:picMkLst>
            <pc:docMk/>
            <pc:sldMk cId="2748947793" sldId="282"/>
            <ac:picMk id="7" creationId="{C9A554E3-D966-5DE4-95F0-B3BE7AD1EB34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38.311" v="720" actId="1076"/>
          <ac:picMkLst>
            <pc:docMk/>
            <pc:sldMk cId="2748947793" sldId="282"/>
            <ac:picMk id="8" creationId="{7D38BD03-FCBA-91D1-2435-1B567E4F7994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36.967" v="719" actId="1076"/>
          <ac:picMkLst>
            <pc:docMk/>
            <pc:sldMk cId="2748947793" sldId="282"/>
            <ac:picMk id="9" creationId="{BF42A752-FB14-51CB-1B2E-7CCF9F9E9EF7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41:23.448" v="683"/>
          <ac:picMkLst>
            <pc:docMk/>
            <pc:sldMk cId="2748947793" sldId="282"/>
            <ac:picMk id="10" creationId="{075408AF-7E56-14F5-A882-52151FF74035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7:40:20.149" v="664"/>
          <ac:picMkLst>
            <pc:docMk/>
            <pc:sldMk cId="2748947793" sldId="282"/>
            <ac:picMk id="11" creationId="{2867F7C8-BA93-243C-782A-223C61C64586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34.264" v="717" actId="1076"/>
          <ac:picMkLst>
            <pc:docMk/>
            <pc:sldMk cId="2748947793" sldId="282"/>
            <ac:picMk id="12" creationId="{11DCED5F-4A29-E83A-9B9F-A0C1845761E2}"/>
          </ac:picMkLst>
        </pc:picChg>
        <pc:picChg chg="add mod">
          <ac:chgData name="Höflehner Julian" userId="S::julian.hoeflehner@htl-saalfelden.at::5ffe66e3-a139-4b57-888c-3ea8e0375b23" providerId="AD" clId="Web-{5E00D5DF-249A-7E80-670D-E67C0D66A96B}" dt="2024-06-10T17:43:40.545" v="721" actId="1076"/>
          <ac:picMkLst>
            <pc:docMk/>
            <pc:sldMk cId="2748947793" sldId="282"/>
            <ac:picMk id="13" creationId="{085C06C9-C2A6-4E0B-6466-29F137E636C9}"/>
          </ac:picMkLst>
        </pc:picChg>
      </pc:sldChg>
      <pc:sldChg chg="addSp delSp modSp new modTransition">
        <pc:chgData name="Höflehner Julian" userId="S::julian.hoeflehner@htl-saalfelden.at::5ffe66e3-a139-4b57-888c-3ea8e0375b23" providerId="AD" clId="Web-{5E00D5DF-249A-7E80-670D-E67C0D66A96B}" dt="2024-06-10T18:02:32.439" v="841"/>
        <pc:sldMkLst>
          <pc:docMk/>
          <pc:sldMk cId="3663914115" sldId="283"/>
        </pc:sldMkLst>
        <pc:spChg chg="mod ord">
          <ac:chgData name="Höflehner Julian" userId="S::julian.hoeflehner@htl-saalfelden.at::5ffe66e3-a139-4b57-888c-3ea8e0375b23" providerId="AD" clId="Web-{5E00D5DF-249A-7E80-670D-E67C0D66A96B}" dt="2024-06-10T17:45:16.079" v="735"/>
          <ac:spMkLst>
            <pc:docMk/>
            <pc:sldMk cId="3663914115" sldId="283"/>
            <ac:spMk id="2" creationId="{AA0FB784-88EF-8171-A3C1-BA336517CBC7}"/>
          </ac:spMkLst>
        </pc:spChg>
        <pc:spChg chg="del">
          <ac:chgData name="Höflehner Julian" userId="S::julian.hoeflehner@htl-saalfelden.at::5ffe66e3-a139-4b57-888c-3ea8e0375b23" providerId="AD" clId="Web-{5E00D5DF-249A-7E80-670D-E67C0D66A96B}" dt="2024-06-10T17:44:56.579" v="732"/>
          <ac:spMkLst>
            <pc:docMk/>
            <pc:sldMk cId="3663914115" sldId="283"/>
            <ac:spMk id="3" creationId="{95A32778-0D07-54CB-897C-59C48DB1EC20}"/>
          </ac:spMkLst>
        </pc:spChg>
        <pc:picChg chg="add mod">
          <ac:chgData name="Höflehner Julian" userId="S::julian.hoeflehner@htl-saalfelden.at::5ffe66e3-a139-4b57-888c-3ea8e0375b23" providerId="AD" clId="Web-{5E00D5DF-249A-7E80-670D-E67C0D66A96B}" dt="2024-06-10T17:45:06.970" v="734" actId="1076"/>
          <ac:picMkLst>
            <pc:docMk/>
            <pc:sldMk cId="3663914115" sldId="283"/>
            <ac:picMk id="6" creationId="{4FC3BF59-C45B-EC82-4261-A1EBB731D250}"/>
          </ac:picMkLst>
        </pc:picChg>
      </pc:sldChg>
      <pc:sldChg chg="addSp delSp modSp new mod modTransition setBg setClrOvrMap">
        <pc:chgData name="Höflehner Julian" userId="S::julian.hoeflehner@htl-saalfelden.at::5ffe66e3-a139-4b57-888c-3ea8e0375b23" providerId="AD" clId="Web-{5E00D5DF-249A-7E80-670D-E67C0D66A96B}" dt="2024-06-10T18:16:21.041" v="862"/>
        <pc:sldMkLst>
          <pc:docMk/>
          <pc:sldMk cId="1191180613" sldId="284"/>
        </pc:sldMkLst>
        <pc:spChg chg="mod">
          <ac:chgData name="Höflehner Julian" userId="S::julian.hoeflehner@htl-saalfelden.at::5ffe66e3-a139-4b57-888c-3ea8e0375b23" providerId="AD" clId="Web-{5E00D5DF-249A-7E80-670D-E67C0D66A96B}" dt="2024-06-10T18:01:00.187" v="829" actId="1076"/>
          <ac:spMkLst>
            <pc:docMk/>
            <pc:sldMk cId="1191180613" sldId="284"/>
            <ac:spMk id="2" creationId="{23957789-80D5-6EF9-91CF-84760595BB17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00:42.280" v="821"/>
          <ac:spMkLst>
            <pc:docMk/>
            <pc:sldMk cId="1191180613" sldId="284"/>
            <ac:spMk id="3" creationId="{A6690F01-2FBE-994E-E6F7-468194738829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16:21.041" v="862"/>
          <ac:spMkLst>
            <pc:docMk/>
            <pc:sldMk cId="1191180613" sldId="284"/>
            <ac:spMk id="4" creationId="{18ED6B49-B942-5008-0DB7-D39418346524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16:08.619" v="858"/>
          <ac:spMkLst>
            <pc:docMk/>
            <pc:sldMk cId="1191180613" sldId="284"/>
            <ac:spMk id="5" creationId="{93E0FE96-2F60-8D51-053B-194AE699BCC9}"/>
          </ac:spMkLst>
        </pc:spChg>
        <pc:spChg chg="add mod">
          <ac:chgData name="Höflehner Julian" userId="S::julian.hoeflehner@htl-saalfelden.at::5ffe66e3-a139-4b57-888c-3ea8e0375b23" providerId="AD" clId="Web-{5E00D5DF-249A-7E80-670D-E67C0D66A96B}" dt="2024-06-10T18:16:15.760" v="861"/>
          <ac:spMkLst>
            <pc:docMk/>
            <pc:sldMk cId="1191180613" sldId="284"/>
            <ac:spMk id="8" creationId="{18E06663-0047-F3E1-B5AF-6C2279E79216}"/>
          </ac:spMkLst>
        </pc:spChg>
        <pc:spChg chg="add">
          <ac:chgData name="Höflehner Julian" userId="S::julian.hoeflehner@htl-saalfelden.at::5ffe66e3-a139-4b57-888c-3ea8e0375b23" providerId="AD" clId="Web-{5E00D5DF-249A-7E80-670D-E67C0D66A96B}" dt="2024-06-10T18:00:45.889" v="823"/>
          <ac:spMkLst>
            <pc:docMk/>
            <pc:sldMk cId="1191180613" sldId="284"/>
            <ac:spMk id="11" creationId="{C75470D1-A9BC-450A-94B8-E09E222C0CFB}"/>
          </ac:spMkLst>
        </pc:spChg>
        <pc:spChg chg="add">
          <ac:chgData name="Höflehner Julian" userId="S::julian.hoeflehner@htl-saalfelden.at::5ffe66e3-a139-4b57-888c-3ea8e0375b23" providerId="AD" clId="Web-{5E00D5DF-249A-7E80-670D-E67C0D66A96B}" dt="2024-06-10T18:00:45.889" v="823"/>
          <ac:spMkLst>
            <pc:docMk/>
            <pc:sldMk cId="1191180613" sldId="284"/>
            <ac:spMk id="13" creationId="{64F97EC1-3569-4A79-9DB8-CC79407DFFE2}"/>
          </ac:spMkLst>
        </pc:spChg>
        <pc:spChg chg="add">
          <ac:chgData name="Höflehner Julian" userId="S::julian.hoeflehner@htl-saalfelden.at::5ffe66e3-a139-4b57-888c-3ea8e0375b23" providerId="AD" clId="Web-{5E00D5DF-249A-7E80-670D-E67C0D66A96B}" dt="2024-06-10T18:00:45.889" v="823"/>
          <ac:spMkLst>
            <pc:docMk/>
            <pc:sldMk cId="1191180613" sldId="284"/>
            <ac:spMk id="15" creationId="{13E08444-43C3-4332-B02D-F2DBC8C1DBD5}"/>
          </ac:spMkLst>
        </pc:spChg>
        <pc:picChg chg="add mod ord">
          <ac:chgData name="Höflehner Julian" userId="S::julian.hoeflehner@htl-saalfelden.at::5ffe66e3-a139-4b57-888c-3ea8e0375b23" providerId="AD" clId="Web-{5E00D5DF-249A-7E80-670D-E67C0D66A96B}" dt="2024-06-10T18:00:45.889" v="823"/>
          <ac:picMkLst>
            <pc:docMk/>
            <pc:sldMk cId="1191180613" sldId="284"/>
            <ac:picMk id="6" creationId="{24A0165A-219E-641F-2CFB-E689BC41B0BE}"/>
          </ac:picMkLst>
        </pc:picChg>
        <pc:picChg chg="add del mod">
          <ac:chgData name="Höflehner Julian" userId="S::julian.hoeflehner@htl-saalfelden.at::5ffe66e3-a139-4b57-888c-3ea8e0375b23" providerId="AD" clId="Web-{5E00D5DF-249A-7E80-670D-E67C0D66A96B}" dt="2024-06-10T18:16:12.275" v="860"/>
          <ac:picMkLst>
            <pc:docMk/>
            <pc:sldMk cId="1191180613" sldId="284"/>
            <ac:picMk id="7" creationId="{8D89143C-9A96-51CF-6A02-8CBD4779104C}"/>
          </ac:picMkLst>
        </pc:picChg>
        <pc:cxnChg chg="add">
          <ac:chgData name="Höflehner Julian" userId="S::julian.hoeflehner@htl-saalfelden.at::5ffe66e3-a139-4b57-888c-3ea8e0375b23" providerId="AD" clId="Web-{5E00D5DF-249A-7E80-670D-E67C0D66A96B}" dt="2024-06-10T18:00:45.889" v="823"/>
          <ac:cxnSpMkLst>
            <pc:docMk/>
            <pc:sldMk cId="1191180613" sldId="284"/>
            <ac:cxnSpMk id="17" creationId="{4D848F31-B9E9-4B45-86EB-66A7D70D487A}"/>
          </ac:cxnSpMkLst>
        </pc:cxnChg>
      </pc:sldChg>
      <pc:sldChg chg="addSp delSp modSp new">
        <pc:chgData name="Höflehner Julian" userId="S::julian.hoeflehner@htl-saalfelden.at::5ffe66e3-a139-4b57-888c-3ea8e0375b23" providerId="AD" clId="Web-{5E00D5DF-249A-7E80-670D-E67C0D66A96B}" dt="2024-06-10T18:29:37.235" v="975" actId="20577"/>
        <pc:sldMkLst>
          <pc:docMk/>
          <pc:sldMk cId="2070243295" sldId="285"/>
        </pc:sldMkLst>
        <pc:spChg chg="mod">
          <ac:chgData name="Höflehner Julian" userId="S::julian.hoeflehner@htl-saalfelden.at::5ffe66e3-a139-4b57-888c-3ea8e0375b23" providerId="AD" clId="Web-{5E00D5DF-249A-7E80-670D-E67C0D66A96B}" dt="2024-06-10T18:29:37.235" v="975" actId="20577"/>
          <ac:spMkLst>
            <pc:docMk/>
            <pc:sldMk cId="2070243295" sldId="285"/>
            <ac:spMk id="2" creationId="{F4FF5D8B-7AF4-4533-8768-832022377EF4}"/>
          </ac:spMkLst>
        </pc:spChg>
        <pc:spChg chg="del mod">
          <ac:chgData name="Höflehner Julian" userId="S::julian.hoeflehner@htl-saalfelden.at::5ffe66e3-a139-4b57-888c-3ea8e0375b23" providerId="AD" clId="Web-{5E00D5DF-249A-7E80-670D-E67C0D66A96B}" dt="2024-06-10T18:23:08.443" v="924"/>
          <ac:spMkLst>
            <pc:docMk/>
            <pc:sldMk cId="2070243295" sldId="285"/>
            <ac:spMk id="3" creationId="{8C1E7FCC-A08A-CC92-C9E0-590BCB3699CF}"/>
          </ac:spMkLst>
        </pc:spChg>
        <pc:spChg chg="add del mod">
          <ac:chgData name="Höflehner Julian" userId="S::julian.hoeflehner@htl-saalfelden.at::5ffe66e3-a139-4b57-888c-3ea8e0375b23" providerId="AD" clId="Web-{5E00D5DF-249A-7E80-670D-E67C0D66A96B}" dt="2024-06-10T18:23:09.756" v="925"/>
          <ac:spMkLst>
            <pc:docMk/>
            <pc:sldMk cId="2070243295" sldId="285"/>
            <ac:spMk id="6" creationId="{9FCA122B-23CE-0A94-CC35-E05E10F023A1}"/>
          </ac:spMkLst>
        </pc:spChg>
        <pc:picChg chg="add mod ord">
          <ac:chgData name="Höflehner Julian" userId="S::julian.hoeflehner@htl-saalfelden.at::5ffe66e3-a139-4b57-888c-3ea8e0375b23" providerId="AD" clId="Web-{5E00D5DF-249A-7E80-670D-E67C0D66A96B}" dt="2024-06-10T18:23:57.132" v="936" actId="14100"/>
          <ac:picMkLst>
            <pc:docMk/>
            <pc:sldMk cId="2070243295" sldId="285"/>
            <ac:picMk id="7" creationId="{119733FB-F64C-F813-08A8-576593783D41}"/>
          </ac:picMkLst>
        </pc:picChg>
      </pc:sldChg>
      <pc:sldMasterChg chg="modSp mod modTransition modSldLayout">
        <pc:chgData name="Höflehner Julian" userId="S::julian.hoeflehner@htl-saalfelden.at::5ffe66e3-a139-4b57-888c-3ea8e0375b23" providerId="AD" clId="Web-{5E00D5DF-249A-7E80-670D-E67C0D66A96B}" dt="2024-06-10T18:16:22.135" v="863"/>
        <pc:sldMasterMkLst>
          <pc:docMk/>
          <pc:sldMasterMk cId="2019302197" sldId="2147483736"/>
        </pc:sldMasterMkLst>
        <pc:spChg chg="mod">
          <ac:chgData name="Höflehner Julian" userId="S::julian.hoeflehner@htl-saalfelden.at::5ffe66e3-a139-4b57-888c-3ea8e0375b23" providerId="AD" clId="Web-{5E00D5DF-249A-7E80-670D-E67C0D66A96B}" dt="2024-06-10T17:19:40.992" v="442"/>
          <ac:spMkLst>
            <pc:docMk/>
            <pc:sldMasterMk cId="2019302197" sldId="2147483736"/>
            <ac:spMk id="5" creationId="{00000000-0000-0000-0000-000000000000}"/>
          </ac:spMkLst>
        </pc:sp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259218132" sldId="2147483737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259218132" sldId="2147483737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3462283863" sldId="2147483738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3462283863" sldId="2147483738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1233590057" sldId="2147483739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1233590057" sldId="2147483739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952166656" sldId="2147483740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952166656" sldId="2147483740"/>
              <ac:spMk id="6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4116314831" sldId="2147483741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4116314831" sldId="2147483741"/>
              <ac:spMk id="8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2266991351" sldId="2147483742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2266991351" sldId="2147483742"/>
              <ac:spMk id="4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933821113" sldId="2147483743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933821113" sldId="2147483743"/>
              <ac:spMk id="3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61534805" sldId="2147483744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61534805" sldId="2147483744"/>
              <ac:spMk id="6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4264026742" sldId="2147483745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4264026742" sldId="2147483745"/>
              <ac:spMk id="6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3919719651" sldId="2147483746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3919719651" sldId="2147483746"/>
              <ac:spMk id="5" creationId="{00000000-0000-0000-0000-000000000000}"/>
            </ac:spMkLst>
          </pc:spChg>
        </pc:sldLayoutChg>
        <pc:sldLayoutChg chg="modSp mod modTransition">
          <pc:chgData name="Höflehner Julian" userId="S::julian.hoeflehner@htl-saalfelden.at::5ffe66e3-a139-4b57-888c-3ea8e0375b23" providerId="AD" clId="Web-{5E00D5DF-249A-7E80-670D-E67C0D66A96B}" dt="2024-06-10T18:16:22.135" v="863"/>
          <pc:sldLayoutMkLst>
            <pc:docMk/>
            <pc:sldMasterMk cId="2019302197" sldId="2147483736"/>
            <pc:sldLayoutMk cId="525999544" sldId="2147483747"/>
          </pc:sldLayoutMkLst>
          <pc:spChg chg="mod">
            <ac:chgData name="Höflehner Julian" userId="S::julian.hoeflehner@htl-saalfelden.at::5ffe66e3-a139-4b57-888c-3ea8e0375b23" providerId="AD" clId="Web-{5E00D5DF-249A-7E80-670D-E67C0D66A96B}" dt="2024-06-10T17:19:40.992" v="442"/>
            <ac:spMkLst>
              <pc:docMk/>
              <pc:sldMasterMk cId="2019302197" sldId="2147483736"/>
              <pc:sldLayoutMk cId="525999544" sldId="2147483747"/>
              <ac:spMk id="5" creationId="{00000000-0000-0000-0000-000000000000}"/>
            </ac:spMkLst>
          </pc:spChg>
        </pc:sldLayoutChg>
      </pc:sldMasterChg>
    </pc:docChg>
  </pc:docChgLst>
  <pc:docChgLst>
    <pc:chgData name="Haslinger Samuel" userId="S::samuel.haslinger@htl-saalfelden.at::c9069ffe-0245-4413-8cd0-3e34027a2a6c" providerId="AD" clId="Web-{E65B2261-0A49-4F4A-A39A-F092A53D2B19}"/>
    <pc:docChg chg="modSld">
      <pc:chgData name="Haslinger Samuel" userId="S::samuel.haslinger@htl-saalfelden.at::c9069ffe-0245-4413-8cd0-3e34027a2a6c" providerId="AD" clId="Web-{E65B2261-0A49-4F4A-A39A-F092A53D2B19}" dt="2024-06-04T19:14:11.494" v="31" actId="20577"/>
      <pc:docMkLst>
        <pc:docMk/>
      </pc:docMkLst>
      <pc:sldChg chg="modSp">
        <pc:chgData name="Haslinger Samuel" userId="S::samuel.haslinger@htl-saalfelden.at::c9069ffe-0245-4413-8cd0-3e34027a2a6c" providerId="AD" clId="Web-{E65B2261-0A49-4F4A-A39A-F092A53D2B19}" dt="2024-06-04T19:09:19.103" v="1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E65B2261-0A49-4F4A-A39A-F092A53D2B19}" dt="2024-06-04T19:09:19.103" v="1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">
        <pc:chgData name="Haslinger Samuel" userId="S::samuel.haslinger@htl-saalfelden.at::c9069ffe-0245-4413-8cd0-3e34027a2a6c" providerId="AD" clId="Web-{E65B2261-0A49-4F4A-A39A-F092A53D2B19}" dt="2024-06-04T19:14:11.494" v="31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E65B2261-0A49-4F4A-A39A-F092A53D2B19}" dt="2024-06-04T19:14:11.494" v="31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öflehner Julian" userId="S::julian.hoeflehner@htl-saalfelden.at::5ffe66e3-a139-4b57-888c-3ea8e0375b23" providerId="AD" clId="Web-{3A16CC37-F7DF-84C5-31C6-5F2B6E5F5C21}"/>
    <pc:docChg chg="mod addSld modSld modMainMaster">
      <pc:chgData name="Höflehner Julian" userId="S::julian.hoeflehner@htl-saalfelden.at::5ffe66e3-a139-4b57-888c-3ea8e0375b23" providerId="AD" clId="Web-{3A16CC37-F7DF-84C5-31C6-5F2B6E5F5C21}" dt="2024-06-10T13:46:50.045" v="389" actId="20577"/>
      <pc:docMkLst>
        <pc:docMk/>
      </pc:docMkLst>
      <pc:sldChg chg="addSp modSp">
        <pc:chgData name="Höflehner Julian" userId="S::julian.hoeflehner@htl-saalfelden.at::5ffe66e3-a139-4b57-888c-3ea8e0375b23" providerId="AD" clId="Web-{3A16CC37-F7DF-84C5-31C6-5F2B6E5F5C21}" dt="2024-06-10T13:38:27.434" v="102" actId="20577"/>
        <pc:sldMkLst>
          <pc:docMk/>
          <pc:sldMk cId="1918144357" sldId="256"/>
        </pc:sldMkLst>
        <pc:spChg chg="mod">
          <ac:chgData name="Höflehner Julian" userId="S::julian.hoeflehner@htl-saalfelden.at::5ffe66e3-a139-4b57-888c-3ea8e0375b23" providerId="AD" clId="Web-{3A16CC37-F7DF-84C5-31C6-5F2B6E5F5C21}" dt="2024-06-10T13:38:27.434" v="102" actId="20577"/>
          <ac:spMkLst>
            <pc:docMk/>
            <pc:sldMk cId="1918144357" sldId="256"/>
            <ac:spMk id="2" creationId="{D7BEB82E-09D7-3BC9-3D30-5019C3642B67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918144357" sldId="256"/>
            <ac:spMk id="4" creationId="{68B9F75E-9478-2FD1-40A9-C275A7FEBCAC}"/>
          </ac:spMkLst>
        </pc:spChg>
      </pc:sldChg>
      <pc:sldChg chg="addSp delSp modSp">
        <pc:chgData name="Höflehner Julian" userId="S::julian.hoeflehner@htl-saalfelden.at::5ffe66e3-a139-4b57-888c-3ea8e0375b23" providerId="AD" clId="Web-{3A16CC37-F7DF-84C5-31C6-5F2B6E5F5C21}" dt="2024-06-10T13:35:20.755" v="41" actId="20577"/>
        <pc:sldMkLst>
          <pc:docMk/>
          <pc:sldMk cId="2668022557" sldId="257"/>
        </pc:sldMkLst>
        <pc:spChg chg="mod">
          <ac:chgData name="Höflehner Julian" userId="S::julian.hoeflehner@htl-saalfelden.at::5ffe66e3-a139-4b57-888c-3ea8e0375b23" providerId="AD" clId="Web-{3A16CC37-F7DF-84C5-31C6-5F2B6E5F5C21}" dt="2024-06-10T13:35:20.755" v="41" actId="20577"/>
          <ac:spMkLst>
            <pc:docMk/>
            <pc:sldMk cId="2668022557" sldId="257"/>
            <ac:spMk id="3" creationId="{F99579B8-744C-7908-3E34-3925B36AEF80}"/>
          </ac:spMkLst>
        </pc:spChg>
        <pc:spChg chg="add del mod">
          <ac:chgData name="Höflehner Julian" userId="S::julian.hoeflehner@htl-saalfelden.at::5ffe66e3-a139-4b57-888c-3ea8e0375b23" providerId="AD" clId="Web-{3A16CC37-F7DF-84C5-31C6-5F2B6E5F5C21}" dt="2024-06-10T13:32:16.374" v="28"/>
          <ac:spMkLst>
            <pc:docMk/>
            <pc:sldMk cId="2668022557" sldId="257"/>
            <ac:spMk id="4" creationId="{EE9F3A0A-33BA-45EE-908B-00CA4F7195AE}"/>
          </ac:spMkLst>
        </pc:spChg>
        <pc:spChg chg="add del mod">
          <ac:chgData name="Höflehner Julian" userId="S::julian.hoeflehner@htl-saalfelden.at::5ffe66e3-a139-4b57-888c-3ea8e0375b23" providerId="AD" clId="Web-{3A16CC37-F7DF-84C5-31C6-5F2B6E5F5C21}" dt="2024-06-10T13:32:12.749" v="25"/>
          <ac:spMkLst>
            <pc:docMk/>
            <pc:sldMk cId="2668022557" sldId="257"/>
            <ac:spMk id="5" creationId="{9D2D4EC8-CD7D-2A70-698A-BF60E04E8E5B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7.014" v="29"/>
          <ac:spMkLst>
            <pc:docMk/>
            <pc:sldMk cId="2668022557" sldId="257"/>
            <ac:spMk id="6" creationId="{FC2D2FBA-A97E-07DA-6D33-D1B558337FBE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1888607500" sldId="258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888607500" sldId="258"/>
            <ac:spMk id="3" creationId="{315CC726-AE3F-1A3C-CD2A-1434CDCFFE2A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3469512878" sldId="259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3469512878" sldId="259"/>
            <ac:spMk id="4" creationId="{B5C26CEA-941F-21B2-48A2-11AA7707E3C4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3855528893" sldId="260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3855528893" sldId="260"/>
            <ac:spMk id="4" creationId="{086CE38C-7CEF-5DB6-F9DE-D56CA2757212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70910024" sldId="261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70910024" sldId="261"/>
            <ac:spMk id="4" creationId="{7276C08C-7D31-9964-060A-C3BBD2C9D270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4231141096" sldId="263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4231141096" sldId="263"/>
            <ac:spMk id="2" creationId="{193608DE-D666-4D30-2C84-7A261984430E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1960193212" sldId="264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1960193212" sldId="264"/>
            <ac:spMk id="2" creationId="{FC0C3FAF-B949-00B7-075E-0F2454A8B5C4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414410644" sldId="265"/>
        </pc:sldMkLst>
        <pc:spChg chg="mod">
          <ac:chgData name="Höflehner Julian" userId="S::julian.hoeflehner@htl-saalfelden.at::5ffe66e3-a139-4b57-888c-3ea8e0375b23" providerId="AD" clId="Web-{3A16CC37-F7DF-84C5-31C6-5F2B6E5F5C21}" dt="2024-06-10T13:30:55.449" v="22" actId="20577"/>
          <ac:spMkLst>
            <pc:docMk/>
            <pc:sldMk cId="414410644" sldId="265"/>
            <ac:spMk id="3" creationId="{1EC80749-B280-577F-A5C7-71AC6E368477}"/>
          </ac:spMkLst>
        </pc:spChg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414410644" sldId="265"/>
            <ac:spMk id="4" creationId="{4F75DF94-C1E1-E696-7AE7-E8E258B50BBD}"/>
          </ac:spMkLst>
        </pc:spChg>
      </pc:sldChg>
      <pc:sldChg chg="addSp modSp">
        <pc:chgData name="Höflehner Julian" userId="S::julian.hoeflehner@htl-saalfelden.at::5ffe66e3-a139-4b57-888c-3ea8e0375b23" providerId="AD" clId="Web-{3A16CC37-F7DF-84C5-31C6-5F2B6E5F5C21}" dt="2024-06-10T13:32:18.077" v="30"/>
        <pc:sldMkLst>
          <pc:docMk/>
          <pc:sldMk cId="2830231666" sldId="266"/>
        </pc:sldMkLst>
        <pc:spChg chg="add mod">
          <ac:chgData name="Höflehner Julian" userId="S::julian.hoeflehner@htl-saalfelden.at::5ffe66e3-a139-4b57-888c-3ea8e0375b23" providerId="AD" clId="Web-{3A16CC37-F7DF-84C5-31C6-5F2B6E5F5C21}" dt="2024-06-10T13:32:18.077" v="30"/>
          <ac:spMkLst>
            <pc:docMk/>
            <pc:sldMk cId="2830231666" sldId="266"/>
            <ac:spMk id="4" creationId="{46CC268B-2CBD-6F91-406B-63DC086A4330}"/>
          </ac:spMkLst>
        </pc:spChg>
      </pc:sldChg>
      <pc:sldChg chg="modSp new">
        <pc:chgData name="Höflehner Julian" userId="S::julian.hoeflehner@htl-saalfelden.at::5ffe66e3-a139-4b57-888c-3ea8e0375b23" providerId="AD" clId="Web-{3A16CC37-F7DF-84C5-31C6-5F2B6E5F5C21}" dt="2024-06-10T13:46:50.045" v="389" actId="20577"/>
        <pc:sldMkLst>
          <pc:docMk/>
          <pc:sldMk cId="3368743083" sldId="267"/>
        </pc:sldMkLst>
        <pc:spChg chg="mod">
          <ac:chgData name="Höflehner Julian" userId="S::julian.hoeflehner@htl-saalfelden.at::5ffe66e3-a139-4b57-888c-3ea8e0375b23" providerId="AD" clId="Web-{3A16CC37-F7DF-84C5-31C6-5F2B6E5F5C21}" dt="2024-06-10T13:35:54.866" v="45" actId="20577"/>
          <ac:spMkLst>
            <pc:docMk/>
            <pc:sldMk cId="3368743083" sldId="267"/>
            <ac:spMk id="2" creationId="{7BB42814-5672-F7A2-EBF9-2B2F18C6B687}"/>
          </ac:spMkLst>
        </pc:spChg>
        <pc:spChg chg="mod">
          <ac:chgData name="Höflehner Julian" userId="S::julian.hoeflehner@htl-saalfelden.at::5ffe66e3-a139-4b57-888c-3ea8e0375b23" providerId="AD" clId="Web-{3A16CC37-F7DF-84C5-31C6-5F2B6E5F5C21}" dt="2024-06-10T13:46:50.045" v="389" actId="20577"/>
          <ac:spMkLst>
            <pc:docMk/>
            <pc:sldMk cId="3368743083" sldId="267"/>
            <ac:spMk id="3" creationId="{E769BEB7-02F4-DD74-5979-7AE5A01284BF}"/>
          </ac:spMkLst>
        </pc:spChg>
      </pc:sldChg>
      <pc:sldMasterChg chg="mod modSldLayout">
        <pc:chgData name="Höflehner Julian" userId="S::julian.hoeflehner@htl-saalfelden.at::5ffe66e3-a139-4b57-888c-3ea8e0375b23" providerId="AD" clId="Web-{3A16CC37-F7DF-84C5-31C6-5F2B6E5F5C21}" dt="2024-06-10T13:32:42.922" v="33"/>
        <pc:sldMasterMkLst>
          <pc:docMk/>
          <pc:sldMasterMk cId="2019302197" sldId="2147483736"/>
        </pc:sldMasterMkLst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259218132" sldId="2147483737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3462283863" sldId="2147483738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1233590057" sldId="2147483739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952166656" sldId="2147483740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4116314831" sldId="2147483741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2266991351" sldId="2147483742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933821113" sldId="2147483743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61534805" sldId="2147483744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4264026742" sldId="2147483745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3919719651" sldId="2147483746"/>
          </pc:sldLayoutMkLst>
        </pc:sldLayoutChg>
        <pc:sldLayoutChg chg="mod">
          <pc:chgData name="Höflehner Julian" userId="S::julian.hoeflehner@htl-saalfelden.at::5ffe66e3-a139-4b57-888c-3ea8e0375b23" providerId="AD" clId="Web-{3A16CC37-F7DF-84C5-31C6-5F2B6E5F5C21}" dt="2024-06-10T13:32:42.922" v="33"/>
          <pc:sldLayoutMkLst>
            <pc:docMk/>
            <pc:sldMasterMk cId="2019302197" sldId="2147483736"/>
            <pc:sldLayoutMk cId="525999544" sldId="2147483747"/>
          </pc:sldLayoutMkLst>
        </pc:sldLayoutChg>
      </pc:sldMasterChg>
    </pc:docChg>
  </pc:docChgLst>
  <pc:docChgLst>
    <pc:chgData name="Höflehner Julian" userId="S::julian.hoeflehner@htl-saalfelden.at::5ffe66e3-a139-4b57-888c-3ea8e0375b23" providerId="AD" clId="Web-{C6AB236E-8B85-4334-B1E2-F66F5E05BB90}"/>
    <pc:docChg chg="modSld">
      <pc:chgData name="Höflehner Julian" userId="S::julian.hoeflehner@htl-saalfelden.at::5ffe66e3-a139-4b57-888c-3ea8e0375b23" providerId="AD" clId="Web-{C6AB236E-8B85-4334-B1E2-F66F5E05BB90}" dt="2024-06-11T17:09:49.486" v="4" actId="14100"/>
      <pc:docMkLst>
        <pc:docMk/>
      </pc:docMkLst>
      <pc:sldChg chg="modSp">
        <pc:chgData name="Höflehner Julian" userId="S::julian.hoeflehner@htl-saalfelden.at::5ffe66e3-a139-4b57-888c-3ea8e0375b23" providerId="AD" clId="Web-{C6AB236E-8B85-4334-B1E2-F66F5E05BB90}" dt="2024-06-11T17:09:49.486" v="4" actId="14100"/>
        <pc:sldMkLst>
          <pc:docMk/>
          <pc:sldMk cId="1621874281" sldId="270"/>
        </pc:sldMkLst>
        <pc:picChg chg="mod">
          <ac:chgData name="Höflehner Julian" userId="S::julian.hoeflehner@htl-saalfelden.at::5ffe66e3-a139-4b57-888c-3ea8e0375b23" providerId="AD" clId="Web-{C6AB236E-8B85-4334-B1E2-F66F5E05BB90}" dt="2024-06-11T17:09:49.486" v="4" actId="14100"/>
          <ac:picMkLst>
            <pc:docMk/>
            <pc:sldMk cId="1621874281" sldId="270"/>
            <ac:picMk id="5" creationId="{BEC97F0C-F97C-0CC1-5E93-CEEFC48BE0D9}"/>
          </ac:picMkLst>
        </pc:picChg>
      </pc:sldChg>
    </pc:docChg>
  </pc:docChgLst>
  <pc:docChgLst>
    <pc:chgData name="Haslinger Samuel" userId="S::samuel.haslinger@htl-saalfelden.at::c9069ffe-0245-4413-8cd0-3e34027a2a6c" providerId="AD" clId="Web-{B8E26F5A-6EC8-4882-B44F-9B214147B7A8}"/>
    <pc:docChg chg="modSld">
      <pc:chgData name="Haslinger Samuel" userId="S::samuel.haslinger@htl-saalfelden.at::c9069ffe-0245-4413-8cd0-3e34027a2a6c" providerId="AD" clId="Web-{B8E26F5A-6EC8-4882-B44F-9B214147B7A8}" dt="2024-06-05T06:53:42.333" v="4" actId="14100"/>
      <pc:docMkLst>
        <pc:docMk/>
      </pc:docMkLst>
      <pc:sldChg chg="modSp">
        <pc:chgData name="Haslinger Samuel" userId="S::samuel.haslinger@htl-saalfelden.at::c9069ffe-0245-4413-8cd0-3e34027a2a6c" providerId="AD" clId="Web-{B8E26F5A-6EC8-4882-B44F-9B214147B7A8}" dt="2024-06-05T06:29:50.802" v="2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B8E26F5A-6EC8-4882-B44F-9B214147B7A8}" dt="2024-06-05T06:29:50.802" v="2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B8E26F5A-6EC8-4882-B44F-9B214147B7A8}" dt="2024-06-05T06:53:42.333" v="4" actId="14100"/>
        <pc:sldMkLst>
          <pc:docMk/>
          <pc:sldMk cId="4231141096" sldId="263"/>
        </pc:sldMkLst>
        <pc:picChg chg="mod">
          <ac:chgData name="Haslinger Samuel" userId="S::samuel.haslinger@htl-saalfelden.at::c9069ffe-0245-4413-8cd0-3e34027a2a6c" providerId="AD" clId="Web-{B8E26F5A-6EC8-4882-B44F-9B214147B7A8}" dt="2024-06-05T06:53:42.333" v="4" actId="14100"/>
          <ac:picMkLst>
            <pc:docMk/>
            <pc:sldMk cId="4231141096" sldId="263"/>
            <ac:picMk id="4" creationId="{22CE099A-D551-67B2-FB75-D040810D392A}"/>
          </ac:picMkLst>
        </pc:picChg>
      </pc:sldChg>
    </pc:docChg>
  </pc:docChgLst>
  <pc:docChgLst>
    <pc:chgData name="Haslinger Samuel" userId="S::samuel.haslinger@htl-saalfelden.at::c9069ffe-0245-4413-8cd0-3e34027a2a6c" providerId="AD" clId="Web-{CA9B57BA-5A35-4D0C-87CB-B7B1F6DACF66}"/>
    <pc:docChg chg="modSld">
      <pc:chgData name="Haslinger Samuel" userId="S::samuel.haslinger@htl-saalfelden.at::c9069ffe-0245-4413-8cd0-3e34027a2a6c" providerId="AD" clId="Web-{CA9B57BA-5A35-4D0C-87CB-B7B1F6DACF66}" dt="2024-06-05T05:39:12.816" v="37"/>
      <pc:docMkLst>
        <pc:docMk/>
      </pc:docMkLst>
      <pc:sldChg chg="modSp">
        <pc:chgData name="Haslinger Samuel" userId="S::samuel.haslinger@htl-saalfelden.at::c9069ffe-0245-4413-8cd0-3e34027a2a6c" providerId="AD" clId="Web-{CA9B57BA-5A35-4D0C-87CB-B7B1F6DACF66}" dt="2024-06-05T05:20:00.302" v="29" actId="20577"/>
        <pc:sldMkLst>
          <pc:docMk/>
          <pc:sldMk cId="3469512878" sldId="259"/>
        </pc:sldMkLst>
        <pc:spChg chg="mod">
          <ac:chgData name="Haslinger Samuel" userId="S::samuel.haslinger@htl-saalfelden.at::c9069ffe-0245-4413-8cd0-3e34027a2a6c" providerId="AD" clId="Web-{CA9B57BA-5A35-4D0C-87CB-B7B1F6DACF66}" dt="2024-06-05T05:20:00.302" v="29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0:31.100" v="32" actId="20577"/>
        <pc:sldMkLst>
          <pc:docMk/>
          <pc:sldMk cId="3855528893" sldId="260"/>
        </pc:sldMkLst>
        <pc:spChg chg="mod">
          <ac:chgData name="Haslinger Samuel" userId="S::samuel.haslinger@htl-saalfelden.at::c9069ffe-0245-4413-8cd0-3e34027a2a6c" providerId="AD" clId="Web-{CA9B57BA-5A35-4D0C-87CB-B7B1F6DACF66}" dt="2024-06-05T05:20:31.100" v="32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modSp">
        <pc:chgData name="Haslinger Samuel" userId="S::samuel.haslinger@htl-saalfelden.at::c9069ffe-0245-4413-8cd0-3e34027a2a6c" providerId="AD" clId="Web-{CA9B57BA-5A35-4D0C-87CB-B7B1F6DACF66}" dt="2024-06-05T05:21:01.633" v="35" actId="20577"/>
        <pc:sldMkLst>
          <pc:docMk/>
          <pc:sldMk cId="70910024" sldId="261"/>
        </pc:sldMkLst>
        <pc:spChg chg="mod">
          <ac:chgData name="Haslinger Samuel" userId="S::samuel.haslinger@htl-saalfelden.at::c9069ffe-0245-4413-8cd0-3e34027a2a6c" providerId="AD" clId="Web-{CA9B57BA-5A35-4D0C-87CB-B7B1F6DACF66}" dt="2024-06-05T05:21:01.633" v="35" actId="20577"/>
          <ac:spMkLst>
            <pc:docMk/>
            <pc:sldMk cId="70910024" sldId="261"/>
            <ac:spMk id="3" creationId="{6E8FF11F-8385-D701-53C1-B3CFF364A656}"/>
          </ac:spMkLst>
        </pc:spChg>
      </pc:sldChg>
      <pc:sldChg chg="addSp delSp">
        <pc:chgData name="Haslinger Samuel" userId="S::samuel.haslinger@htl-saalfelden.at::c9069ffe-0245-4413-8cd0-3e34027a2a6c" providerId="AD" clId="Web-{CA9B57BA-5A35-4D0C-87CB-B7B1F6DACF66}" dt="2024-06-05T05:39:12.816" v="37"/>
        <pc:sldMkLst>
          <pc:docMk/>
          <pc:sldMk cId="4231141096" sldId="263"/>
        </pc:sldMkLst>
        <pc:picChg chg="add del">
          <ac:chgData name="Haslinger Samuel" userId="S::samuel.haslinger@htl-saalfelden.at::c9069ffe-0245-4413-8cd0-3e34027a2a6c" providerId="AD" clId="Web-{CA9B57BA-5A35-4D0C-87CB-B7B1F6DACF66}" dt="2024-06-05T05:39:12.816" v="37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aslinger Samuel" userId="S::samuel.haslinger@htl-saalfelden.at::c9069ffe-0245-4413-8cd0-3e34027a2a6c" providerId="AD" clId="Web-{CA9B57BA-5A35-4D0C-87CB-B7B1F6DACF66}" dt="2024-06-05T05:19:35.926" v="23" actId="20577"/>
        <pc:sldMkLst>
          <pc:docMk/>
          <pc:sldMk cId="2830231666" sldId="266"/>
        </pc:sldMkLst>
        <pc:spChg chg="mod">
          <ac:chgData name="Haslinger Samuel" userId="S::samuel.haslinger@htl-saalfelden.at::c9069ffe-0245-4413-8cd0-3e34027a2a6c" providerId="AD" clId="Web-{CA9B57BA-5A35-4D0C-87CB-B7B1F6DACF66}" dt="2024-06-05T05:19:35.926" v="23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  <pc:docChgLst>
    <pc:chgData name="Höflehner Julian" userId="S::julian.hoeflehner@htl-saalfelden.at::5ffe66e3-a139-4b57-888c-3ea8e0375b23" providerId="AD" clId="Web-{6E64B558-A6DB-4145-B71A-2C5041A152E6}"/>
    <pc:docChg chg="delSld modSld">
      <pc:chgData name="Höflehner Julian" userId="S::julian.hoeflehner@htl-saalfelden.at::5ffe66e3-a139-4b57-888c-3ea8e0375b23" providerId="AD" clId="Web-{6E64B558-A6DB-4145-B71A-2C5041A152E6}" dt="2024-06-05T05:50:37.240" v="46"/>
      <pc:docMkLst>
        <pc:docMk/>
      </pc:docMkLst>
      <pc:sldChg chg="addSp delSp modSp del">
        <pc:chgData name="Höflehner Julian" userId="S::julian.hoeflehner@htl-saalfelden.at::5ffe66e3-a139-4b57-888c-3ea8e0375b23" providerId="AD" clId="Web-{6E64B558-A6DB-4145-B71A-2C5041A152E6}" dt="2024-06-05T05:50:37.240" v="46"/>
        <pc:sldMkLst>
          <pc:docMk/>
          <pc:sldMk cId="1264165453" sldId="262"/>
        </pc:sldMkLst>
        <pc:spChg chg="del">
          <ac:chgData name="Höflehner Julian" userId="S::julian.hoeflehner@htl-saalfelden.at::5ffe66e3-a139-4b57-888c-3ea8e0375b23" providerId="AD" clId="Web-{6E64B558-A6DB-4145-B71A-2C5041A152E6}" dt="2024-06-05T05:50:06.067" v="37"/>
          <ac:spMkLst>
            <pc:docMk/>
            <pc:sldMk cId="1264165453" sldId="262"/>
            <ac:spMk id="2" creationId="{5CC7075F-A45B-3359-8A01-9C33DCF857C3}"/>
          </ac:spMkLst>
        </pc:spChg>
        <pc:spChg chg="del">
          <ac:chgData name="Höflehner Julian" userId="S::julian.hoeflehner@htl-saalfelden.at::5ffe66e3-a139-4b57-888c-3ea8e0375b23" providerId="AD" clId="Web-{6E64B558-A6DB-4145-B71A-2C5041A152E6}" dt="2024-06-05T05:50:16.692" v="38"/>
          <ac:spMkLst>
            <pc:docMk/>
            <pc:sldMk cId="1264165453" sldId="262"/>
            <ac:spMk id="3" creationId="{9F5EC1D3-32F5-7EC3-DCF9-F611761DD4D7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50:34.224" v="45"/>
          <ac:picMkLst>
            <pc:docMk/>
            <pc:sldMk cId="1264165453" sldId="262"/>
            <ac:picMk id="4" creationId="{143676A9-1CE5-517D-6A51-3ED12AB9B502}"/>
          </ac:picMkLst>
        </pc:picChg>
      </pc:sldChg>
      <pc:sldChg chg="addSp delSp modSp mod setBg">
        <pc:chgData name="Höflehner Julian" userId="S::julian.hoeflehner@htl-saalfelden.at::5ffe66e3-a139-4b57-888c-3ea8e0375b23" providerId="AD" clId="Web-{6E64B558-A6DB-4145-B71A-2C5041A152E6}" dt="2024-06-05T05:45:57.668" v="35" actId="14100"/>
        <pc:sldMkLst>
          <pc:docMk/>
          <pc:sldMk cId="4231141096" sldId="263"/>
        </pc:sldMkLst>
        <pc:spChg chg="add del">
          <ac:chgData name="Höflehner Julian" userId="S::julian.hoeflehner@htl-saalfelden.at::5ffe66e3-a139-4b57-888c-3ea8e0375b23" providerId="AD" clId="Web-{6E64B558-A6DB-4145-B71A-2C5041A152E6}" dt="2024-06-05T05:39:56.328" v="5"/>
          <ac:spMkLst>
            <pc:docMk/>
            <pc:sldMk cId="4231141096" sldId="263"/>
            <ac:spMk id="7" creationId="{21FFDA05-9640-4040-B33E-D46FD04434DB}"/>
          </ac:spMkLst>
        </pc:spChg>
        <pc:spChg chg="add del">
          <ac:chgData name="Höflehner Julian" userId="S::julian.hoeflehner@htl-saalfelden.at::5ffe66e3-a139-4b57-888c-3ea8e0375b23" providerId="AD" clId="Web-{6E64B558-A6DB-4145-B71A-2C5041A152E6}" dt="2024-06-05T05:42:19.599" v="27"/>
          <ac:spMkLst>
            <pc:docMk/>
            <pc:sldMk cId="4231141096" sldId="263"/>
            <ac:spMk id="8" creationId="{21FFDA05-9640-4040-B33E-D46FD04434DB}"/>
          </ac:spMkLst>
        </pc:spChg>
        <pc:picChg chg="add del mod">
          <ac:chgData name="Höflehner Julian" userId="S::julian.hoeflehner@htl-saalfelden.at::5ffe66e3-a139-4b57-888c-3ea8e0375b23" providerId="AD" clId="Web-{6E64B558-A6DB-4145-B71A-2C5041A152E6}" dt="2024-06-05T05:40:55.096" v="22"/>
          <ac:picMkLst>
            <pc:docMk/>
            <pc:sldMk cId="4231141096" sldId="263"/>
            <ac:picMk id="2" creationId="{C08A5269-74ED-FC1A-AB6B-63E55B4D0ECA}"/>
          </ac:picMkLst>
        </pc:picChg>
        <pc:picChg chg="add del mod">
          <ac:chgData name="Höflehner Julian" userId="S::julian.hoeflehner@htl-saalfelden.at::5ffe66e3-a139-4b57-888c-3ea8e0375b23" providerId="AD" clId="Web-{6E64B558-A6DB-4145-B71A-2C5041A152E6}" dt="2024-06-05T05:45:44.293" v="32"/>
          <ac:picMkLst>
            <pc:docMk/>
            <pc:sldMk cId="4231141096" sldId="263"/>
            <ac:picMk id="3" creationId="{B6A0E1C6-F3D5-29A5-EA33-0AC31DBA4D6A}"/>
          </ac:picMkLst>
        </pc:picChg>
        <pc:picChg chg="add mod">
          <ac:chgData name="Höflehner Julian" userId="S::julian.hoeflehner@htl-saalfelden.at::5ffe66e3-a139-4b57-888c-3ea8e0375b23" providerId="AD" clId="Web-{6E64B558-A6DB-4145-B71A-2C5041A152E6}" dt="2024-06-05T05:45:57.668" v="35" actId="14100"/>
          <ac:picMkLst>
            <pc:docMk/>
            <pc:sldMk cId="4231141096" sldId="263"/>
            <ac:picMk id="4" creationId="{22CE099A-D551-67B2-FB75-D040810D392A}"/>
          </ac:picMkLst>
        </pc:picChg>
        <pc:picChg chg="add del">
          <ac:chgData name="Höflehner Julian" userId="S::julian.hoeflehner@htl-saalfelden.at::5ffe66e3-a139-4b57-888c-3ea8e0375b23" providerId="AD" clId="Web-{6E64B558-A6DB-4145-B71A-2C5041A152E6}" dt="2024-06-05T05:41:02.034" v="24"/>
          <ac:picMkLst>
            <pc:docMk/>
            <pc:sldMk cId="4231141096" sldId="263"/>
            <ac:picMk id="5" creationId="{3E571578-8B01-DE01-10E2-3645022161AC}"/>
          </ac:picMkLst>
        </pc:picChg>
      </pc:sldChg>
      <pc:sldChg chg="modSp">
        <pc:chgData name="Höflehner Julian" userId="S::julian.hoeflehner@htl-saalfelden.at::5ffe66e3-a139-4b57-888c-3ea8e0375b23" providerId="AD" clId="Web-{6E64B558-A6DB-4145-B71A-2C5041A152E6}" dt="2024-06-05T05:48:27.407" v="36" actId="14100"/>
        <pc:sldMkLst>
          <pc:docMk/>
          <pc:sldMk cId="1960193212" sldId="264"/>
        </pc:sldMkLst>
        <pc:picChg chg="mod">
          <ac:chgData name="Höflehner Julian" userId="S::julian.hoeflehner@htl-saalfelden.at::5ffe66e3-a139-4b57-888c-3ea8e0375b23" providerId="AD" clId="Web-{6E64B558-A6DB-4145-B71A-2C5041A152E6}" dt="2024-06-05T05:48:27.407" v="36" actId="14100"/>
          <ac:picMkLst>
            <pc:docMk/>
            <pc:sldMk cId="1960193212" sldId="264"/>
            <ac:picMk id="5" creationId="{21833EE3-5739-597D-664C-CA51CCD605EE}"/>
          </ac:picMkLst>
        </pc:picChg>
      </pc:sldChg>
    </pc:docChg>
  </pc:docChgLst>
  <pc:docChgLst>
    <pc:chgData name="Haslinger Samuel" userId="S::samuel.haslinger@htl-saalfelden.at::c9069ffe-0245-4413-8cd0-3e34027a2a6c" providerId="AD" clId="Web-{C1E83189-3107-478B-B967-FAE868DC14DC}"/>
    <pc:docChg chg="modSld">
      <pc:chgData name="Haslinger Samuel" userId="S::samuel.haslinger@htl-saalfelden.at::c9069ffe-0245-4413-8cd0-3e34027a2a6c" providerId="AD" clId="Web-{C1E83189-3107-478B-B967-FAE868DC14DC}" dt="2024-06-11T04:08:15.689" v="24"/>
      <pc:docMkLst>
        <pc:docMk/>
      </pc:docMkLst>
      <pc:sldChg chg="addSp delSp modSp mod setBg setClrOvrMap">
        <pc:chgData name="Haslinger Samuel" userId="S::samuel.haslinger@htl-saalfelden.at::c9069ffe-0245-4413-8cd0-3e34027a2a6c" providerId="AD" clId="Web-{C1E83189-3107-478B-B967-FAE868DC14DC}" dt="2024-06-11T04:08:15.689" v="24"/>
        <pc:sldMkLst>
          <pc:docMk/>
          <pc:sldMk cId="1960193212" sldId="264"/>
        </pc:sldMkLst>
        <pc:spChg chg="mod ord">
          <ac:chgData name="Haslinger Samuel" userId="S::samuel.haslinger@htl-saalfelden.at::c9069ffe-0245-4413-8cd0-3e34027a2a6c" providerId="AD" clId="Web-{C1E83189-3107-478B-B967-FAE868DC14DC}" dt="2024-06-11T04:08:15.689" v="24"/>
          <ac:spMkLst>
            <pc:docMk/>
            <pc:sldMk cId="1960193212" sldId="264"/>
            <ac:spMk id="2" creationId="{FC0C3FAF-B949-00B7-075E-0F2454A8B5C4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8" creationId="{0E99ED6D-365F-4CAE-942F-ECA78F74BD7F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8:15.689" v="24"/>
          <ac:spMkLst>
            <pc:docMk/>
            <pc:sldMk cId="1960193212" sldId="264"/>
            <ac:spMk id="9" creationId="{21FFDA05-9640-4040-B33E-D46FD04434DB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10" creationId="{9B0F74F9-E373-4883-A533-C80C53DE6DE0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12" creationId="{4765FFFB-1163-4DA7-83B0-B8677ABBC6FF}"/>
          </ac:spMkLst>
        </pc:spChg>
        <pc:spChg chg="add del">
          <ac:chgData name="Haslinger Samuel" userId="S::samuel.haslinger@htl-saalfelden.at::c9069ffe-0245-4413-8cd0-3e34027a2a6c" providerId="AD" clId="Web-{C1E83189-3107-478B-B967-FAE868DC14DC}" dt="2024-06-11T04:04:46.727" v="15"/>
          <ac:spMkLst>
            <pc:docMk/>
            <pc:sldMk cId="1960193212" sldId="264"/>
            <ac:spMk id="14" creationId="{EC117A05-2F4F-4370-A926-6191A5C3DCD1}"/>
          </ac:spMkLst>
        </pc:spChg>
        <pc:picChg chg="add del mod">
          <ac:chgData name="Haslinger Samuel" userId="S::samuel.haslinger@htl-saalfelden.at::c9069ffe-0245-4413-8cd0-3e34027a2a6c" providerId="AD" clId="Web-{C1E83189-3107-478B-B967-FAE868DC14DC}" dt="2024-06-11T04:06:36.763" v="18"/>
          <ac:picMkLst>
            <pc:docMk/>
            <pc:sldMk cId="1960193212" sldId="264"/>
            <ac:picMk id="3" creationId="{C466229D-5E7D-D996-A38A-A45C637224FE}"/>
          </ac:picMkLst>
        </pc:picChg>
        <pc:picChg chg="add mod">
          <ac:chgData name="Haslinger Samuel" userId="S::samuel.haslinger@htl-saalfelden.at::c9069ffe-0245-4413-8cd0-3e34027a2a6c" providerId="AD" clId="Web-{C1E83189-3107-478B-B967-FAE868DC14DC}" dt="2024-06-11T04:08:15.689" v="24"/>
          <ac:picMkLst>
            <pc:docMk/>
            <pc:sldMk cId="1960193212" sldId="264"/>
            <ac:picMk id="4" creationId="{50C8E9A2-F6F2-53D3-819B-75C4F1BACFB1}"/>
          </ac:picMkLst>
        </pc:picChg>
        <pc:picChg chg="del">
          <ac:chgData name="Haslinger Samuel" userId="S::samuel.haslinger@htl-saalfelden.at::c9069ffe-0245-4413-8cd0-3e34027a2a6c" providerId="AD" clId="Web-{C1E83189-3107-478B-B967-FAE868DC14DC}" dt="2024-06-11T04:01:23.498" v="3"/>
          <ac:picMkLst>
            <pc:docMk/>
            <pc:sldMk cId="1960193212" sldId="264"/>
            <ac:picMk id="5" creationId="{21833EE3-5739-597D-664C-CA51CCD605EE}"/>
          </ac:picMkLst>
        </pc:picChg>
      </pc:sldChg>
      <pc:sldChg chg="modSp">
        <pc:chgData name="Haslinger Samuel" userId="S::samuel.haslinger@htl-saalfelden.at::c9069ffe-0245-4413-8cd0-3e34027a2a6c" providerId="AD" clId="Web-{C1E83189-3107-478B-B967-FAE868DC14DC}" dt="2024-06-11T04:01:12.591" v="2" actId="20577"/>
        <pc:sldMkLst>
          <pc:docMk/>
          <pc:sldMk cId="3368743083" sldId="267"/>
        </pc:sldMkLst>
        <pc:spChg chg="mod">
          <ac:chgData name="Haslinger Samuel" userId="S::samuel.haslinger@htl-saalfelden.at::c9069ffe-0245-4413-8cd0-3e34027a2a6c" providerId="AD" clId="Web-{C1E83189-3107-478B-B967-FAE868DC14DC}" dt="2024-06-11T04:01:12.591" v="2" actId="20577"/>
          <ac:spMkLst>
            <pc:docMk/>
            <pc:sldMk cId="3368743083" sldId="267"/>
            <ac:spMk id="3" creationId="{E769BEB7-02F4-DD74-5979-7AE5A01284BF}"/>
          </ac:spMkLst>
        </pc:spChg>
      </pc:sldChg>
    </pc:docChg>
  </pc:docChgLst>
  <pc:docChgLst>
    <pc:chgData name="Haslinger Samuel" userId="S::samuel.haslinger@htl-saalfelden.at::c9069ffe-0245-4413-8cd0-3e34027a2a6c" providerId="AD" clId="Web-{D0212CD6-1D7F-4147-9D4D-7C9822C2F0BF}"/>
    <pc:docChg chg="modSld">
      <pc:chgData name="Haslinger Samuel" userId="S::samuel.haslinger@htl-saalfelden.at::c9069ffe-0245-4413-8cd0-3e34027a2a6c" providerId="AD" clId="Web-{D0212CD6-1D7F-4147-9D4D-7C9822C2F0BF}" dt="2024-06-05T03:54:51.651" v="8" actId="20577"/>
      <pc:docMkLst>
        <pc:docMk/>
      </pc:docMkLst>
      <pc:sldChg chg="modSp">
        <pc:chgData name="Haslinger Samuel" userId="S::samuel.haslinger@htl-saalfelden.at::c9069ffe-0245-4413-8cd0-3e34027a2a6c" providerId="AD" clId="Web-{D0212CD6-1D7F-4147-9D4D-7C9822C2F0BF}" dt="2024-06-05T03:54:51.651" v="8" actId="20577"/>
        <pc:sldMkLst>
          <pc:docMk/>
          <pc:sldMk cId="414410644" sldId="265"/>
        </pc:sldMkLst>
        <pc:spChg chg="mod">
          <ac:chgData name="Haslinger Samuel" userId="S::samuel.haslinger@htl-saalfelden.at::c9069ffe-0245-4413-8cd0-3e34027a2a6c" providerId="AD" clId="Web-{D0212CD6-1D7F-4147-9D4D-7C9822C2F0BF}" dt="2024-06-05T03:54:51.651" v="8" actId="20577"/>
          <ac:spMkLst>
            <pc:docMk/>
            <pc:sldMk cId="414410644" sldId="265"/>
            <ac:spMk id="3" creationId="{1EC80749-B280-577F-A5C7-71AC6E368477}"/>
          </ac:spMkLst>
        </pc:spChg>
      </pc:sldChg>
    </pc:docChg>
  </pc:docChgLst>
  <pc:docChgLst>
    <pc:chgData name="Haslinger Samuel" userId="S::samuel.haslinger@htl-saalfelden.at::c9069ffe-0245-4413-8cd0-3e34027a2a6c" providerId="AD" clId="Web-{8B2AA871-3A18-4378-806B-A2DB54EFB5DA}"/>
    <pc:docChg chg="modSld">
      <pc:chgData name="Haslinger Samuel" userId="S::samuel.haslinger@htl-saalfelden.at::c9069ffe-0245-4413-8cd0-3e34027a2a6c" providerId="AD" clId="Web-{8B2AA871-3A18-4378-806B-A2DB54EFB5DA}" dt="2024-06-05T03:37:50.302" v="7" actId="20577"/>
      <pc:docMkLst>
        <pc:docMk/>
      </pc:docMkLst>
      <pc:sldChg chg="modSp">
        <pc:chgData name="Haslinger Samuel" userId="S::samuel.haslinger@htl-saalfelden.at::c9069ffe-0245-4413-8cd0-3e34027a2a6c" providerId="AD" clId="Web-{8B2AA871-3A18-4378-806B-A2DB54EFB5DA}" dt="2024-06-05T03:37:50.302" v="7" actId="20577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8B2AA871-3A18-4378-806B-A2DB54EFB5DA}" dt="2024-06-05T03:37:50.302" v="7" actId="20577"/>
          <ac:spMkLst>
            <pc:docMk/>
            <pc:sldMk cId="1918144357" sldId="256"/>
            <ac:spMk id="2" creationId="{D7BEB82E-09D7-3BC9-3D30-5019C3642B67}"/>
          </ac:spMkLst>
        </pc:spChg>
        <pc:spChg chg="mod">
          <ac:chgData name="Haslinger Samuel" userId="S::samuel.haslinger@htl-saalfelden.at::c9069ffe-0245-4413-8cd0-3e34027a2a6c" providerId="AD" clId="Web-{8B2AA871-3A18-4378-806B-A2DB54EFB5DA}" dt="2024-06-05T03:37:39.395" v="4" actId="20577"/>
          <ac:spMkLst>
            <pc:docMk/>
            <pc:sldMk cId="1918144357" sldId="256"/>
            <ac:spMk id="3" creationId="{82914DD1-5BE6-3A08-FBD5-84640B602594}"/>
          </ac:spMkLst>
        </pc:spChg>
      </pc:sldChg>
    </pc:docChg>
  </pc:docChgLst>
  <pc:docChgLst>
    <pc:chgData name="Höflehner Julian" userId="S::julian.hoeflehner@htl-saalfelden.at::5ffe66e3-a139-4b57-888c-3ea8e0375b23" providerId="AD" clId="Web-{FFBE3297-9C3D-47E6-BCFA-5A2EA347CC19}"/>
    <pc:docChg chg="modSld">
      <pc:chgData name="Höflehner Julian" userId="S::julian.hoeflehner@htl-saalfelden.at::5ffe66e3-a139-4b57-888c-3ea8e0375b23" providerId="AD" clId="Web-{FFBE3297-9C3D-47E6-BCFA-5A2EA347CC19}" dt="2024-06-11T16:48:26.789" v="42"/>
      <pc:docMkLst>
        <pc:docMk/>
      </pc:docMkLst>
      <pc:sldChg chg="delSp">
        <pc:chgData name="Höflehner Julian" userId="S::julian.hoeflehner@htl-saalfelden.at::5ffe66e3-a139-4b57-888c-3ea8e0375b23" providerId="AD" clId="Web-{FFBE3297-9C3D-47E6-BCFA-5A2EA347CC19}" dt="2024-06-11T16:45:35.409" v="0"/>
        <pc:sldMkLst>
          <pc:docMk/>
          <pc:sldMk cId="1918144357" sldId="256"/>
        </pc:sldMkLst>
        <pc:spChg chg="del">
          <ac:chgData name="Höflehner Julian" userId="S::julian.hoeflehner@htl-saalfelden.at::5ffe66e3-a139-4b57-888c-3ea8e0375b23" providerId="AD" clId="Web-{FFBE3297-9C3D-47E6-BCFA-5A2EA347CC19}" dt="2024-06-11T16:45:35.409" v="0"/>
          <ac:spMkLst>
            <pc:docMk/>
            <pc:sldMk cId="1918144357" sldId="256"/>
            <ac:spMk id="6" creationId="{67EA100E-AACF-1C3A-77AC-05867E3C0FCE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5:47.222" v="3"/>
        <pc:sldMkLst>
          <pc:docMk/>
          <pc:sldMk cId="1888607500" sldId="258"/>
        </pc:sldMkLst>
        <pc:spChg chg="del">
          <ac:chgData name="Höflehner Julian" userId="S::julian.hoeflehner@htl-saalfelden.at::5ffe66e3-a139-4b57-888c-3ea8e0375b23" providerId="AD" clId="Web-{FFBE3297-9C3D-47E6-BCFA-5A2EA347CC19}" dt="2024-06-11T16:45:47.222" v="3"/>
          <ac:spMkLst>
            <pc:docMk/>
            <pc:sldMk cId="1888607500" sldId="258"/>
            <ac:spMk id="12" creationId="{F432045F-BC9D-5082-B73E-DBA9192F5B1C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5:49.644" v="4"/>
        <pc:sldMkLst>
          <pc:docMk/>
          <pc:sldMk cId="3469512878" sldId="259"/>
        </pc:sldMkLst>
        <pc:spChg chg="del">
          <ac:chgData name="Höflehner Julian" userId="S::julian.hoeflehner@htl-saalfelden.at::5ffe66e3-a139-4b57-888c-3ea8e0375b23" providerId="AD" clId="Web-{FFBE3297-9C3D-47E6-BCFA-5A2EA347CC19}" dt="2024-06-11T16:45:49.644" v="4"/>
          <ac:spMkLst>
            <pc:docMk/>
            <pc:sldMk cId="3469512878" sldId="259"/>
            <ac:spMk id="7" creationId="{004E7CE3-5FD9-911A-A05F-BC0133F90F5C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6:23.067" v="12"/>
        <pc:sldMkLst>
          <pc:docMk/>
          <pc:sldMk cId="3855528893" sldId="260"/>
        </pc:sldMkLst>
        <pc:spChg chg="del">
          <ac:chgData name="Höflehner Julian" userId="S::julian.hoeflehner@htl-saalfelden.at::5ffe66e3-a139-4b57-888c-3ea8e0375b23" providerId="AD" clId="Web-{FFBE3297-9C3D-47E6-BCFA-5A2EA347CC19}" dt="2024-06-11T16:46:23.067" v="12"/>
          <ac:spMkLst>
            <pc:docMk/>
            <pc:sldMk cId="3855528893" sldId="260"/>
            <ac:spMk id="7" creationId="{AE4B29EB-E2BD-A2EA-A4F9-D063DAE850EF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5:55.847" v="5"/>
        <pc:sldMkLst>
          <pc:docMk/>
          <pc:sldMk cId="1960193212" sldId="264"/>
        </pc:sldMkLst>
        <pc:spChg chg="del">
          <ac:chgData name="Höflehner Julian" userId="S::julian.hoeflehner@htl-saalfelden.at::5ffe66e3-a139-4b57-888c-3ea8e0375b23" providerId="AD" clId="Web-{FFBE3297-9C3D-47E6-BCFA-5A2EA347CC19}" dt="2024-06-11T16:45:55.847" v="5"/>
          <ac:spMkLst>
            <pc:docMk/>
            <pc:sldMk cId="1960193212" sldId="264"/>
            <ac:spMk id="3" creationId="{50C82421-4BCA-3627-7783-3021D673AB82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8:09.586" v="36"/>
        <pc:sldMkLst>
          <pc:docMk/>
          <pc:sldMk cId="414410644" sldId="265"/>
        </pc:sldMkLst>
        <pc:spChg chg="del">
          <ac:chgData name="Höflehner Julian" userId="S::julian.hoeflehner@htl-saalfelden.at::5ffe66e3-a139-4b57-888c-3ea8e0375b23" providerId="AD" clId="Web-{FFBE3297-9C3D-47E6-BCFA-5A2EA347CC19}" dt="2024-06-11T16:48:09.586" v="36"/>
          <ac:spMkLst>
            <pc:docMk/>
            <pc:sldMk cId="414410644" sldId="265"/>
            <ac:spMk id="7" creationId="{96393D69-2403-F917-B747-7AC3C373634F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7:46.819" v="26"/>
        <pc:sldMkLst>
          <pc:docMk/>
          <pc:sldMk cId="2830231666" sldId="266"/>
        </pc:sldMkLst>
        <pc:spChg chg="del">
          <ac:chgData name="Höflehner Julian" userId="S::julian.hoeflehner@htl-saalfelden.at::5ffe66e3-a139-4b57-888c-3ea8e0375b23" providerId="AD" clId="Web-{FFBE3297-9C3D-47E6-BCFA-5A2EA347CC19}" dt="2024-06-11T16:47:46.819" v="26"/>
          <ac:spMkLst>
            <pc:docMk/>
            <pc:sldMk cId="2830231666" sldId="266"/>
            <ac:spMk id="7" creationId="{A4983815-F1FC-9E2D-EED8-94D3575F742D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5:39.597" v="1"/>
        <pc:sldMkLst>
          <pc:docMk/>
          <pc:sldMk cId="3368743083" sldId="267"/>
        </pc:sldMkLst>
        <pc:spChg chg="del">
          <ac:chgData name="Höflehner Julian" userId="S::julian.hoeflehner@htl-saalfelden.at::5ffe66e3-a139-4b57-888c-3ea8e0375b23" providerId="AD" clId="Web-{FFBE3297-9C3D-47E6-BCFA-5A2EA347CC19}" dt="2024-06-11T16:45:39.597" v="1"/>
          <ac:spMkLst>
            <pc:docMk/>
            <pc:sldMk cId="3368743083" sldId="267"/>
            <ac:spMk id="7" creationId="{B7E3DA46-D700-34A0-DFAC-8E871B3F06B7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6:06.270" v="7"/>
        <pc:sldMkLst>
          <pc:docMk/>
          <pc:sldMk cId="2439681817" sldId="268"/>
        </pc:sldMkLst>
        <pc:spChg chg="del">
          <ac:chgData name="Höflehner Julian" userId="S::julian.hoeflehner@htl-saalfelden.at::5ffe66e3-a139-4b57-888c-3ea8e0375b23" providerId="AD" clId="Web-{FFBE3297-9C3D-47E6-BCFA-5A2EA347CC19}" dt="2024-06-11T16:46:06.270" v="7"/>
          <ac:spMkLst>
            <pc:docMk/>
            <pc:sldMk cId="2439681817" sldId="268"/>
            <ac:spMk id="3" creationId="{85B463B8-82AF-6659-5955-0E0A93A530BC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6:08.676" v="8"/>
        <pc:sldMkLst>
          <pc:docMk/>
          <pc:sldMk cId="3995468737" sldId="269"/>
        </pc:sldMkLst>
        <pc:spChg chg="del">
          <ac:chgData name="Höflehner Julian" userId="S::julian.hoeflehner@htl-saalfelden.at::5ffe66e3-a139-4b57-888c-3ea8e0375b23" providerId="AD" clId="Web-{FFBE3297-9C3D-47E6-BCFA-5A2EA347CC19}" dt="2024-06-11T16:46:08.676" v="8"/>
          <ac:spMkLst>
            <pc:docMk/>
            <pc:sldMk cId="3995468737" sldId="269"/>
            <ac:spMk id="3" creationId="{7DAC6874-9ADF-BF09-A925-D3ADE97EE48C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6:04.629" v="6"/>
        <pc:sldMkLst>
          <pc:docMk/>
          <pc:sldMk cId="1621874281" sldId="270"/>
        </pc:sldMkLst>
        <pc:spChg chg="del">
          <ac:chgData name="Höflehner Julian" userId="S::julian.hoeflehner@htl-saalfelden.at::5ffe66e3-a139-4b57-888c-3ea8e0375b23" providerId="AD" clId="Web-{FFBE3297-9C3D-47E6-BCFA-5A2EA347CC19}" dt="2024-06-11T16:46:04.629" v="6"/>
          <ac:spMkLst>
            <pc:docMk/>
            <pc:sldMk cId="1621874281" sldId="270"/>
            <ac:spMk id="3" creationId="{FA33884D-2CB3-E5CB-78F4-2E3737B2353B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6:16.051" v="9"/>
        <pc:sldMkLst>
          <pc:docMk/>
          <pc:sldMk cId="466492134" sldId="271"/>
        </pc:sldMkLst>
        <pc:spChg chg="del">
          <ac:chgData name="Höflehner Julian" userId="S::julian.hoeflehner@htl-saalfelden.at::5ffe66e3-a139-4b57-888c-3ea8e0375b23" providerId="AD" clId="Web-{FFBE3297-9C3D-47E6-BCFA-5A2EA347CC19}" dt="2024-06-11T16:46:16.051" v="9"/>
          <ac:spMkLst>
            <pc:docMk/>
            <pc:sldMk cId="466492134" sldId="271"/>
            <ac:spMk id="4" creationId="{119C7208-DE98-56EF-0C8A-663EF97B6AE9}"/>
          </ac:spMkLst>
        </pc:spChg>
      </pc:sldChg>
      <pc:sldChg chg="modSp">
        <pc:chgData name="Höflehner Julian" userId="S::julian.hoeflehner@htl-saalfelden.at::5ffe66e3-a139-4b57-888c-3ea8e0375b23" providerId="AD" clId="Web-{FFBE3297-9C3D-47E6-BCFA-5A2EA347CC19}" dt="2024-06-11T16:47:26.975" v="25" actId="1076"/>
        <pc:sldMkLst>
          <pc:docMk/>
          <pc:sldMk cId="415787620" sldId="273"/>
        </pc:sldMkLst>
        <pc:spChg chg="mod">
          <ac:chgData name="Höflehner Julian" userId="S::julian.hoeflehner@htl-saalfelden.at::5ffe66e3-a139-4b57-888c-3ea8e0375b23" providerId="AD" clId="Web-{FFBE3297-9C3D-47E6-BCFA-5A2EA347CC19}" dt="2024-06-11T16:47:26.975" v="25" actId="1076"/>
          <ac:spMkLst>
            <pc:docMk/>
            <pc:sldMk cId="415787620" sldId="273"/>
            <ac:spMk id="13" creationId="{93FBD81B-BDC6-B5BB-FEB9-085B45482FAA}"/>
          </ac:spMkLst>
        </pc:spChg>
        <pc:picChg chg="mod">
          <ac:chgData name="Höflehner Julian" userId="S::julian.hoeflehner@htl-saalfelden.at::5ffe66e3-a139-4b57-888c-3ea8e0375b23" providerId="AD" clId="Web-{FFBE3297-9C3D-47E6-BCFA-5A2EA347CC19}" dt="2024-06-11T16:46:39.661" v="14" actId="1076"/>
          <ac:picMkLst>
            <pc:docMk/>
            <pc:sldMk cId="415787620" sldId="273"/>
            <ac:picMk id="8" creationId="{19216343-0718-1965-0BB7-1B37F211AC6C}"/>
          </ac:picMkLst>
        </pc:picChg>
      </pc:sldChg>
      <pc:sldChg chg="delSp">
        <pc:chgData name="Höflehner Julian" userId="S::julian.hoeflehner@htl-saalfelden.at::5ffe66e3-a139-4b57-888c-3ea8e0375b23" providerId="AD" clId="Web-{FFBE3297-9C3D-47E6-BCFA-5A2EA347CC19}" dt="2024-06-11T16:46:20.442" v="11"/>
        <pc:sldMkLst>
          <pc:docMk/>
          <pc:sldMk cId="1047620519" sldId="274"/>
        </pc:sldMkLst>
        <pc:spChg chg="del">
          <ac:chgData name="Höflehner Julian" userId="S::julian.hoeflehner@htl-saalfelden.at::5ffe66e3-a139-4b57-888c-3ea8e0375b23" providerId="AD" clId="Web-{FFBE3297-9C3D-47E6-BCFA-5A2EA347CC19}" dt="2024-06-11T16:46:20.442" v="11"/>
          <ac:spMkLst>
            <pc:docMk/>
            <pc:sldMk cId="1047620519" sldId="274"/>
            <ac:spMk id="3" creationId="{F8D0C576-0BEF-1EC6-E5D9-D5C112FB1280}"/>
          </ac:spMkLst>
        </pc:spChg>
        <pc:spChg chg="del">
          <ac:chgData name="Höflehner Julian" userId="S::julian.hoeflehner@htl-saalfelden.at::5ffe66e3-a139-4b57-888c-3ea8e0375b23" providerId="AD" clId="Web-{FFBE3297-9C3D-47E6-BCFA-5A2EA347CC19}" dt="2024-06-11T16:46:19.598" v="10"/>
          <ac:spMkLst>
            <pc:docMk/>
            <pc:sldMk cId="1047620519" sldId="274"/>
            <ac:spMk id="5" creationId="{4F1F13A3-42DE-E0E6-B838-C3E8CD5A8A8A}"/>
          </ac:spMkLst>
        </pc:spChg>
      </pc:sldChg>
      <pc:sldChg chg="addSp delSp">
        <pc:chgData name="Höflehner Julian" userId="S::julian.hoeflehner@htl-saalfelden.at::5ffe66e3-a139-4b57-888c-3ea8e0375b23" providerId="AD" clId="Web-{FFBE3297-9C3D-47E6-BCFA-5A2EA347CC19}" dt="2024-06-11T16:47:54.351" v="30"/>
        <pc:sldMkLst>
          <pc:docMk/>
          <pc:sldMk cId="2975300328" sldId="275"/>
        </pc:sldMkLst>
        <pc:spChg chg="del">
          <ac:chgData name="Höflehner Julian" userId="S::julian.hoeflehner@htl-saalfelden.at::5ffe66e3-a139-4b57-888c-3ea8e0375b23" providerId="AD" clId="Web-{FFBE3297-9C3D-47E6-BCFA-5A2EA347CC19}" dt="2024-06-11T16:47:54.351" v="30"/>
          <ac:spMkLst>
            <pc:docMk/>
            <pc:sldMk cId="2975300328" sldId="275"/>
            <ac:spMk id="2" creationId="{1C372E5D-F3C4-1A6C-82BA-368E5F5D43CD}"/>
          </ac:spMkLst>
        </pc:spChg>
        <pc:picChg chg="add del">
          <ac:chgData name="Höflehner Julian" userId="S::julian.hoeflehner@htl-saalfelden.at::5ffe66e3-a139-4b57-888c-3ea8e0375b23" providerId="AD" clId="Web-{FFBE3297-9C3D-47E6-BCFA-5A2EA347CC19}" dt="2024-06-11T16:47:52.210" v="29"/>
          <ac:picMkLst>
            <pc:docMk/>
            <pc:sldMk cId="2975300328" sldId="275"/>
            <ac:picMk id="8" creationId="{2E6634C5-298F-D5B8-4D98-D99E06F18420}"/>
          </ac:picMkLst>
        </pc:picChg>
      </pc:sldChg>
      <pc:sldChg chg="delSp">
        <pc:chgData name="Höflehner Julian" userId="S::julian.hoeflehner@htl-saalfelden.at::5ffe66e3-a139-4b57-888c-3ea8e0375b23" providerId="AD" clId="Web-{FFBE3297-9C3D-47E6-BCFA-5A2EA347CC19}" dt="2024-06-11T16:47:56.335" v="31"/>
        <pc:sldMkLst>
          <pc:docMk/>
          <pc:sldMk cId="3493949477" sldId="276"/>
        </pc:sldMkLst>
        <pc:spChg chg="del">
          <ac:chgData name="Höflehner Julian" userId="S::julian.hoeflehner@htl-saalfelden.at::5ffe66e3-a139-4b57-888c-3ea8e0375b23" providerId="AD" clId="Web-{FFBE3297-9C3D-47E6-BCFA-5A2EA347CC19}" dt="2024-06-11T16:47:56.335" v="31"/>
          <ac:spMkLst>
            <pc:docMk/>
            <pc:sldMk cId="3493949477" sldId="276"/>
            <ac:spMk id="7" creationId="{8E1EDB9C-EECE-487B-08E1-C8AEDB488269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7:48.898" v="27"/>
        <pc:sldMkLst>
          <pc:docMk/>
          <pc:sldMk cId="3051758887" sldId="277"/>
        </pc:sldMkLst>
        <pc:spChg chg="del">
          <ac:chgData name="Höflehner Julian" userId="S::julian.hoeflehner@htl-saalfelden.at::5ffe66e3-a139-4b57-888c-3ea8e0375b23" providerId="AD" clId="Web-{FFBE3297-9C3D-47E6-BCFA-5A2EA347CC19}" dt="2024-06-11T16:47:48.898" v="27"/>
          <ac:spMkLst>
            <pc:docMk/>
            <pc:sldMk cId="3051758887" sldId="277"/>
            <ac:spMk id="7" creationId="{5A162F36-80E4-B5FC-F34B-2F23DD6C4EF0}"/>
          </ac:spMkLst>
        </pc:spChg>
      </pc:sldChg>
      <pc:sldChg chg="delSp modSp">
        <pc:chgData name="Höflehner Julian" userId="S::julian.hoeflehner@htl-saalfelden.at::5ffe66e3-a139-4b57-888c-3ea8e0375b23" providerId="AD" clId="Web-{FFBE3297-9C3D-47E6-BCFA-5A2EA347CC19}" dt="2024-06-11T16:48:03.382" v="34"/>
        <pc:sldMkLst>
          <pc:docMk/>
          <pc:sldMk cId="2611608509" sldId="278"/>
        </pc:sldMkLst>
        <pc:spChg chg="del mod">
          <ac:chgData name="Höflehner Julian" userId="S::julian.hoeflehner@htl-saalfelden.at::5ffe66e3-a139-4b57-888c-3ea8e0375b23" providerId="AD" clId="Web-{FFBE3297-9C3D-47E6-BCFA-5A2EA347CC19}" dt="2024-06-11T16:48:03.382" v="34"/>
          <ac:spMkLst>
            <pc:docMk/>
            <pc:sldMk cId="2611608509" sldId="278"/>
            <ac:spMk id="8" creationId="{C807F175-9891-6680-E782-3DEDE2EF636C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8:13.242" v="38"/>
        <pc:sldMkLst>
          <pc:docMk/>
          <pc:sldMk cId="2598429720" sldId="280"/>
        </pc:sldMkLst>
        <pc:spChg chg="del">
          <ac:chgData name="Höflehner Julian" userId="S::julian.hoeflehner@htl-saalfelden.at::5ffe66e3-a139-4b57-888c-3ea8e0375b23" providerId="AD" clId="Web-{FFBE3297-9C3D-47E6-BCFA-5A2EA347CC19}" dt="2024-06-11T16:48:13.242" v="38"/>
          <ac:spMkLst>
            <pc:docMk/>
            <pc:sldMk cId="2598429720" sldId="280"/>
            <ac:spMk id="9" creationId="{F49AEDC6-1F4D-0A36-7416-34655C6482D1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8:11.539" v="37"/>
        <pc:sldMkLst>
          <pc:docMk/>
          <pc:sldMk cId="860392130" sldId="281"/>
        </pc:sldMkLst>
        <pc:spChg chg="del">
          <ac:chgData name="Höflehner Julian" userId="S::julian.hoeflehner@htl-saalfelden.at::5ffe66e3-a139-4b57-888c-3ea8e0375b23" providerId="AD" clId="Web-{FFBE3297-9C3D-47E6-BCFA-5A2EA347CC19}" dt="2024-06-11T16:48:11.539" v="37"/>
          <ac:spMkLst>
            <pc:docMk/>
            <pc:sldMk cId="860392130" sldId="281"/>
            <ac:spMk id="8" creationId="{81E18C3C-252B-24C6-5851-72D2685C643C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8:15.195" v="39"/>
        <pc:sldMkLst>
          <pc:docMk/>
          <pc:sldMk cId="2748947793" sldId="282"/>
        </pc:sldMkLst>
        <pc:spChg chg="del">
          <ac:chgData name="Höflehner Julian" userId="S::julian.hoeflehner@htl-saalfelden.at::5ffe66e3-a139-4b57-888c-3ea8e0375b23" providerId="AD" clId="Web-{FFBE3297-9C3D-47E6-BCFA-5A2EA347CC19}" dt="2024-06-11T16:48:15.195" v="39"/>
          <ac:spMkLst>
            <pc:docMk/>
            <pc:sldMk cId="2748947793" sldId="282"/>
            <ac:spMk id="15" creationId="{477CF77A-BBED-02EB-EE8A-82806228BE20}"/>
          </ac:spMkLst>
        </pc:spChg>
      </pc:sldChg>
      <pc:sldChg chg="delSp modSp">
        <pc:chgData name="Höflehner Julian" userId="S::julian.hoeflehner@htl-saalfelden.at::5ffe66e3-a139-4b57-888c-3ea8e0375b23" providerId="AD" clId="Web-{FFBE3297-9C3D-47E6-BCFA-5A2EA347CC19}" dt="2024-06-11T16:48:24.649" v="41"/>
        <pc:sldMkLst>
          <pc:docMk/>
          <pc:sldMk cId="3663914115" sldId="283"/>
        </pc:sldMkLst>
        <pc:spChg chg="del mod">
          <ac:chgData name="Höflehner Julian" userId="S::julian.hoeflehner@htl-saalfelden.at::5ffe66e3-a139-4b57-888c-3ea8e0375b23" providerId="AD" clId="Web-{FFBE3297-9C3D-47E6-BCFA-5A2EA347CC19}" dt="2024-06-11T16:48:24.649" v="41"/>
          <ac:spMkLst>
            <pc:docMk/>
            <pc:sldMk cId="3663914115" sldId="283"/>
            <ac:spMk id="8" creationId="{C4B6CF38-8F2A-D365-56E7-E9183621114C}"/>
          </ac:spMkLst>
        </pc:spChg>
      </pc:sldChg>
      <pc:sldChg chg="modSp">
        <pc:chgData name="Höflehner Julian" userId="S::julian.hoeflehner@htl-saalfelden.at::5ffe66e3-a139-4b57-888c-3ea8e0375b23" providerId="AD" clId="Web-{FFBE3297-9C3D-47E6-BCFA-5A2EA347CC19}" dt="2024-06-11T16:45:43.925" v="2" actId="1076"/>
        <pc:sldMkLst>
          <pc:docMk/>
          <pc:sldMk cId="1191180613" sldId="284"/>
        </pc:sldMkLst>
        <pc:spChg chg="mod">
          <ac:chgData name="Höflehner Julian" userId="S::julian.hoeflehner@htl-saalfelden.at::5ffe66e3-a139-4b57-888c-3ea8e0375b23" providerId="AD" clId="Web-{FFBE3297-9C3D-47E6-BCFA-5A2EA347CC19}" dt="2024-06-11T16:45:43.925" v="2" actId="1076"/>
          <ac:spMkLst>
            <pc:docMk/>
            <pc:sldMk cId="1191180613" sldId="284"/>
            <ac:spMk id="4" creationId="{D9F726D5-81E9-A38D-2048-897BC37D5905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8:26.789" v="42"/>
        <pc:sldMkLst>
          <pc:docMk/>
          <pc:sldMk cId="2070243295" sldId="285"/>
        </pc:sldMkLst>
        <pc:spChg chg="del">
          <ac:chgData name="Höflehner Julian" userId="S::julian.hoeflehner@htl-saalfelden.at::5ffe66e3-a139-4b57-888c-3ea8e0375b23" providerId="AD" clId="Web-{FFBE3297-9C3D-47E6-BCFA-5A2EA347CC19}" dt="2024-06-11T16:48:26.789" v="42"/>
          <ac:spMkLst>
            <pc:docMk/>
            <pc:sldMk cId="2070243295" sldId="285"/>
            <ac:spMk id="6" creationId="{DFA814A5-5FCF-415B-6077-CAA8FBE194C1}"/>
          </ac:spMkLst>
        </pc:spChg>
      </pc:sldChg>
      <pc:sldChg chg="delSp">
        <pc:chgData name="Höflehner Julian" userId="S::julian.hoeflehner@htl-saalfelden.at::5ffe66e3-a139-4b57-888c-3ea8e0375b23" providerId="AD" clId="Web-{FFBE3297-9C3D-47E6-BCFA-5A2EA347CC19}" dt="2024-06-11T16:48:05.679" v="35"/>
        <pc:sldMkLst>
          <pc:docMk/>
          <pc:sldMk cId="3261277585" sldId="286"/>
        </pc:sldMkLst>
        <pc:spChg chg="del">
          <ac:chgData name="Höflehner Julian" userId="S::julian.hoeflehner@htl-saalfelden.at::5ffe66e3-a139-4b57-888c-3ea8e0375b23" providerId="AD" clId="Web-{FFBE3297-9C3D-47E6-BCFA-5A2EA347CC19}" dt="2024-06-11T16:48:05.679" v="35"/>
          <ac:spMkLst>
            <pc:docMk/>
            <pc:sldMk cId="3261277585" sldId="286"/>
            <ac:spMk id="7" creationId="{8E1EDB9C-EECE-487B-08E1-C8AEDB488269}"/>
          </ac:spMkLst>
        </pc:spChg>
      </pc:sldChg>
    </pc:docChg>
  </pc:docChgLst>
  <pc:docChgLst>
    <pc:chgData name="Gastbenutzer" userId="S::urn:spo:anon#cab0b09d8722aafc91d3b6dc1087bd790aac18f504152c3258bcca8b8007c499::" providerId="AD" clId="Web-{36DC78D8-3A19-6402-211A-24D2010AA813}"/>
    <pc:docChg chg="addSld delSld modSld sldOrd">
      <pc:chgData name="Gastbenutzer" userId="S::urn:spo:anon#cab0b09d8722aafc91d3b6dc1087bd790aac18f504152c3258bcca8b8007c499::" providerId="AD" clId="Web-{36DC78D8-3A19-6402-211A-24D2010AA813}" dt="2024-06-10T15:46:55.976" v="182"/>
      <pc:docMkLst>
        <pc:docMk/>
      </pc:docMkLst>
      <pc:sldChg chg="modSp">
        <pc:chgData name="Gastbenutzer" userId="S::urn:spo:anon#cab0b09d8722aafc91d3b6dc1087bd790aac18f504152c3258bcca8b8007c499::" providerId="AD" clId="Web-{36DC78D8-3A19-6402-211A-24D2010AA813}" dt="2024-06-10T15:09:07.035" v="161" actId="20577"/>
        <pc:sldMkLst>
          <pc:docMk/>
          <pc:sldMk cId="3855528893" sldId="260"/>
        </pc:sldMkLst>
        <pc:spChg chg="mod">
          <ac:chgData name="Gastbenutzer" userId="S::urn:spo:anon#cab0b09d8722aafc91d3b6dc1087bd790aac18f504152c3258bcca8b8007c499::" providerId="AD" clId="Web-{36DC78D8-3A19-6402-211A-24D2010AA813}" dt="2024-06-10T15:09:07.035" v="161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addSp delSp modSp del mod setBg">
        <pc:chgData name="Gastbenutzer" userId="S::urn:spo:anon#cab0b09d8722aafc91d3b6dc1087bd790aac18f504152c3258bcca8b8007c499::" providerId="AD" clId="Web-{36DC78D8-3A19-6402-211A-24D2010AA813}" dt="2024-06-10T15:00:25.498" v="85"/>
        <pc:sldMkLst>
          <pc:docMk/>
          <pc:sldMk cId="4231141096" sldId="263"/>
        </pc:sldMkLst>
        <pc:spChg chg="mod ord">
          <ac:chgData name="Gastbenutzer" userId="S::urn:spo:anon#cab0b09d8722aafc91d3b6dc1087bd790aac18f504152c3258bcca8b8007c499::" providerId="AD" clId="Web-{36DC78D8-3A19-6402-211A-24D2010AA813}" dt="2024-06-10T14:59:46.027" v="78"/>
          <ac:spMkLst>
            <pc:docMk/>
            <pc:sldMk cId="4231141096" sldId="263"/>
            <ac:spMk id="2" creationId="{193608DE-D666-4D30-2C84-7A261984430E}"/>
          </ac:spMkLst>
        </pc:spChg>
        <pc:spChg chg="add ord">
          <ac:chgData name="Gastbenutzer" userId="S::urn:spo:anon#cab0b09d8722aafc91d3b6dc1087bd790aac18f504152c3258bcca8b8007c499::" providerId="AD" clId="Web-{36DC78D8-3A19-6402-211A-24D2010AA813}" dt="2024-06-10T15:00:03.215" v="81"/>
          <ac:spMkLst>
            <pc:docMk/>
            <pc:sldMk cId="4231141096" sldId="263"/>
            <ac:spMk id="16" creationId="{21FFDA05-9640-4040-B33E-D46FD04434DB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35:17.719" v="7"/>
          <ac:picMkLst>
            <pc:docMk/>
            <pc:sldMk cId="4231141096" sldId="263"/>
            <ac:picMk id="3" creationId="{B08A9662-B8C4-8F64-18A2-6A0743F2F9CE}"/>
          </ac:picMkLst>
        </pc:picChg>
        <pc:picChg chg="del">
          <ac:chgData name="Gastbenutzer" userId="S::urn:spo:anon#cab0b09d8722aafc91d3b6dc1087bd790aac18f504152c3258bcca8b8007c499::" providerId="AD" clId="Web-{36DC78D8-3A19-6402-211A-24D2010AA813}" dt="2024-06-10T14:34:35.060" v="0"/>
          <ac:picMkLst>
            <pc:docMk/>
            <pc:sldMk cId="4231141096" sldId="263"/>
            <ac:picMk id="4" creationId="{22CE099A-D551-67B2-FB75-D040810D392A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36:25.130" v="13"/>
          <ac:picMkLst>
            <pc:docMk/>
            <pc:sldMk cId="4231141096" sldId="263"/>
            <ac:picMk id="5" creationId="{91EFE1F9-03BA-3F7A-6977-8B8EA1C0A1FE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4:44:06.694" v="30"/>
          <ac:picMkLst>
            <pc:docMk/>
            <pc:sldMk cId="4231141096" sldId="263"/>
            <ac:picMk id="6" creationId="{B38C34C7-DC00-E149-7299-605473A0389C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48:06.477" v="46"/>
          <ac:picMkLst>
            <pc:docMk/>
            <pc:sldMk cId="4231141096" sldId="263"/>
            <ac:picMk id="7" creationId="{BE4C6E4D-BEE2-20BA-0581-76D910B6594C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49:46.797" v="51"/>
          <ac:picMkLst>
            <pc:docMk/>
            <pc:sldMk cId="4231141096" sldId="263"/>
            <ac:picMk id="8" creationId="{64ECCB2E-7F69-85A9-7AB9-00DC1DADB1DB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4:53:27.594" v="59"/>
          <ac:picMkLst>
            <pc:docMk/>
            <pc:sldMk cId="4231141096" sldId="263"/>
            <ac:picMk id="9" creationId="{6DF5A01F-2450-F763-4DCB-03BFCBFE22EF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59:14.462" v="75"/>
          <ac:picMkLst>
            <pc:docMk/>
            <pc:sldMk cId="4231141096" sldId="263"/>
            <ac:picMk id="10" creationId="{46D2459B-5511-C891-B534-18E444CE61C8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5:00:06.091" v="83"/>
          <ac:picMkLst>
            <pc:docMk/>
            <pc:sldMk cId="4231141096" sldId="263"/>
            <ac:picMk id="11" creationId="{B2DD2C61-48B8-4BAC-1271-55A4B3A6E61D}"/>
          </ac:picMkLst>
        </pc:picChg>
      </pc:sldChg>
      <pc:sldChg chg="ord">
        <pc:chgData name="Gastbenutzer" userId="S::urn:spo:anon#cab0b09d8722aafc91d3b6dc1087bd790aac18f504152c3258bcca8b8007c499::" providerId="AD" clId="Web-{36DC78D8-3A19-6402-211A-24D2010AA813}" dt="2024-06-10T15:09:34.897" v="162"/>
        <pc:sldMkLst>
          <pc:docMk/>
          <pc:sldMk cId="414410644" sldId="265"/>
        </pc:sldMkLst>
      </pc:sldChg>
      <pc:sldChg chg="modSp">
        <pc:chgData name="Gastbenutzer" userId="S::urn:spo:anon#cab0b09d8722aafc91d3b6dc1087bd790aac18f504152c3258bcca8b8007c499::" providerId="AD" clId="Web-{36DC78D8-3A19-6402-211A-24D2010AA813}" dt="2024-06-10T14:39:16.111" v="28" actId="20577"/>
        <pc:sldMkLst>
          <pc:docMk/>
          <pc:sldMk cId="3368743083" sldId="267"/>
        </pc:sldMkLst>
        <pc:spChg chg="mod">
          <ac:chgData name="Gastbenutzer" userId="S::urn:spo:anon#cab0b09d8722aafc91d3b6dc1087bd790aac18f504152c3258bcca8b8007c499::" providerId="AD" clId="Web-{36DC78D8-3A19-6402-211A-24D2010AA813}" dt="2024-06-10T14:39:16.111" v="28" actId="20577"/>
          <ac:spMkLst>
            <pc:docMk/>
            <pc:sldMk cId="3368743083" sldId="267"/>
            <ac:spMk id="2" creationId="{7BB42814-5672-F7A2-EBF9-2B2F18C6B687}"/>
          </ac:spMkLst>
        </pc:spChg>
        <pc:spChg chg="mod">
          <ac:chgData name="Gastbenutzer" userId="S::urn:spo:anon#cab0b09d8722aafc91d3b6dc1087bd790aac18f504152c3258bcca8b8007c499::" providerId="AD" clId="Web-{36DC78D8-3A19-6402-211A-24D2010AA813}" dt="2024-06-10T14:39:12.236" v="27" actId="20577"/>
          <ac:spMkLst>
            <pc:docMk/>
            <pc:sldMk cId="3368743083" sldId="267"/>
            <ac:spMk id="3" creationId="{E769BEB7-02F4-DD74-5979-7AE5A01284BF}"/>
          </ac:spMkLst>
        </pc:sp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3:41.122" v="107" actId="14100"/>
        <pc:sldMkLst>
          <pc:docMk/>
          <pc:sldMk cId="2439681817" sldId="268"/>
        </pc:sldMkLst>
        <pc:spChg chg="add del mod">
          <ac:chgData name="Gastbenutzer" userId="S::urn:spo:anon#cab0b09d8722aafc91d3b6dc1087bd790aac18f504152c3258bcca8b8007c499::" providerId="AD" clId="Web-{36DC78D8-3A19-6402-211A-24D2010AA813}" dt="2024-06-10T14:38:28.889" v="24"/>
          <ac:spMkLst>
            <pc:docMk/>
            <pc:sldMk cId="2439681817" sldId="268"/>
            <ac:spMk id="2" creationId="{772150F2-165E-B101-0525-F324CF9073A3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4:37:27.025" v="17"/>
          <ac:spMkLst>
            <pc:docMk/>
            <pc:sldMk cId="2439681817" sldId="268"/>
            <ac:spMk id="3" creationId="{253F570C-4B59-C822-9C28-F5B1558CF1C0}"/>
          </ac:spMkLst>
        </pc:spChg>
        <pc:spChg chg="add del mod">
          <ac:chgData name="Gastbenutzer" userId="S::urn:spo:anon#cab0b09d8722aafc91d3b6dc1087bd790aac18f504152c3258bcca8b8007c499::" providerId="AD" clId="Web-{36DC78D8-3A19-6402-211A-24D2010AA813}" dt="2024-06-10T14:45:25.997" v="36"/>
          <ac:spMkLst>
            <pc:docMk/>
            <pc:sldMk cId="2439681817" sldId="268"/>
            <ac:spMk id="7" creationId="{0CF14695-4786-86CB-863A-AE53280EAA4F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44:04.085" v="29"/>
          <ac:picMkLst>
            <pc:docMk/>
            <pc:sldMk cId="2439681817" sldId="268"/>
            <ac:picMk id="5" creationId="{D61CC96C-41B8-12D4-443B-8C5AD169932F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4:53:14.733" v="58"/>
          <ac:picMkLst>
            <pc:docMk/>
            <pc:sldMk cId="2439681817" sldId="268"/>
            <ac:picMk id="8" creationId="{0E118D93-1B50-88F0-CFB6-63C43394E15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3:41.122" v="107" actId="14100"/>
          <ac:picMkLst>
            <pc:docMk/>
            <pc:sldMk cId="2439681817" sldId="268"/>
            <ac:picMk id="9" creationId="{248DB389-DD1B-F888-BEDB-26AA079D39AF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4:18.749" v="114"/>
        <pc:sldMkLst>
          <pc:docMk/>
          <pc:sldMk cId="3995468737" sldId="269"/>
        </pc:sldMkLst>
        <pc:spChg chg="del">
          <ac:chgData name="Gastbenutzer" userId="S::urn:spo:anon#cab0b09d8722aafc91d3b6dc1087bd790aac18f504152c3258bcca8b8007c499::" providerId="AD" clId="Web-{36DC78D8-3A19-6402-211A-24D2010AA813}" dt="2024-06-10T14:55:09.804" v="68"/>
          <ac:spMkLst>
            <pc:docMk/>
            <pc:sldMk cId="3995468737" sldId="269"/>
            <ac:spMk id="2" creationId="{7795F561-B672-B89F-BC3B-B1C7FF466034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4:55:14.070" v="69"/>
          <ac:spMkLst>
            <pc:docMk/>
            <pc:sldMk cId="3995468737" sldId="269"/>
            <ac:spMk id="3" creationId="{B4A21DE1-C9ED-3B6D-E499-219B6EF78210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4:59:06.915" v="74"/>
          <ac:picMkLst>
            <pc:docMk/>
            <pc:sldMk cId="3995468737" sldId="269"/>
            <ac:picMk id="5" creationId="{15CCB510-0F74-C4C9-5A85-8C1998467672}"/>
          </ac:picMkLst>
        </pc:picChg>
        <pc:picChg chg="add del mod ord">
          <ac:chgData name="Gastbenutzer" userId="S::urn:spo:anon#cab0b09d8722aafc91d3b6dc1087bd790aac18f504152c3258bcca8b8007c499::" providerId="AD" clId="Web-{36DC78D8-3A19-6402-211A-24D2010AA813}" dt="2024-06-10T15:03:48.263" v="108"/>
          <ac:picMkLst>
            <pc:docMk/>
            <pc:sldMk cId="3995468737" sldId="269"/>
            <ac:picMk id="6" creationId="{6ED039C4-B154-D2FB-1853-3A918C5844A7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4:18.749" v="114"/>
          <ac:picMkLst>
            <pc:docMk/>
            <pc:sldMk cId="3995468737" sldId="269"/>
            <ac:picMk id="7" creationId="{7B32D67D-5B01-CC0F-1990-A3C44288858C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1:05.689" v="97"/>
        <pc:sldMkLst>
          <pc:docMk/>
          <pc:sldMk cId="1621874281" sldId="270"/>
        </pc:sldMkLst>
        <pc:spChg chg="del">
          <ac:chgData name="Gastbenutzer" userId="S::urn:spo:anon#cab0b09d8722aafc91d3b6dc1087bd790aac18f504152c3258bcca8b8007c499::" providerId="AD" clId="Web-{36DC78D8-3A19-6402-211A-24D2010AA813}" dt="2024-06-10T15:00:36.327" v="88"/>
          <ac:spMkLst>
            <pc:docMk/>
            <pc:sldMk cId="1621874281" sldId="270"/>
            <ac:spMk id="2" creationId="{52305B62-B888-7558-8ABD-9A15D6CDC9C7}"/>
          </ac:spMkLst>
        </pc:spChg>
        <pc:spChg chg="del mod">
          <ac:chgData name="Gastbenutzer" userId="S::urn:spo:anon#cab0b09d8722aafc91d3b6dc1087bd790aac18f504152c3258bcca8b8007c499::" providerId="AD" clId="Web-{36DC78D8-3A19-6402-211A-24D2010AA813}" dt="2024-06-10T15:00:30.796" v="87"/>
          <ac:spMkLst>
            <pc:docMk/>
            <pc:sldMk cId="1621874281" sldId="270"/>
            <ac:spMk id="3" creationId="{0CBA7EB2-7562-2D34-618B-3364C553BEDA}"/>
          </ac:spMkLst>
        </pc:spChg>
        <pc:picChg chg="add mod ord">
          <ac:chgData name="Gastbenutzer" userId="S::urn:spo:anon#cab0b09d8722aafc91d3b6dc1087bd790aac18f504152c3258bcca8b8007c499::" providerId="AD" clId="Web-{36DC78D8-3A19-6402-211A-24D2010AA813}" dt="2024-06-10T15:01:05.689" v="97"/>
          <ac:picMkLst>
            <pc:docMk/>
            <pc:sldMk cId="1621874281" sldId="270"/>
            <ac:picMk id="5" creationId="{BEC97F0C-F97C-0CC1-5E93-CEEFC48BE0D9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44:51.908" v="171"/>
        <pc:sldMkLst>
          <pc:docMk/>
          <pc:sldMk cId="466492134" sldId="271"/>
        </pc:sldMkLst>
        <pc:spChg chg="del">
          <ac:chgData name="Gastbenutzer" userId="S::urn:spo:anon#cab0b09d8722aafc91d3b6dc1087bd790aac18f504152c3258bcca8b8007c499::" providerId="AD" clId="Web-{36DC78D8-3A19-6402-211A-24D2010AA813}" dt="2024-06-10T15:02:16.787" v="103"/>
          <ac:spMkLst>
            <pc:docMk/>
            <pc:sldMk cId="466492134" sldId="271"/>
            <ac:spMk id="2" creationId="{95880645-4E48-1B85-04CE-A9CF6CC285A5}"/>
          </ac:spMkLst>
        </pc:spChg>
        <pc:spChg chg="del mod">
          <ac:chgData name="Gastbenutzer" userId="S::urn:spo:anon#cab0b09d8722aafc91d3b6dc1087bd790aac18f504152c3258bcca8b8007c499::" providerId="AD" clId="Web-{36DC78D8-3A19-6402-211A-24D2010AA813}" dt="2024-06-10T15:02:22.382" v="105"/>
          <ac:spMkLst>
            <pc:docMk/>
            <pc:sldMk cId="466492134" sldId="271"/>
            <ac:spMk id="3" creationId="{4FD6CDA3-CEA4-3863-7538-14646CD5B508}"/>
          </ac:spMkLst>
        </pc:spChg>
        <pc:picChg chg="add del mod ord">
          <ac:chgData name="Gastbenutzer" userId="S::urn:spo:anon#cab0b09d8722aafc91d3b6dc1087bd790aac18f504152c3258bcca8b8007c499::" providerId="AD" clId="Web-{36DC78D8-3A19-6402-211A-24D2010AA813}" dt="2024-06-10T15:44:00.938" v="167"/>
          <ac:picMkLst>
            <pc:docMk/>
            <pc:sldMk cId="466492134" sldId="271"/>
            <ac:picMk id="2" creationId="{1FDC717C-7275-8089-CC3A-23B7B4393A30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44:51.908" v="171"/>
          <ac:picMkLst>
            <pc:docMk/>
            <pc:sldMk cId="466492134" sldId="271"/>
            <ac:picMk id="3" creationId="{3099E647-05A0-9B5B-5377-8951628CFDB2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5:34.833" v="124"/>
          <ac:picMkLst>
            <pc:docMk/>
            <pc:sldMk cId="466492134" sldId="271"/>
            <ac:picMk id="5" creationId="{C6163335-800F-4AB7-5FF1-B844CF66853B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5:18.941" v="122"/>
          <ac:picMkLst>
            <pc:docMk/>
            <pc:sldMk cId="466492134" sldId="271"/>
            <ac:picMk id="6" creationId="{0DD3447F-409D-9DA4-2A04-C656AF8ABE35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6:12.382" v="127"/>
          <ac:picMkLst>
            <pc:docMk/>
            <pc:sldMk cId="466492134" sldId="271"/>
            <ac:picMk id="7" creationId="{A14D5BDE-0FBD-21D7-1D30-262C7906DBE3}"/>
          </ac:picMkLst>
        </pc:picChg>
        <pc:picChg chg="add del mod">
          <ac:chgData name="Gastbenutzer" userId="S::urn:spo:anon#cab0b09d8722aafc91d3b6dc1087bd790aac18f504152c3258bcca8b8007c499::" providerId="AD" clId="Web-{36DC78D8-3A19-6402-211A-24D2010AA813}" dt="2024-06-10T15:06:40.400" v="130"/>
          <ac:picMkLst>
            <pc:docMk/>
            <pc:sldMk cId="466492134" sldId="271"/>
            <ac:picMk id="8" creationId="{978690C6-74D6-FCA6-0EB8-3761F0A2F58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7:02.792" v="134"/>
          <ac:picMkLst>
            <pc:docMk/>
            <pc:sldMk cId="466492134" sldId="271"/>
            <ac:picMk id="9" creationId="{0D194189-FFB6-A3F6-0991-DACAC3A06AA9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08:32.611" v="151"/>
        <pc:sldMkLst>
          <pc:docMk/>
          <pc:sldMk cId="815536622" sldId="272"/>
        </pc:sldMkLst>
        <pc:spChg chg="del">
          <ac:chgData name="Gastbenutzer" userId="S::urn:spo:anon#cab0b09d8722aafc91d3b6dc1087bd790aac18f504152c3258bcca8b8007c499::" providerId="AD" clId="Web-{36DC78D8-3A19-6402-211A-24D2010AA813}" dt="2024-06-10T15:07:09.746" v="136"/>
          <ac:spMkLst>
            <pc:docMk/>
            <pc:sldMk cId="815536622" sldId="272"/>
            <ac:spMk id="2" creationId="{FFAE840A-A887-2049-2171-C7A338DDE652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5:07:12.184" v="137"/>
          <ac:spMkLst>
            <pc:docMk/>
            <pc:sldMk cId="815536622" sldId="272"/>
            <ac:spMk id="3" creationId="{A74EFB66-E028-FD8C-97A9-FB216687DCEC}"/>
          </ac:spMkLst>
        </pc:spChg>
        <pc:picChg chg="add mod ord">
          <ac:chgData name="Gastbenutzer" userId="S::urn:spo:anon#cab0b09d8722aafc91d3b6dc1087bd790aac18f504152c3258bcca8b8007c499::" providerId="AD" clId="Web-{36DC78D8-3A19-6402-211A-24D2010AA813}" dt="2024-06-10T15:08:32.611" v="151"/>
          <ac:picMkLst>
            <pc:docMk/>
            <pc:sldMk cId="815536622" sldId="272"/>
            <ac:picMk id="5" creationId="{0D17F5D9-8A28-3016-4AA1-6C73C4BA80EB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08:29.361" v="150"/>
          <ac:picMkLst>
            <pc:docMk/>
            <pc:sldMk cId="815536622" sldId="272"/>
            <ac:picMk id="6" creationId="{89DF9B38-3A6F-BC95-F175-785CF5D6E62F}"/>
          </ac:picMkLst>
        </pc:picChg>
      </pc:sldChg>
      <pc:sldChg chg="addSp delSp modSp new">
        <pc:chgData name="Gastbenutzer" userId="S::urn:spo:anon#cab0b09d8722aafc91d3b6dc1087bd790aac18f504152c3258bcca8b8007c499::" providerId="AD" clId="Web-{36DC78D8-3A19-6402-211A-24D2010AA813}" dt="2024-06-10T15:46:55.976" v="182"/>
        <pc:sldMkLst>
          <pc:docMk/>
          <pc:sldMk cId="1047620519" sldId="274"/>
        </pc:sldMkLst>
        <pc:spChg chg="del">
          <ac:chgData name="Gastbenutzer" userId="S::urn:spo:anon#cab0b09d8722aafc91d3b6dc1087bd790aac18f504152c3258bcca8b8007c499::" providerId="AD" clId="Web-{36DC78D8-3A19-6402-211A-24D2010AA813}" dt="2024-06-10T15:46:16.365" v="174"/>
          <ac:spMkLst>
            <pc:docMk/>
            <pc:sldMk cId="1047620519" sldId="274"/>
            <ac:spMk id="2" creationId="{C378453C-5DDD-49B0-E3B1-F1078612B2EA}"/>
          </ac:spMkLst>
        </pc:spChg>
        <pc:spChg chg="del">
          <ac:chgData name="Gastbenutzer" userId="S::urn:spo:anon#cab0b09d8722aafc91d3b6dc1087bd790aac18f504152c3258bcca8b8007c499::" providerId="AD" clId="Web-{36DC78D8-3A19-6402-211A-24D2010AA813}" dt="2024-06-10T15:46:12.787" v="173"/>
          <ac:spMkLst>
            <pc:docMk/>
            <pc:sldMk cId="1047620519" sldId="274"/>
            <ac:spMk id="3" creationId="{45EB0B35-E58D-84F0-AA5D-CCDD21A2FA72}"/>
          </ac:spMkLst>
        </pc:spChg>
        <pc:picChg chg="add del mod">
          <ac:chgData name="Gastbenutzer" userId="S::urn:spo:anon#cab0b09d8722aafc91d3b6dc1087bd790aac18f504152c3258bcca8b8007c499::" providerId="AD" clId="Web-{36DC78D8-3A19-6402-211A-24D2010AA813}" dt="2024-06-10T15:46:22.381" v="177"/>
          <ac:picMkLst>
            <pc:docMk/>
            <pc:sldMk cId="1047620519" sldId="274"/>
            <ac:picMk id="5" creationId="{5DA76F8E-E394-3D40-C13C-3729B439A05F}"/>
          </ac:picMkLst>
        </pc:picChg>
        <pc:picChg chg="add mod ord">
          <ac:chgData name="Gastbenutzer" userId="S::urn:spo:anon#cab0b09d8722aafc91d3b6dc1087bd790aac18f504152c3258bcca8b8007c499::" providerId="AD" clId="Web-{36DC78D8-3A19-6402-211A-24D2010AA813}" dt="2024-06-10T15:46:55.976" v="182"/>
          <ac:picMkLst>
            <pc:docMk/>
            <pc:sldMk cId="1047620519" sldId="274"/>
            <ac:picMk id="6" creationId="{6038F03B-9CBE-2A5F-9D2B-81FDAD726DA4}"/>
          </ac:picMkLst>
        </pc:picChg>
      </pc:sldChg>
    </pc:docChg>
  </pc:docChgLst>
  <pc:docChgLst>
    <pc:chgData name="Höflehner Julian" userId="S::julian.hoeflehner@htl-saalfelden.at::5ffe66e3-a139-4b57-888c-3ea8e0375b23" providerId="AD" clId="Web-{D45E7D39-C1E8-4C39-AAA0-D45D71BEA717}"/>
    <pc:docChg chg="modSld">
      <pc:chgData name="Höflehner Julian" userId="S::julian.hoeflehner@htl-saalfelden.at::5ffe66e3-a139-4b57-888c-3ea8e0375b23" providerId="AD" clId="Web-{D45E7D39-C1E8-4C39-AAA0-D45D71BEA717}" dt="2024-06-05T06:33:54.598" v="37" actId="20577"/>
      <pc:docMkLst>
        <pc:docMk/>
      </pc:docMkLst>
      <pc:sldChg chg="modSp">
        <pc:chgData name="Höflehner Julian" userId="S::julian.hoeflehner@htl-saalfelden.at::5ffe66e3-a139-4b57-888c-3ea8e0375b23" providerId="AD" clId="Web-{D45E7D39-C1E8-4C39-AAA0-D45D71BEA717}" dt="2024-06-05T06:33:54.598" v="37" actId="20577"/>
        <pc:sldMkLst>
          <pc:docMk/>
          <pc:sldMk cId="3469512878" sldId="259"/>
        </pc:sldMkLst>
        <pc:spChg chg="mod">
          <ac:chgData name="Höflehner Julian" userId="S::julian.hoeflehner@htl-saalfelden.at::5ffe66e3-a139-4b57-888c-3ea8e0375b23" providerId="AD" clId="Web-{D45E7D39-C1E8-4C39-AAA0-D45D71BEA717}" dt="2024-06-05T06:33:54.598" v="37" actId="20577"/>
          <ac:spMkLst>
            <pc:docMk/>
            <pc:sldMk cId="3469512878" sldId="259"/>
            <ac:spMk id="3" creationId="{28EBEBEF-4B3B-2BCA-368E-BB6C7406680E}"/>
          </ac:spMkLst>
        </pc:spChg>
      </pc:sldChg>
    </pc:docChg>
  </pc:docChgLst>
  <pc:docChgLst>
    <pc:chgData name="Haslinger Samuel" userId="S::samuel.haslinger@htl-saalfelden.at::c9069ffe-0245-4413-8cd0-3e34027a2a6c" providerId="AD" clId="Web-{57F2A75B-D507-4DE4-BC89-5B245A2E7D50}"/>
    <pc:docChg chg="addSld delSld modSld sldOrd">
      <pc:chgData name="Haslinger Samuel" userId="S::samuel.haslinger@htl-saalfelden.at::c9069ffe-0245-4413-8cd0-3e34027a2a6c" providerId="AD" clId="Web-{57F2A75B-D507-4DE4-BC89-5B245A2E7D50}" dt="2024-06-11T11:30:17.563" v="53" actId="14100"/>
      <pc:docMkLst>
        <pc:docMk/>
      </pc:docMkLst>
      <pc:sldChg chg="modSp">
        <pc:chgData name="Haslinger Samuel" userId="S::samuel.haslinger@htl-saalfelden.at::c9069ffe-0245-4413-8cd0-3e34027a2a6c" providerId="AD" clId="Web-{57F2A75B-D507-4DE4-BC89-5B245A2E7D50}" dt="2024-06-11T11:03:36.352" v="0" actId="20577"/>
        <pc:sldMkLst>
          <pc:docMk/>
          <pc:sldMk cId="1918144357" sldId="256"/>
        </pc:sldMkLst>
        <pc:spChg chg="mod">
          <ac:chgData name="Haslinger Samuel" userId="S::samuel.haslinger@htl-saalfelden.at::c9069ffe-0245-4413-8cd0-3e34027a2a6c" providerId="AD" clId="Web-{57F2A75B-D507-4DE4-BC89-5B245A2E7D50}" dt="2024-06-11T11:03:36.352" v="0" actId="20577"/>
          <ac:spMkLst>
            <pc:docMk/>
            <pc:sldMk cId="1918144357" sldId="256"/>
            <ac:spMk id="9" creationId="{EA49745C-87AF-4BDB-961F-EF60886704A0}"/>
          </ac:spMkLst>
        </pc:spChg>
      </pc:sldChg>
      <pc:sldChg chg="addSp delSp modSp">
        <pc:chgData name="Haslinger Samuel" userId="S::samuel.haslinger@htl-saalfelden.at::c9069ffe-0245-4413-8cd0-3e34027a2a6c" providerId="AD" clId="Web-{57F2A75B-D507-4DE4-BC89-5B245A2E7D50}" dt="2024-06-11T11:17:43.553" v="3"/>
        <pc:sldMkLst>
          <pc:docMk/>
          <pc:sldMk cId="70910024" sldId="261"/>
        </pc:sldMkLst>
        <pc:picChg chg="add del mod">
          <ac:chgData name="Haslinger Samuel" userId="S::samuel.haslinger@htl-saalfelden.at::c9069ffe-0245-4413-8cd0-3e34027a2a6c" providerId="AD" clId="Web-{57F2A75B-D507-4DE4-BC89-5B245A2E7D50}" dt="2024-06-11T11:17:43.553" v="3"/>
          <ac:picMkLst>
            <pc:docMk/>
            <pc:sldMk cId="70910024" sldId="261"/>
            <ac:picMk id="5" creationId="{5170859D-8C96-EB8F-EADA-4460193025C4}"/>
          </ac:picMkLst>
        </pc:picChg>
      </pc:sldChg>
      <pc:sldChg chg="addSp delSp modSp">
        <pc:chgData name="Haslinger Samuel" userId="S::samuel.haslinger@htl-saalfelden.at::c9069ffe-0245-4413-8cd0-3e34027a2a6c" providerId="AD" clId="Web-{57F2A75B-D507-4DE4-BC89-5B245A2E7D50}" dt="2024-06-11T11:18:28.429" v="5"/>
        <pc:sldMkLst>
          <pc:docMk/>
          <pc:sldMk cId="2611608509" sldId="278"/>
        </pc:sldMkLst>
        <pc:picChg chg="add del mod">
          <ac:chgData name="Haslinger Samuel" userId="S::samuel.haslinger@htl-saalfelden.at::c9069ffe-0245-4413-8cd0-3e34027a2a6c" providerId="AD" clId="Web-{57F2A75B-D507-4DE4-BC89-5B245A2E7D50}" dt="2024-06-11T11:18:28.429" v="5"/>
          <ac:picMkLst>
            <pc:docMk/>
            <pc:sldMk cId="2611608509" sldId="278"/>
            <ac:picMk id="2" creationId="{DA7071CC-3192-EF20-962D-BE663B8EB953}"/>
          </ac:picMkLst>
        </pc:picChg>
      </pc:sldChg>
      <pc:sldChg chg="modSp">
        <pc:chgData name="Haslinger Samuel" userId="S::samuel.haslinger@htl-saalfelden.at::c9069ffe-0245-4413-8cd0-3e34027a2a6c" providerId="AD" clId="Web-{57F2A75B-D507-4DE4-BC89-5B245A2E7D50}" dt="2024-06-11T11:03:41.149" v="1" actId="20577"/>
        <pc:sldMkLst>
          <pc:docMk/>
          <pc:sldMk cId="1191180613" sldId="284"/>
        </pc:sldMkLst>
        <pc:spChg chg="mod">
          <ac:chgData name="Haslinger Samuel" userId="S::samuel.haslinger@htl-saalfelden.at::c9069ffe-0245-4413-8cd0-3e34027a2a6c" providerId="AD" clId="Web-{57F2A75B-D507-4DE4-BC89-5B245A2E7D50}" dt="2024-06-11T11:03:41.149" v="1" actId="20577"/>
          <ac:spMkLst>
            <pc:docMk/>
            <pc:sldMk cId="1191180613" sldId="284"/>
            <ac:spMk id="8" creationId="{18E06663-0047-F3E1-B5AF-6C2279E79216}"/>
          </ac:spMkLst>
        </pc:spChg>
      </pc:sldChg>
      <pc:sldChg chg="modSp add ord replId">
        <pc:chgData name="Haslinger Samuel" userId="S::samuel.haslinger@htl-saalfelden.at::c9069ffe-0245-4413-8cd0-3e34027a2a6c" providerId="AD" clId="Web-{57F2A75B-D507-4DE4-BC89-5B245A2E7D50}" dt="2024-06-11T11:19:11.212" v="30" actId="20577"/>
        <pc:sldMkLst>
          <pc:docMk/>
          <pc:sldMk cId="3261277585" sldId="286"/>
        </pc:sldMkLst>
        <pc:spChg chg="mod">
          <ac:chgData name="Haslinger Samuel" userId="S::samuel.haslinger@htl-saalfelden.at::c9069ffe-0245-4413-8cd0-3e34027a2a6c" providerId="AD" clId="Web-{57F2A75B-D507-4DE4-BC89-5B245A2E7D50}" dt="2024-06-11T11:19:11.212" v="30" actId="20577"/>
          <ac:spMkLst>
            <pc:docMk/>
            <pc:sldMk cId="3261277585" sldId="286"/>
            <ac:spMk id="2" creationId="{7DA0FABC-90B5-1481-31E6-651AFAAF6405}"/>
          </ac:spMkLst>
        </pc:spChg>
      </pc:sldChg>
      <pc:sldChg chg="modSp new del">
        <pc:chgData name="Haslinger Samuel" userId="S::samuel.haslinger@htl-saalfelden.at::c9069ffe-0245-4413-8cd0-3e34027a2a6c" providerId="AD" clId="Web-{57F2A75B-D507-4DE4-BC89-5B245A2E7D50}" dt="2024-06-11T11:18:49.446" v="16"/>
        <pc:sldMkLst>
          <pc:docMk/>
          <pc:sldMk cId="3753545940" sldId="286"/>
        </pc:sldMkLst>
        <pc:spChg chg="mod">
          <ac:chgData name="Haslinger Samuel" userId="S::samuel.haslinger@htl-saalfelden.at::c9069ffe-0245-4413-8cd0-3e34027a2a6c" providerId="AD" clId="Web-{57F2A75B-D507-4DE4-BC89-5B245A2E7D50}" dt="2024-06-11T11:18:46.211" v="15" actId="20577"/>
          <ac:spMkLst>
            <pc:docMk/>
            <pc:sldMk cId="3753545940" sldId="286"/>
            <ac:spMk id="2" creationId="{5AE419E9-4160-37EE-4FF1-7697068E5DCB}"/>
          </ac:spMkLst>
        </pc:spChg>
      </pc:sldChg>
      <pc:sldChg chg="addSp delSp modSp new">
        <pc:chgData name="Haslinger Samuel" userId="S::samuel.haslinger@htl-saalfelden.at::c9069ffe-0245-4413-8cd0-3e34027a2a6c" providerId="AD" clId="Web-{57F2A75B-D507-4DE4-BC89-5B245A2E7D50}" dt="2024-06-11T11:30:17.563" v="53" actId="14100"/>
        <pc:sldMkLst>
          <pc:docMk/>
          <pc:sldMk cId="1549552597" sldId="287"/>
        </pc:sldMkLst>
        <pc:spChg chg="del">
          <ac:chgData name="Haslinger Samuel" userId="S::samuel.haslinger@htl-saalfelden.at::c9069ffe-0245-4413-8cd0-3e34027a2a6c" providerId="AD" clId="Web-{57F2A75B-D507-4DE4-BC89-5B245A2E7D50}" dt="2024-06-11T11:19:58.683" v="35"/>
          <ac:spMkLst>
            <pc:docMk/>
            <pc:sldMk cId="1549552597" sldId="287"/>
            <ac:spMk id="2" creationId="{09C786A3-7BBD-5CCA-ACC7-D684E15191AB}"/>
          </ac:spMkLst>
        </pc:spChg>
        <pc:spChg chg="del">
          <ac:chgData name="Haslinger Samuel" userId="S::samuel.haslinger@htl-saalfelden.at::c9069ffe-0245-4413-8cd0-3e34027a2a6c" providerId="AD" clId="Web-{57F2A75B-D507-4DE4-BC89-5B245A2E7D50}" dt="2024-06-11T11:19:20.150" v="32"/>
          <ac:spMkLst>
            <pc:docMk/>
            <pc:sldMk cId="1549552597" sldId="287"/>
            <ac:spMk id="3" creationId="{9EC9AA1C-9642-F445-F8E4-D1DE07636C2E}"/>
          </ac:spMkLst>
        </pc:spChg>
        <pc:spChg chg="add del mod">
          <ac:chgData name="Haslinger Samuel" userId="S::samuel.haslinger@htl-saalfelden.at::c9069ffe-0245-4413-8cd0-3e34027a2a6c" providerId="AD" clId="Web-{57F2A75B-D507-4DE4-BC89-5B245A2E7D50}" dt="2024-06-11T11:27:51.855" v="44"/>
          <ac:spMkLst>
            <pc:docMk/>
            <pc:sldMk cId="1549552597" sldId="287"/>
            <ac:spMk id="7" creationId="{05D0D226-8041-EA03-18D6-91146835F1A0}"/>
          </ac:spMkLst>
        </pc:spChg>
        <pc:picChg chg="add del mod ord">
          <ac:chgData name="Haslinger Samuel" userId="S::samuel.haslinger@htl-saalfelden.at::c9069ffe-0245-4413-8cd0-3e34027a2a6c" providerId="AD" clId="Web-{57F2A75B-D507-4DE4-BC89-5B245A2E7D50}" dt="2024-06-11T11:25:46.320" v="43"/>
          <ac:picMkLst>
            <pc:docMk/>
            <pc:sldMk cId="1549552597" sldId="287"/>
            <ac:picMk id="5" creationId="{9D1897FB-EF56-E0D3-9593-F3AFC11480EC}"/>
          </ac:picMkLst>
        </pc:picChg>
        <pc:picChg chg="add mod ord">
          <ac:chgData name="Haslinger Samuel" userId="S::samuel.haslinger@htl-saalfelden.at::c9069ffe-0245-4413-8cd0-3e34027a2a6c" providerId="AD" clId="Web-{57F2A75B-D507-4DE4-BC89-5B245A2E7D50}" dt="2024-06-11T11:28:02.528" v="48" actId="1076"/>
          <ac:picMkLst>
            <pc:docMk/>
            <pc:sldMk cId="1549552597" sldId="287"/>
            <ac:picMk id="8" creationId="{09873346-9414-0E9A-F362-1C088E1387C0}"/>
          </ac:picMkLst>
        </pc:picChg>
        <pc:picChg chg="add mod">
          <ac:chgData name="Haslinger Samuel" userId="S::samuel.haslinger@htl-saalfelden.at::c9069ffe-0245-4413-8cd0-3e34027a2a6c" providerId="AD" clId="Web-{57F2A75B-D507-4DE4-BC89-5B245A2E7D50}" dt="2024-06-11T11:30:17.563" v="53" actId="14100"/>
          <ac:picMkLst>
            <pc:docMk/>
            <pc:sldMk cId="1549552597" sldId="287"/>
            <ac:picMk id="9" creationId="{2F6A6B89-DCF2-C7FA-C7FA-871C62E049BC}"/>
          </ac:picMkLst>
        </pc:picChg>
      </pc:sldChg>
    </pc:docChg>
  </pc:docChgLst>
  <pc:docChgLst>
    <pc:chgData clId="Web-{8B2AA871-3A18-4378-806B-A2DB54EFB5DA}"/>
    <pc:docChg chg="delSld">
      <pc:chgData name="" userId="" providerId="" clId="Web-{8B2AA871-3A18-4378-806B-A2DB54EFB5DA}" dt="2024-06-05T03:36:43.394" v="0"/>
      <pc:docMkLst>
        <pc:docMk/>
      </pc:docMkLst>
      <pc:sldChg chg="del">
        <pc:chgData name="" userId="" providerId="" clId="Web-{8B2AA871-3A18-4378-806B-A2DB54EFB5DA}" dt="2024-06-05T03:36:43.394" v="0"/>
        <pc:sldMkLst>
          <pc:docMk/>
          <pc:sldMk cId="1918144357" sldId="256"/>
        </pc:sldMkLst>
      </pc:sldChg>
    </pc:docChg>
  </pc:docChgLst>
  <pc:docChgLst>
    <pc:chgData name="Haslinger Samuel" userId="S::samuel.haslinger@htl-saalfelden.at::c9069ffe-0245-4413-8cd0-3e34027a2a6c" providerId="AD" clId="Web-{D29ED7C4-B5ED-49AE-851B-75C5CF5525F3}"/>
    <pc:docChg chg="modSld">
      <pc:chgData name="Haslinger Samuel" userId="S::samuel.haslinger@htl-saalfelden.at::c9069ffe-0245-4413-8cd0-3e34027a2a6c" providerId="AD" clId="Web-{D29ED7C4-B5ED-49AE-851B-75C5CF5525F3}" dt="2024-06-11T17:10:04.826" v="1"/>
      <pc:docMkLst>
        <pc:docMk/>
      </pc:docMkLst>
      <pc:sldChg chg="addSp delSp mod setBg">
        <pc:chgData name="Haslinger Samuel" userId="S::samuel.haslinger@htl-saalfelden.at::c9069ffe-0245-4413-8cd0-3e34027a2a6c" providerId="AD" clId="Web-{D29ED7C4-B5ED-49AE-851B-75C5CF5525F3}" dt="2024-06-11T17:10:04.826" v="1"/>
        <pc:sldMkLst>
          <pc:docMk/>
          <pc:sldMk cId="466492134" sldId="271"/>
        </pc:sldMkLst>
        <pc:picChg chg="add del">
          <ac:chgData name="Haslinger Samuel" userId="S::samuel.haslinger@htl-saalfelden.at::c9069ffe-0245-4413-8cd0-3e34027a2a6c" providerId="AD" clId="Web-{D29ED7C4-B5ED-49AE-851B-75C5CF5525F3}" dt="2024-06-11T17:10:04.826" v="1"/>
          <ac:picMkLst>
            <pc:docMk/>
            <pc:sldMk cId="466492134" sldId="271"/>
            <ac:picMk id="3" creationId="{3099E647-05A0-9B5B-5377-8951628CFDB2}"/>
          </ac:picMkLst>
        </pc:picChg>
      </pc:sldChg>
    </pc:docChg>
  </pc:docChgLst>
  <pc:docChgLst>
    <pc:chgData name="Höflehner Julian" userId="5ffe66e3-a139-4b57-888c-3ea8e0375b23" providerId="ADAL" clId="{6BC5CF01-A64E-412B-B3CE-5014EBA14001}"/>
    <pc:docChg chg="undo custSel delSld modSld sldOrd modMainMaster">
      <pc:chgData name="Höflehner Julian" userId="5ffe66e3-a139-4b57-888c-3ea8e0375b23" providerId="ADAL" clId="{6BC5CF01-A64E-412B-B3CE-5014EBA14001}" dt="2024-06-11T17:54:13.188" v="597" actId="20577"/>
      <pc:docMkLst>
        <pc:docMk/>
      </pc:docMkLst>
      <pc:sldChg chg="delSp mod">
        <pc:chgData name="Höflehner Julian" userId="5ffe66e3-a139-4b57-888c-3ea8e0375b23" providerId="ADAL" clId="{6BC5CF01-A64E-412B-B3CE-5014EBA14001}" dt="2024-06-11T16:44:24.023" v="524" actId="478"/>
        <pc:sldMkLst>
          <pc:docMk/>
          <pc:sldMk cId="1918144357" sldId="256"/>
        </pc:sldMkLst>
        <pc:spChg chg="del">
          <ac:chgData name="Höflehner Julian" userId="5ffe66e3-a139-4b57-888c-3ea8e0375b23" providerId="ADAL" clId="{6BC5CF01-A64E-412B-B3CE-5014EBA14001}" dt="2024-06-11T16:44:24.023" v="524" actId="478"/>
          <ac:spMkLst>
            <pc:docMk/>
            <pc:sldMk cId="1918144357" sldId="256"/>
            <ac:spMk id="5" creationId="{CA6FBAD5-FDA9-67CD-70BA-76AD5ECF8BD8}"/>
          </ac:spMkLst>
        </pc:spChg>
      </pc:sldChg>
      <pc:sldChg chg="delSp modSp mod">
        <pc:chgData name="Höflehner Julian" userId="5ffe66e3-a139-4b57-888c-3ea8e0375b23" providerId="ADAL" clId="{6BC5CF01-A64E-412B-B3CE-5014EBA14001}" dt="2024-06-11T16:45:02.493" v="525" actId="478"/>
        <pc:sldMkLst>
          <pc:docMk/>
          <pc:sldMk cId="2668022557" sldId="257"/>
        </pc:sldMkLst>
        <pc:spChg chg="mod">
          <ac:chgData name="Höflehner Julian" userId="5ffe66e3-a139-4b57-888c-3ea8e0375b23" providerId="ADAL" clId="{6BC5CF01-A64E-412B-B3CE-5014EBA14001}" dt="2024-06-05T07:16:44.390" v="67" actId="20577"/>
          <ac:spMkLst>
            <pc:docMk/>
            <pc:sldMk cId="2668022557" sldId="257"/>
            <ac:spMk id="3" creationId="{F99579B8-744C-7908-3E34-3925B36AEF80}"/>
          </ac:spMkLst>
        </pc:spChg>
        <pc:spChg chg="del">
          <ac:chgData name="Höflehner Julian" userId="5ffe66e3-a139-4b57-888c-3ea8e0375b23" providerId="ADAL" clId="{6BC5CF01-A64E-412B-B3CE-5014EBA14001}" dt="2024-06-11T16:45:02.493" v="525" actId="478"/>
          <ac:spMkLst>
            <pc:docMk/>
            <pc:sldMk cId="2668022557" sldId="257"/>
            <ac:spMk id="7" creationId="{615CE7F1-2E5A-D8B5-5557-90E8B919657D}"/>
          </ac:spMkLst>
        </pc:spChg>
      </pc:sldChg>
      <pc:sldChg chg="delSp modSp mod">
        <pc:chgData name="Höflehner Julian" userId="5ffe66e3-a139-4b57-888c-3ea8e0375b23" providerId="ADAL" clId="{6BC5CF01-A64E-412B-B3CE-5014EBA14001}" dt="2024-06-11T14:19:32.616" v="327" actId="1076"/>
        <pc:sldMkLst>
          <pc:docMk/>
          <pc:sldMk cId="1888607500" sldId="258"/>
        </pc:sldMkLst>
        <pc:spChg chg="mod">
          <ac:chgData name="Höflehner Julian" userId="5ffe66e3-a139-4b57-888c-3ea8e0375b23" providerId="ADAL" clId="{6BC5CF01-A64E-412B-B3CE-5014EBA14001}" dt="2024-06-11T14:19:32.616" v="327" actId="1076"/>
          <ac:spMkLst>
            <pc:docMk/>
            <pc:sldMk cId="1888607500" sldId="258"/>
            <ac:spMk id="5" creationId="{A3D5D442-8EA9-3B4C-B6A3-A5FF27FB0178}"/>
          </ac:spMkLst>
        </pc:spChg>
        <pc:spChg chg="del">
          <ac:chgData name="Höflehner Julian" userId="5ffe66e3-a139-4b57-888c-3ea8e0375b23" providerId="ADAL" clId="{6BC5CF01-A64E-412B-B3CE-5014EBA14001}" dt="2024-06-11T14:19:12.132" v="323" actId="478"/>
          <ac:spMkLst>
            <pc:docMk/>
            <pc:sldMk cId="1888607500" sldId="258"/>
            <ac:spMk id="7" creationId="{B0180B18-EA06-94A6-BB0A-FD0AB693D0B3}"/>
          </ac:spMkLst>
        </pc:spChg>
        <pc:spChg chg="mod">
          <ac:chgData name="Höflehner Julian" userId="5ffe66e3-a139-4b57-888c-3ea8e0375b23" providerId="ADAL" clId="{6BC5CF01-A64E-412B-B3CE-5014EBA14001}" dt="2024-06-11T14:19:32.616" v="327" actId="1076"/>
          <ac:spMkLst>
            <pc:docMk/>
            <pc:sldMk cId="1888607500" sldId="258"/>
            <ac:spMk id="8" creationId="{25905AA7-B1B0-E48F-1D88-F863A58B41A0}"/>
          </ac:spMkLst>
        </pc:spChg>
        <pc:spChg chg="mod">
          <ac:chgData name="Höflehner Julian" userId="5ffe66e3-a139-4b57-888c-3ea8e0375b23" providerId="ADAL" clId="{6BC5CF01-A64E-412B-B3CE-5014EBA14001}" dt="2024-06-11T14:19:32.616" v="327" actId="1076"/>
          <ac:spMkLst>
            <pc:docMk/>
            <pc:sldMk cId="1888607500" sldId="258"/>
            <ac:spMk id="9" creationId="{C6590C5B-90AF-D8A5-A65D-959D3F0A3124}"/>
          </ac:spMkLst>
        </pc:spChg>
        <pc:spChg chg="mod">
          <ac:chgData name="Höflehner Julian" userId="5ffe66e3-a139-4b57-888c-3ea8e0375b23" providerId="ADAL" clId="{6BC5CF01-A64E-412B-B3CE-5014EBA14001}" dt="2024-06-11T14:19:32.616" v="327" actId="1076"/>
          <ac:spMkLst>
            <pc:docMk/>
            <pc:sldMk cId="1888607500" sldId="258"/>
            <ac:spMk id="10" creationId="{C0D7D117-1768-14A7-F2F7-8AC9B5821CF7}"/>
          </ac:spMkLst>
        </pc:spChg>
        <pc:spChg chg="del">
          <ac:chgData name="Höflehner Julian" userId="5ffe66e3-a139-4b57-888c-3ea8e0375b23" providerId="ADAL" clId="{6BC5CF01-A64E-412B-B3CE-5014EBA14001}" dt="2024-06-11T14:19:13.903" v="324" actId="478"/>
          <ac:spMkLst>
            <pc:docMk/>
            <pc:sldMk cId="1888607500" sldId="258"/>
            <ac:spMk id="11" creationId="{FBE73FB5-4E3E-3B68-F800-69A8F0A42470}"/>
          </ac:spMkLst>
        </pc:spChg>
      </pc:sldChg>
      <pc:sldChg chg="modSp mod">
        <pc:chgData name="Höflehner Julian" userId="5ffe66e3-a139-4b57-888c-3ea8e0375b23" providerId="ADAL" clId="{6BC5CF01-A64E-412B-B3CE-5014EBA14001}" dt="2024-06-05T06:57:28.947" v="27" actId="20577"/>
        <pc:sldMkLst>
          <pc:docMk/>
          <pc:sldMk cId="3469512878" sldId="259"/>
        </pc:sldMkLst>
        <pc:spChg chg="mod">
          <ac:chgData name="Höflehner Julian" userId="5ffe66e3-a139-4b57-888c-3ea8e0375b23" providerId="ADAL" clId="{6BC5CF01-A64E-412B-B3CE-5014EBA14001}" dt="2024-06-05T06:57:28.947" v="27" actId="20577"/>
          <ac:spMkLst>
            <pc:docMk/>
            <pc:sldMk cId="3469512878" sldId="259"/>
            <ac:spMk id="3" creationId="{28EBEBEF-4B3B-2BCA-368E-BB6C7406680E}"/>
          </ac:spMkLst>
        </pc:spChg>
      </pc:sldChg>
      <pc:sldChg chg="modSp mod ord">
        <pc:chgData name="Höflehner Julian" userId="5ffe66e3-a139-4b57-888c-3ea8e0375b23" providerId="ADAL" clId="{6BC5CF01-A64E-412B-B3CE-5014EBA14001}" dt="2024-06-11T13:58:35.555" v="321" actId="20577"/>
        <pc:sldMkLst>
          <pc:docMk/>
          <pc:sldMk cId="3855528893" sldId="260"/>
        </pc:sldMkLst>
        <pc:spChg chg="mod">
          <ac:chgData name="Höflehner Julian" userId="5ffe66e3-a139-4b57-888c-3ea8e0375b23" providerId="ADAL" clId="{6BC5CF01-A64E-412B-B3CE-5014EBA14001}" dt="2024-06-11T13:58:35.555" v="321" actId="20577"/>
          <ac:spMkLst>
            <pc:docMk/>
            <pc:sldMk cId="3855528893" sldId="260"/>
            <ac:spMk id="3" creationId="{21FFF8EF-AD80-19BA-F72A-DEC1ACA36782}"/>
          </ac:spMkLst>
        </pc:spChg>
      </pc:sldChg>
      <pc:sldChg chg="del">
        <pc:chgData name="Höflehner Julian" userId="5ffe66e3-a139-4b57-888c-3ea8e0375b23" providerId="ADAL" clId="{6BC5CF01-A64E-412B-B3CE-5014EBA14001}" dt="2024-06-11T14:19:06.395" v="322" actId="47"/>
        <pc:sldMkLst>
          <pc:docMk/>
          <pc:sldMk cId="70910024" sldId="261"/>
        </pc:sldMkLst>
      </pc:sldChg>
      <pc:sldChg chg="del">
        <pc:chgData name="Höflehner Julian" userId="5ffe66e3-a139-4b57-888c-3ea8e0375b23" providerId="ADAL" clId="{6BC5CF01-A64E-412B-B3CE-5014EBA14001}" dt="2024-06-11T17:44:08.222" v="582" actId="47"/>
        <pc:sldMkLst>
          <pc:docMk/>
          <pc:sldMk cId="414410644" sldId="265"/>
        </pc:sldMkLst>
      </pc:sldChg>
      <pc:sldChg chg="modSp mod">
        <pc:chgData name="Höflehner Julian" userId="5ffe66e3-a139-4b57-888c-3ea8e0375b23" providerId="ADAL" clId="{6BC5CF01-A64E-412B-B3CE-5014EBA14001}" dt="2024-06-11T13:53:36.355" v="102" actId="20577"/>
        <pc:sldMkLst>
          <pc:docMk/>
          <pc:sldMk cId="3368743083" sldId="267"/>
        </pc:sldMkLst>
        <pc:spChg chg="mod">
          <ac:chgData name="Höflehner Julian" userId="5ffe66e3-a139-4b57-888c-3ea8e0375b23" providerId="ADAL" clId="{6BC5CF01-A64E-412B-B3CE-5014EBA14001}" dt="2024-06-11T13:53:36.355" v="102" actId="20577"/>
          <ac:spMkLst>
            <pc:docMk/>
            <pc:sldMk cId="3368743083" sldId="267"/>
            <ac:spMk id="3" creationId="{E769BEB7-02F4-DD74-5979-7AE5A01284BF}"/>
          </ac:spMkLst>
        </pc:spChg>
      </pc:sldChg>
      <pc:sldChg chg="addSp modSp">
        <pc:chgData name="Höflehner Julian" userId="5ffe66e3-a139-4b57-888c-3ea8e0375b23" providerId="ADAL" clId="{6BC5CF01-A64E-412B-B3CE-5014EBA14001}" dt="2024-06-11T17:11:21.073" v="577"/>
        <pc:sldMkLst>
          <pc:docMk/>
          <pc:sldMk cId="2439681817" sldId="268"/>
        </pc:sldMkLst>
        <pc:spChg chg="add mod">
          <ac:chgData name="Höflehner Julian" userId="5ffe66e3-a139-4b57-888c-3ea8e0375b23" providerId="ADAL" clId="{6BC5CF01-A64E-412B-B3CE-5014EBA14001}" dt="2024-06-11T17:11:21.073" v="577"/>
          <ac:spMkLst>
            <pc:docMk/>
            <pc:sldMk cId="2439681817" sldId="268"/>
            <ac:spMk id="4" creationId="{32485187-0C44-A243-E76E-4C2857E7763A}"/>
          </ac:spMkLst>
        </pc:spChg>
      </pc:sldChg>
      <pc:sldChg chg="addSp modSp">
        <pc:chgData name="Höflehner Julian" userId="5ffe66e3-a139-4b57-888c-3ea8e0375b23" providerId="ADAL" clId="{6BC5CF01-A64E-412B-B3CE-5014EBA14001}" dt="2024-06-11T17:11:25.852" v="578"/>
        <pc:sldMkLst>
          <pc:docMk/>
          <pc:sldMk cId="3995468737" sldId="269"/>
        </pc:sldMkLst>
        <pc:spChg chg="add mod">
          <ac:chgData name="Höflehner Julian" userId="5ffe66e3-a139-4b57-888c-3ea8e0375b23" providerId="ADAL" clId="{6BC5CF01-A64E-412B-B3CE-5014EBA14001}" dt="2024-06-11T17:11:25.852" v="578"/>
          <ac:spMkLst>
            <pc:docMk/>
            <pc:sldMk cId="3995468737" sldId="269"/>
            <ac:spMk id="4" creationId="{30113231-447F-7988-14C6-7D0166D48587}"/>
          </ac:spMkLst>
        </pc:spChg>
      </pc:sldChg>
      <pc:sldChg chg="addSp delSp modSp mod">
        <pc:chgData name="Höflehner Julian" userId="5ffe66e3-a139-4b57-888c-3ea8e0375b23" providerId="ADAL" clId="{6BC5CF01-A64E-412B-B3CE-5014EBA14001}" dt="2024-06-11T17:11:17.743" v="576"/>
        <pc:sldMkLst>
          <pc:docMk/>
          <pc:sldMk cId="1621874281" sldId="270"/>
        </pc:sldMkLst>
        <pc:spChg chg="add mod">
          <ac:chgData name="Höflehner Julian" userId="5ffe66e3-a139-4b57-888c-3ea8e0375b23" providerId="ADAL" clId="{6BC5CF01-A64E-412B-B3CE-5014EBA14001}" dt="2024-06-11T17:11:17.743" v="576"/>
          <ac:spMkLst>
            <pc:docMk/>
            <pc:sldMk cId="1621874281" sldId="270"/>
            <ac:spMk id="7" creationId="{9958A865-5BFB-9CC8-EC30-F4C626F5A0EB}"/>
          </ac:spMkLst>
        </pc:spChg>
        <pc:picChg chg="add del">
          <ac:chgData name="Höflehner Julian" userId="5ffe66e3-a139-4b57-888c-3ea8e0375b23" providerId="ADAL" clId="{6BC5CF01-A64E-412B-B3CE-5014EBA14001}" dt="2024-06-11T16:52:11.922" v="529" actId="478"/>
          <ac:picMkLst>
            <pc:docMk/>
            <pc:sldMk cId="1621874281" sldId="270"/>
            <ac:picMk id="5" creationId="{BEC97F0C-F97C-0CC1-5E93-CEEFC48BE0D9}"/>
          </ac:picMkLst>
        </pc:picChg>
        <pc:picChg chg="add del">
          <ac:chgData name="Höflehner Julian" userId="5ffe66e3-a139-4b57-888c-3ea8e0375b23" providerId="ADAL" clId="{6BC5CF01-A64E-412B-B3CE-5014EBA14001}" dt="2024-06-11T16:52:11.603" v="528" actId="22"/>
          <ac:picMkLst>
            <pc:docMk/>
            <pc:sldMk cId="1621874281" sldId="270"/>
            <ac:picMk id="6" creationId="{B1B2AAF2-3580-642E-667D-2D3847685F56}"/>
          </ac:picMkLst>
        </pc:picChg>
      </pc:sldChg>
      <pc:sldChg chg="addSp modSp">
        <pc:chgData name="Höflehner Julian" userId="5ffe66e3-a139-4b57-888c-3ea8e0375b23" providerId="ADAL" clId="{6BC5CF01-A64E-412B-B3CE-5014EBA14001}" dt="2024-06-11T17:11:29.490" v="579"/>
        <pc:sldMkLst>
          <pc:docMk/>
          <pc:sldMk cId="466492134" sldId="271"/>
        </pc:sldMkLst>
        <pc:spChg chg="add mod">
          <ac:chgData name="Höflehner Julian" userId="5ffe66e3-a139-4b57-888c-3ea8e0375b23" providerId="ADAL" clId="{6BC5CF01-A64E-412B-B3CE-5014EBA14001}" dt="2024-06-11T17:11:29.490" v="579"/>
          <ac:spMkLst>
            <pc:docMk/>
            <pc:sldMk cId="466492134" sldId="271"/>
            <ac:spMk id="5" creationId="{71E70D57-83C3-1BCB-49BF-17D509612256}"/>
          </ac:spMkLst>
        </pc:spChg>
      </pc:sldChg>
      <pc:sldChg chg="addSp delSp modSp mod">
        <pc:chgData name="Höflehner Julian" userId="5ffe66e3-a139-4b57-888c-3ea8e0375b23" providerId="ADAL" clId="{6BC5CF01-A64E-412B-B3CE-5014EBA14001}" dt="2024-06-11T13:41:15.070" v="82" actId="14100"/>
        <pc:sldMkLst>
          <pc:docMk/>
          <pc:sldMk cId="415787620" sldId="273"/>
        </pc:sldMkLst>
        <pc:picChg chg="add del mod">
          <ac:chgData name="Höflehner Julian" userId="5ffe66e3-a139-4b57-888c-3ea8e0375b23" providerId="ADAL" clId="{6BC5CF01-A64E-412B-B3CE-5014EBA14001}" dt="2024-06-11T13:40:46.866" v="75" actId="478"/>
          <ac:picMkLst>
            <pc:docMk/>
            <pc:sldMk cId="415787620" sldId="273"/>
            <ac:picMk id="3" creationId="{D3B60E3C-8844-A3A2-0F47-99DB65676E78}"/>
          </ac:picMkLst>
        </pc:picChg>
        <pc:picChg chg="add del">
          <ac:chgData name="Höflehner Julian" userId="5ffe66e3-a139-4b57-888c-3ea8e0375b23" providerId="ADAL" clId="{6BC5CF01-A64E-412B-B3CE-5014EBA14001}" dt="2024-06-11T13:40:56.831" v="77" actId="478"/>
          <ac:picMkLst>
            <pc:docMk/>
            <pc:sldMk cId="415787620" sldId="273"/>
            <ac:picMk id="6" creationId="{120505FB-5FC7-93B5-D3CF-5AC8BC10D2AA}"/>
          </ac:picMkLst>
        </pc:picChg>
        <pc:picChg chg="add mod">
          <ac:chgData name="Höflehner Julian" userId="5ffe66e3-a139-4b57-888c-3ea8e0375b23" providerId="ADAL" clId="{6BC5CF01-A64E-412B-B3CE-5014EBA14001}" dt="2024-06-11T13:41:15.070" v="82" actId="14100"/>
          <ac:picMkLst>
            <pc:docMk/>
            <pc:sldMk cId="415787620" sldId="273"/>
            <ac:picMk id="8" creationId="{19216343-0718-1965-0BB7-1B37F211AC6C}"/>
          </ac:picMkLst>
        </pc:picChg>
        <pc:picChg chg="del">
          <ac:chgData name="Höflehner Julian" userId="5ffe66e3-a139-4b57-888c-3ea8e0375b23" providerId="ADAL" clId="{6BC5CF01-A64E-412B-B3CE-5014EBA14001}" dt="2024-06-11T13:40:33.485" v="68" actId="478"/>
          <ac:picMkLst>
            <pc:docMk/>
            <pc:sldMk cId="415787620" sldId="273"/>
            <ac:picMk id="11" creationId="{D05DC7E3-8757-4D06-E7FE-22E0F321E314}"/>
          </ac:picMkLst>
        </pc:picChg>
      </pc:sldChg>
      <pc:sldChg chg="addSp modSp mod">
        <pc:chgData name="Höflehner Julian" userId="5ffe66e3-a139-4b57-888c-3ea8e0375b23" providerId="ADAL" clId="{6BC5CF01-A64E-412B-B3CE-5014EBA14001}" dt="2024-06-11T17:11:38.011" v="581" actId="14100"/>
        <pc:sldMkLst>
          <pc:docMk/>
          <pc:sldMk cId="1047620519" sldId="274"/>
        </pc:sldMkLst>
        <pc:spChg chg="add mod">
          <ac:chgData name="Höflehner Julian" userId="5ffe66e3-a139-4b57-888c-3ea8e0375b23" providerId="ADAL" clId="{6BC5CF01-A64E-412B-B3CE-5014EBA14001}" dt="2024-06-11T17:11:31.867" v="580"/>
          <ac:spMkLst>
            <pc:docMk/>
            <pc:sldMk cId="1047620519" sldId="274"/>
            <ac:spMk id="4" creationId="{FB146182-12C2-A33A-B4E8-212D182D5663}"/>
          </ac:spMkLst>
        </pc:spChg>
        <pc:picChg chg="mod">
          <ac:chgData name="Höflehner Julian" userId="5ffe66e3-a139-4b57-888c-3ea8e0375b23" providerId="ADAL" clId="{6BC5CF01-A64E-412B-B3CE-5014EBA14001}" dt="2024-06-11T17:11:38.011" v="581" actId="14100"/>
          <ac:picMkLst>
            <pc:docMk/>
            <pc:sldMk cId="1047620519" sldId="274"/>
            <ac:picMk id="6" creationId="{6038F03B-9CBE-2A5F-9D2B-81FDAD726DA4}"/>
          </ac:picMkLst>
        </pc:picChg>
      </pc:sldChg>
      <pc:sldChg chg="addSp delSp modSp mod">
        <pc:chgData name="Höflehner Julian" userId="5ffe66e3-a139-4b57-888c-3ea8e0375b23" providerId="ADAL" clId="{6BC5CF01-A64E-412B-B3CE-5014EBA14001}" dt="2024-06-11T16:57:13.758" v="547" actId="1076"/>
        <pc:sldMkLst>
          <pc:docMk/>
          <pc:sldMk cId="2975300328" sldId="275"/>
        </pc:sldMkLst>
        <pc:spChg chg="add mod">
          <ac:chgData name="Höflehner Julian" userId="5ffe66e3-a139-4b57-888c-3ea8e0375b23" providerId="ADAL" clId="{6BC5CF01-A64E-412B-B3CE-5014EBA14001}" dt="2024-06-11T13:52:02.163" v="95"/>
          <ac:spMkLst>
            <pc:docMk/>
            <pc:sldMk cId="2975300328" sldId="275"/>
            <ac:spMk id="2" creationId="{1C372E5D-F3C4-1A6C-82BA-368E5F5D43CD}"/>
          </ac:spMkLst>
        </pc:spChg>
        <pc:picChg chg="add del">
          <ac:chgData name="Höflehner Julian" userId="5ffe66e3-a139-4b57-888c-3ea8e0375b23" providerId="ADAL" clId="{6BC5CF01-A64E-412B-B3CE-5014EBA14001}" dt="2024-06-11T16:56:44.813" v="532" actId="22"/>
          <ac:picMkLst>
            <pc:docMk/>
            <pc:sldMk cId="2975300328" sldId="275"/>
            <ac:picMk id="6" creationId="{8E9E118F-9CF5-A4B1-126F-B066AF691378}"/>
          </ac:picMkLst>
        </pc:picChg>
        <pc:picChg chg="add del mod">
          <ac:chgData name="Höflehner Julian" userId="5ffe66e3-a139-4b57-888c-3ea8e0375b23" providerId="ADAL" clId="{6BC5CF01-A64E-412B-B3CE-5014EBA14001}" dt="2024-06-11T16:56:59.503" v="543" actId="478"/>
          <ac:picMkLst>
            <pc:docMk/>
            <pc:sldMk cId="2975300328" sldId="275"/>
            <ac:picMk id="8" creationId="{2E6634C5-298F-D5B8-4D98-D99E06F18420}"/>
          </ac:picMkLst>
        </pc:picChg>
        <pc:picChg chg="add del mod">
          <ac:chgData name="Höflehner Julian" userId="5ffe66e3-a139-4b57-888c-3ea8e0375b23" providerId="ADAL" clId="{6BC5CF01-A64E-412B-B3CE-5014EBA14001}" dt="2024-06-11T16:56:59.154" v="542" actId="22"/>
          <ac:picMkLst>
            <pc:docMk/>
            <pc:sldMk cId="2975300328" sldId="275"/>
            <ac:picMk id="9" creationId="{1A50642E-537C-BB69-C98D-FB7BE0CA6931}"/>
          </ac:picMkLst>
        </pc:picChg>
        <pc:picChg chg="mod">
          <ac:chgData name="Höflehner Julian" userId="5ffe66e3-a139-4b57-888c-3ea8e0375b23" providerId="ADAL" clId="{6BC5CF01-A64E-412B-B3CE-5014EBA14001}" dt="2024-06-11T13:51:45.418" v="94" actId="1076"/>
          <ac:picMkLst>
            <pc:docMk/>
            <pc:sldMk cId="2975300328" sldId="275"/>
            <ac:picMk id="10" creationId="{8119E7D4-750F-765E-C60D-9746CF0F8551}"/>
          </ac:picMkLst>
        </pc:picChg>
        <pc:picChg chg="add mod">
          <ac:chgData name="Höflehner Julian" userId="5ffe66e3-a139-4b57-888c-3ea8e0375b23" providerId="ADAL" clId="{6BC5CF01-A64E-412B-B3CE-5014EBA14001}" dt="2024-06-11T16:57:13.758" v="547" actId="1076"/>
          <ac:picMkLst>
            <pc:docMk/>
            <pc:sldMk cId="2975300328" sldId="275"/>
            <ac:picMk id="11" creationId="{1A50642E-537C-BB69-C98D-FB7BE0CA6931}"/>
          </ac:picMkLst>
        </pc:picChg>
      </pc:sldChg>
      <pc:sldChg chg="addSp delSp modSp mod">
        <pc:chgData name="Höflehner Julian" userId="5ffe66e3-a139-4b57-888c-3ea8e0375b23" providerId="ADAL" clId="{6BC5CF01-A64E-412B-B3CE-5014EBA14001}" dt="2024-06-11T17:02:04.091" v="557" actId="1076"/>
        <pc:sldMkLst>
          <pc:docMk/>
          <pc:sldMk cId="2611608509" sldId="278"/>
        </pc:sldMkLst>
        <pc:picChg chg="add del">
          <ac:chgData name="Höflehner Julian" userId="5ffe66e3-a139-4b57-888c-3ea8e0375b23" providerId="ADAL" clId="{6BC5CF01-A64E-412B-B3CE-5014EBA14001}" dt="2024-06-11T17:01:15.588" v="550" actId="22"/>
          <ac:picMkLst>
            <pc:docMk/>
            <pc:sldMk cId="2611608509" sldId="278"/>
            <ac:picMk id="5" creationId="{E73D2F50-BDF2-95FC-5B78-BE0FE2C1F037}"/>
          </ac:picMkLst>
        </pc:picChg>
        <pc:picChg chg="add del">
          <ac:chgData name="Höflehner Julian" userId="5ffe66e3-a139-4b57-888c-3ea8e0375b23" providerId="ADAL" clId="{6BC5CF01-A64E-412B-B3CE-5014EBA14001}" dt="2024-06-11T17:01:47.919" v="554" actId="478"/>
          <ac:picMkLst>
            <pc:docMk/>
            <pc:sldMk cId="2611608509" sldId="278"/>
            <ac:picMk id="6" creationId="{823906E3-D038-C6E1-65E9-2160B88C7227}"/>
          </ac:picMkLst>
        </pc:picChg>
        <pc:picChg chg="mod ord">
          <ac:chgData name="Höflehner Julian" userId="5ffe66e3-a139-4b57-888c-3ea8e0375b23" providerId="ADAL" clId="{6BC5CF01-A64E-412B-B3CE-5014EBA14001}" dt="2024-06-11T17:02:04.091" v="557" actId="1076"/>
          <ac:picMkLst>
            <pc:docMk/>
            <pc:sldMk cId="2611608509" sldId="278"/>
            <ac:picMk id="7" creationId="{405FDF13-BDEB-60AD-D259-8EB513D8C1E6}"/>
          </ac:picMkLst>
        </pc:picChg>
        <pc:picChg chg="add mod">
          <ac:chgData name="Höflehner Julian" userId="5ffe66e3-a139-4b57-888c-3ea8e0375b23" providerId="ADAL" clId="{6BC5CF01-A64E-412B-B3CE-5014EBA14001}" dt="2024-06-11T17:01:55.970" v="556" actId="1076"/>
          <ac:picMkLst>
            <pc:docMk/>
            <pc:sldMk cId="2611608509" sldId="278"/>
            <ac:picMk id="10" creationId="{DB811EC1-4633-E359-0840-8188C8EA4E05}"/>
          </ac:picMkLst>
        </pc:picChg>
      </pc:sldChg>
      <pc:sldChg chg="del">
        <pc:chgData name="Höflehner Julian" userId="5ffe66e3-a139-4b57-888c-3ea8e0375b23" providerId="ADAL" clId="{6BC5CF01-A64E-412B-B3CE-5014EBA14001}" dt="2024-06-11T17:44:11.730" v="584" actId="47"/>
        <pc:sldMkLst>
          <pc:docMk/>
          <pc:sldMk cId="2598429720" sldId="280"/>
        </pc:sldMkLst>
      </pc:sldChg>
      <pc:sldChg chg="del">
        <pc:chgData name="Höflehner Julian" userId="5ffe66e3-a139-4b57-888c-3ea8e0375b23" providerId="ADAL" clId="{6BC5CF01-A64E-412B-B3CE-5014EBA14001}" dt="2024-06-11T17:44:10.608" v="583" actId="47"/>
        <pc:sldMkLst>
          <pc:docMk/>
          <pc:sldMk cId="860392130" sldId="281"/>
        </pc:sldMkLst>
      </pc:sldChg>
      <pc:sldChg chg="delSp modSp del mod">
        <pc:chgData name="Höflehner Julian" userId="5ffe66e3-a139-4b57-888c-3ea8e0375b23" providerId="ADAL" clId="{6BC5CF01-A64E-412B-B3CE-5014EBA14001}" dt="2024-06-11T17:44:12.643" v="585" actId="47"/>
        <pc:sldMkLst>
          <pc:docMk/>
          <pc:sldMk cId="2748947793" sldId="282"/>
        </pc:sldMkLst>
        <pc:picChg chg="mod">
          <ac:chgData name="Höflehner Julian" userId="5ffe66e3-a139-4b57-888c-3ea8e0375b23" providerId="ADAL" clId="{6BC5CF01-A64E-412B-B3CE-5014EBA14001}" dt="2024-06-11T13:42:40.529" v="93" actId="1076"/>
          <ac:picMkLst>
            <pc:docMk/>
            <pc:sldMk cId="2748947793" sldId="282"/>
            <ac:picMk id="8" creationId="{7D38BD03-FCBA-91D1-2435-1B567E4F7994}"/>
          </ac:picMkLst>
        </pc:picChg>
        <pc:picChg chg="mod">
          <ac:chgData name="Höflehner Julian" userId="5ffe66e3-a139-4b57-888c-3ea8e0375b23" providerId="ADAL" clId="{6BC5CF01-A64E-412B-B3CE-5014EBA14001}" dt="2024-06-11T13:42:40.529" v="93" actId="1076"/>
          <ac:picMkLst>
            <pc:docMk/>
            <pc:sldMk cId="2748947793" sldId="282"/>
            <ac:picMk id="9" creationId="{BF42A752-FB14-51CB-1B2E-7CCF9F9E9EF7}"/>
          </ac:picMkLst>
        </pc:picChg>
        <pc:picChg chg="del">
          <ac:chgData name="Höflehner Julian" userId="5ffe66e3-a139-4b57-888c-3ea8e0375b23" providerId="ADAL" clId="{6BC5CF01-A64E-412B-B3CE-5014EBA14001}" dt="2024-06-11T13:42:36.413" v="92" actId="478"/>
          <ac:picMkLst>
            <pc:docMk/>
            <pc:sldMk cId="2748947793" sldId="282"/>
            <ac:picMk id="12" creationId="{11DCED5F-4A29-E83A-9B9F-A0C1845761E2}"/>
          </ac:picMkLst>
        </pc:picChg>
        <pc:picChg chg="del">
          <ac:chgData name="Höflehner Julian" userId="5ffe66e3-a139-4b57-888c-3ea8e0375b23" providerId="ADAL" clId="{6BC5CF01-A64E-412B-B3CE-5014EBA14001}" dt="2024-06-11T13:42:36.413" v="92" actId="478"/>
          <ac:picMkLst>
            <pc:docMk/>
            <pc:sldMk cId="2748947793" sldId="282"/>
            <ac:picMk id="13" creationId="{085C06C9-C2A6-4E0B-6466-29F137E636C9}"/>
          </ac:picMkLst>
        </pc:picChg>
      </pc:sldChg>
      <pc:sldChg chg="del">
        <pc:chgData name="Höflehner Julian" userId="5ffe66e3-a139-4b57-888c-3ea8e0375b23" providerId="ADAL" clId="{6BC5CF01-A64E-412B-B3CE-5014EBA14001}" dt="2024-06-11T17:44:13.618" v="586" actId="47"/>
        <pc:sldMkLst>
          <pc:docMk/>
          <pc:sldMk cId="3663914115" sldId="283"/>
        </pc:sldMkLst>
      </pc:sldChg>
      <pc:sldChg chg="modSp mod">
        <pc:chgData name="Höflehner Julian" userId="5ffe66e3-a139-4b57-888c-3ea8e0375b23" providerId="ADAL" clId="{6BC5CF01-A64E-412B-B3CE-5014EBA14001}" dt="2024-06-11T17:54:13.188" v="597" actId="20577"/>
        <pc:sldMkLst>
          <pc:docMk/>
          <pc:sldMk cId="2070243295" sldId="285"/>
        </pc:sldMkLst>
        <pc:spChg chg="mod">
          <ac:chgData name="Höflehner Julian" userId="5ffe66e3-a139-4b57-888c-3ea8e0375b23" providerId="ADAL" clId="{6BC5CF01-A64E-412B-B3CE-5014EBA14001}" dt="2024-06-11T17:54:13.188" v="597" actId="20577"/>
          <ac:spMkLst>
            <pc:docMk/>
            <pc:sldMk cId="2070243295" sldId="285"/>
            <ac:spMk id="2" creationId="{F4FF5D8B-7AF4-4533-8768-832022377EF4}"/>
          </ac:spMkLst>
        </pc:spChg>
        <pc:picChg chg="mod">
          <ac:chgData name="Höflehner Julian" userId="5ffe66e3-a139-4b57-888c-3ea8e0375b23" providerId="ADAL" clId="{6BC5CF01-A64E-412B-B3CE-5014EBA14001}" dt="2024-06-11T17:45:31.477" v="588" actId="14100"/>
          <ac:picMkLst>
            <pc:docMk/>
            <pc:sldMk cId="2070243295" sldId="285"/>
            <ac:picMk id="7" creationId="{119733FB-F64C-F813-08A8-576593783D41}"/>
          </ac:picMkLst>
        </pc:picChg>
      </pc:sldChg>
      <pc:sldChg chg="modSp mod">
        <pc:chgData name="Höflehner Julian" userId="5ffe66e3-a139-4b57-888c-3ea8e0375b23" providerId="ADAL" clId="{6BC5CF01-A64E-412B-B3CE-5014EBA14001}" dt="2024-06-11T13:52:39.690" v="97" actId="14100"/>
        <pc:sldMkLst>
          <pc:docMk/>
          <pc:sldMk cId="1549552597" sldId="287"/>
        </pc:sldMkLst>
        <pc:picChg chg="mod">
          <ac:chgData name="Höflehner Julian" userId="5ffe66e3-a139-4b57-888c-3ea8e0375b23" providerId="ADAL" clId="{6BC5CF01-A64E-412B-B3CE-5014EBA14001}" dt="2024-06-11T13:52:39.690" v="97" actId="14100"/>
          <ac:picMkLst>
            <pc:docMk/>
            <pc:sldMk cId="1549552597" sldId="287"/>
            <ac:picMk id="8" creationId="{09873346-9414-0E9A-F362-1C088E1387C0}"/>
          </ac:picMkLst>
        </pc:picChg>
        <pc:picChg chg="mod">
          <ac:chgData name="Höflehner Julian" userId="5ffe66e3-a139-4b57-888c-3ea8e0375b23" providerId="ADAL" clId="{6BC5CF01-A64E-412B-B3CE-5014EBA14001}" dt="2024-06-11T13:42:06.838" v="90" actId="1076"/>
          <ac:picMkLst>
            <pc:docMk/>
            <pc:sldMk cId="1549552597" sldId="287"/>
            <ac:picMk id="9" creationId="{2F6A6B89-DCF2-C7FA-C7FA-871C62E049BC}"/>
          </ac:picMkLst>
        </pc:picChg>
      </pc:sldChg>
      <pc:sldMasterChg chg="addSp delSp modSp mod addSldLayout delSldLayout modSldLayout">
        <pc:chgData name="Höflehner Julian" userId="5ffe66e3-a139-4b57-888c-3ea8e0375b23" providerId="ADAL" clId="{6BC5CF01-A64E-412B-B3CE-5014EBA14001}" dt="2024-06-11T17:06:33.432" v="575" actId="1076"/>
        <pc:sldMasterMkLst>
          <pc:docMk/>
          <pc:sldMasterMk cId="2019302197" sldId="2147483736"/>
        </pc:sldMasterMkLst>
        <pc:spChg chg="mod">
          <ac:chgData name="Höflehner Julian" userId="5ffe66e3-a139-4b57-888c-3ea8e0375b23" providerId="ADAL" clId="{6BC5CF01-A64E-412B-B3CE-5014EBA14001}" dt="2024-06-11T17:05:00.094" v="571" actId="1076"/>
          <ac:spMkLst>
            <pc:docMk/>
            <pc:sldMasterMk cId="2019302197" sldId="2147483736"/>
            <ac:spMk id="5" creationId="{00000000-0000-0000-0000-000000000000}"/>
          </ac:spMkLst>
        </pc:spChg>
        <pc:spChg chg="del mod">
          <ac:chgData name="Höflehner Julian" userId="5ffe66e3-a139-4b57-888c-3ea8e0375b23" providerId="ADAL" clId="{6BC5CF01-A64E-412B-B3CE-5014EBA14001}" dt="2024-06-11T17:05:40.050" v="572" actId="478"/>
          <ac:spMkLst>
            <pc:docMk/>
            <pc:sldMasterMk cId="2019302197" sldId="2147483736"/>
            <ac:spMk id="6" creationId="{00000000-0000-0000-0000-000000000000}"/>
          </ac:spMkLst>
        </pc:spChg>
        <pc:spChg chg="mod">
          <ac:chgData name="Höflehner Julian" userId="5ffe66e3-a139-4b57-888c-3ea8e0375b23" providerId="ADAL" clId="{6BC5CF01-A64E-412B-B3CE-5014EBA14001}" dt="2024-06-11T17:06:25.021" v="574" actId="1076"/>
          <ac:spMkLst>
            <pc:docMk/>
            <pc:sldMasterMk cId="2019302197" sldId="2147483736"/>
            <ac:spMk id="7" creationId="{00000000-0000-0000-0000-000000000000}"/>
          </ac:spMkLst>
        </pc:spChg>
        <pc:spChg chg="add del mod">
          <ac:chgData name="Höflehner Julian" userId="5ffe66e3-a139-4b57-888c-3ea8e0375b23" providerId="ADAL" clId="{6BC5CF01-A64E-412B-B3CE-5014EBA14001}" dt="2024-06-11T16:34:15.067" v="404" actId="478"/>
          <ac:spMkLst>
            <pc:docMk/>
            <pc:sldMasterMk cId="2019302197" sldId="2147483736"/>
            <ac:spMk id="8" creationId="{13600AB2-1107-BFEC-26AD-31C038754EFF}"/>
          </ac:spMkLst>
        </pc:spChg>
        <pc:spChg chg="add del mod">
          <ac:chgData name="Höflehner Julian" userId="5ffe66e3-a139-4b57-888c-3ea8e0375b23" providerId="ADAL" clId="{6BC5CF01-A64E-412B-B3CE-5014EBA14001}" dt="2024-06-11T16:38:33.473" v="461" actId="478"/>
          <ac:spMkLst>
            <pc:docMk/>
            <pc:sldMasterMk cId="2019302197" sldId="2147483736"/>
            <ac:spMk id="9" creationId="{953E2D10-FCFD-D83A-E30A-3A6308004A56}"/>
          </ac:spMkLst>
        </pc:spChg>
        <pc:spChg chg="add del mod">
          <ac:chgData name="Höflehner Julian" userId="5ffe66e3-a139-4b57-888c-3ea8e0375b23" providerId="ADAL" clId="{6BC5CF01-A64E-412B-B3CE-5014EBA14001}" dt="2024-06-11T16:39:22.400" v="492" actId="478"/>
          <ac:spMkLst>
            <pc:docMk/>
            <pc:sldMasterMk cId="2019302197" sldId="2147483736"/>
            <ac:spMk id="10" creationId="{5B95CAB6-2A45-9DCA-31C1-ED1A5C12D4E2}"/>
          </ac:spMkLst>
        </pc:spChg>
        <pc:spChg chg="add mod">
          <ac:chgData name="Höflehner Julian" userId="5ffe66e3-a139-4b57-888c-3ea8e0375b23" providerId="ADAL" clId="{6BC5CF01-A64E-412B-B3CE-5014EBA14001}" dt="2024-06-11T17:06:33.432" v="575" actId="1076"/>
          <ac:spMkLst>
            <pc:docMk/>
            <pc:sldMasterMk cId="2019302197" sldId="2147483736"/>
            <ac:spMk id="11" creationId="{A5456DDE-ED35-A420-901B-FEE3D57DD6FF}"/>
          </ac:spMkLst>
        </pc:spChg>
        <pc:sldLayoutChg chg="addSp delSp modSp mod">
          <pc:chgData name="Höflehner Julian" userId="5ffe66e3-a139-4b57-888c-3ea8e0375b23" providerId="ADAL" clId="{6BC5CF01-A64E-412B-B3CE-5014EBA14001}" dt="2024-06-11T16:43:10.128" v="514" actId="14100"/>
          <pc:sldLayoutMkLst>
            <pc:docMk/>
            <pc:sldMasterMk cId="2019302197" sldId="2147483736"/>
            <pc:sldLayoutMk cId="259218132" sldId="2147483737"/>
          </pc:sldLayoutMkLst>
          <pc:spChg chg="add del mod">
            <ac:chgData name="Höflehner Julian" userId="5ffe66e3-a139-4b57-888c-3ea8e0375b23" providerId="ADAL" clId="{6BC5CF01-A64E-412B-B3CE-5014EBA14001}" dt="2024-06-11T16:43:10.128" v="514" actId="14100"/>
            <ac:spMkLst>
              <pc:docMk/>
              <pc:sldMasterMk cId="2019302197" sldId="2147483736"/>
              <pc:sldLayoutMk cId="259218132" sldId="2147483737"/>
              <ac:spMk id="6" creationId="{00000000-0000-0000-0000-000000000000}"/>
            </ac:spMkLst>
          </pc:spChg>
          <pc:spChg chg="add del mod">
            <ac:chgData name="Höflehner Julian" userId="5ffe66e3-a139-4b57-888c-3ea8e0375b23" providerId="ADAL" clId="{6BC5CF01-A64E-412B-B3CE-5014EBA14001}" dt="2024-06-11T14:34:42.339" v="330"/>
            <ac:spMkLst>
              <pc:docMk/>
              <pc:sldMasterMk cId="2019302197" sldId="2147483736"/>
              <pc:sldLayoutMk cId="259218132" sldId="2147483737"/>
              <ac:spMk id="8" creationId="{AB580D75-99FE-56F2-CEC1-2F2924FD5F37}"/>
            </ac:spMkLst>
          </pc:spChg>
          <pc:spChg chg="add del mod">
            <ac:chgData name="Höflehner Julian" userId="5ffe66e3-a139-4b57-888c-3ea8e0375b23" providerId="ADAL" clId="{6BC5CF01-A64E-412B-B3CE-5014EBA14001}" dt="2024-06-11T14:36:21.525" v="340" actId="478"/>
            <ac:spMkLst>
              <pc:docMk/>
              <pc:sldMasterMk cId="2019302197" sldId="2147483736"/>
              <pc:sldLayoutMk cId="259218132" sldId="2147483737"/>
              <ac:spMk id="9" creationId="{19504B08-726B-550D-E6D6-36DC9670560E}"/>
            </ac:spMkLst>
          </pc:spChg>
        </pc:sldLayoutChg>
        <pc:sldLayoutChg chg="addSp delSp modSp mod">
          <pc:chgData name="Höflehner Julian" userId="5ffe66e3-a139-4b57-888c-3ea8e0375b23" providerId="ADAL" clId="{6BC5CF01-A64E-412B-B3CE-5014EBA14001}" dt="2024-06-11T17:03:37.514" v="564" actId="14100"/>
          <pc:sldLayoutMkLst>
            <pc:docMk/>
            <pc:sldMasterMk cId="2019302197" sldId="2147483736"/>
            <pc:sldLayoutMk cId="3462283863" sldId="2147483738"/>
          </pc:sldLayoutMkLst>
          <pc:spChg chg="mod">
            <ac:chgData name="Höflehner Julian" userId="5ffe66e3-a139-4b57-888c-3ea8e0375b23" providerId="ADAL" clId="{6BC5CF01-A64E-412B-B3CE-5014EBA14001}" dt="2024-06-11T17:03:37.514" v="564" actId="14100"/>
            <ac:spMkLst>
              <pc:docMk/>
              <pc:sldMasterMk cId="2019302197" sldId="2147483736"/>
              <pc:sldLayoutMk cId="3462283863" sldId="2147483738"/>
              <ac:spMk id="5" creationId="{00000000-0000-0000-0000-000000000000}"/>
            </ac:spMkLst>
          </pc:spChg>
          <pc:spChg chg="add del mod">
            <ac:chgData name="Höflehner Julian" userId="5ffe66e3-a139-4b57-888c-3ea8e0375b23" providerId="ADAL" clId="{6BC5CF01-A64E-412B-B3CE-5014EBA14001}" dt="2024-06-11T16:32:20.123" v="393"/>
            <ac:spMkLst>
              <pc:docMk/>
              <pc:sldMasterMk cId="2019302197" sldId="2147483736"/>
              <pc:sldLayoutMk cId="3462283863" sldId="2147483738"/>
              <ac:spMk id="6" creationId="{00000000-0000-0000-0000-000000000000}"/>
            </ac:spMkLst>
          </pc:spChg>
        </pc:sldLayoutChg>
        <pc:sldLayoutChg chg="new del mod">
          <pc:chgData name="Höflehner Julian" userId="5ffe66e3-a139-4b57-888c-3ea8e0375b23" providerId="ADAL" clId="{6BC5CF01-A64E-412B-B3CE-5014EBA14001}" dt="2024-06-11T16:32:58.237" v="402" actId="11236"/>
          <pc:sldLayoutMkLst>
            <pc:docMk/>
            <pc:sldMasterMk cId="2019302197" sldId="2147483736"/>
            <pc:sldLayoutMk cId="777266256" sldId="2147483748"/>
          </pc:sldLayoutMkLst>
        </pc:sldLayoutChg>
      </pc:sldMasterChg>
    </pc:docChg>
  </pc:docChgLst>
  <pc:docChgLst>
    <pc:chgData name="Haslinger Samuel" userId="c9069ffe-0245-4413-8cd0-3e34027a2a6c" providerId="ADAL" clId="{2A372D19-564C-4454-BABE-9AF80FD80B22}"/>
    <pc:docChg chg="undo custSel addSld modSld">
      <pc:chgData name="Haslinger Samuel" userId="c9069ffe-0245-4413-8cd0-3e34027a2a6c" providerId="ADAL" clId="{2A372D19-564C-4454-BABE-9AF80FD80B22}" dt="2024-06-11T17:24:15.893" v="67" actId="14100"/>
      <pc:docMkLst>
        <pc:docMk/>
      </pc:docMkLst>
      <pc:sldChg chg="addSp delSp modSp new mod modClrScheme chgLayout">
        <pc:chgData name="Haslinger Samuel" userId="c9069ffe-0245-4413-8cd0-3e34027a2a6c" providerId="ADAL" clId="{2A372D19-564C-4454-BABE-9AF80FD80B22}" dt="2024-06-11T17:15:50.994" v="43" actId="20577"/>
        <pc:sldMkLst>
          <pc:docMk/>
          <pc:sldMk cId="3732400422" sldId="288"/>
        </pc:sldMkLst>
        <pc:spChg chg="del mod ord">
          <ac:chgData name="Haslinger Samuel" userId="c9069ffe-0245-4413-8cd0-3e34027a2a6c" providerId="ADAL" clId="{2A372D19-564C-4454-BABE-9AF80FD80B22}" dt="2024-06-11T17:15:33.321" v="21" actId="700"/>
          <ac:spMkLst>
            <pc:docMk/>
            <pc:sldMk cId="3732400422" sldId="288"/>
            <ac:spMk id="2" creationId="{D9A5582C-C92D-5BBA-1307-EE73B64CFEA8}"/>
          </ac:spMkLst>
        </pc:spChg>
        <pc:spChg chg="del">
          <ac:chgData name="Haslinger Samuel" userId="c9069ffe-0245-4413-8cd0-3e34027a2a6c" providerId="ADAL" clId="{2A372D19-564C-4454-BABE-9AF80FD80B22}" dt="2024-06-11T17:15:33.321" v="21" actId="700"/>
          <ac:spMkLst>
            <pc:docMk/>
            <pc:sldMk cId="3732400422" sldId="288"/>
            <ac:spMk id="3" creationId="{2D317395-4CC1-6724-720B-B271D95DF11B}"/>
          </ac:spMkLst>
        </pc:spChg>
        <pc:spChg chg="mod ord">
          <ac:chgData name="Haslinger Samuel" userId="c9069ffe-0245-4413-8cd0-3e34027a2a6c" providerId="ADAL" clId="{2A372D19-564C-4454-BABE-9AF80FD80B22}" dt="2024-06-11T17:15:33.321" v="21" actId="700"/>
          <ac:spMkLst>
            <pc:docMk/>
            <pc:sldMk cId="3732400422" sldId="288"/>
            <ac:spMk id="4" creationId="{845A5096-1713-CEF0-B5B0-77917EEC527E}"/>
          </ac:spMkLst>
        </pc:spChg>
        <pc:spChg chg="add del mod ord">
          <ac:chgData name="Haslinger Samuel" userId="c9069ffe-0245-4413-8cd0-3e34027a2a6c" providerId="ADAL" clId="{2A372D19-564C-4454-BABE-9AF80FD80B22}" dt="2024-06-11T17:15:43.511" v="23" actId="478"/>
          <ac:spMkLst>
            <pc:docMk/>
            <pc:sldMk cId="3732400422" sldId="288"/>
            <ac:spMk id="5" creationId="{E6C76F97-E864-B157-F8EF-344F7B334550}"/>
          </ac:spMkLst>
        </pc:spChg>
        <pc:spChg chg="add mod">
          <ac:chgData name="Haslinger Samuel" userId="c9069ffe-0245-4413-8cd0-3e34027a2a6c" providerId="ADAL" clId="{2A372D19-564C-4454-BABE-9AF80FD80B22}" dt="2024-06-11T17:15:50.994" v="43" actId="20577"/>
          <ac:spMkLst>
            <pc:docMk/>
            <pc:sldMk cId="3732400422" sldId="288"/>
            <ac:spMk id="6" creationId="{5E886D34-1C5B-8773-A777-FDB8ED190039}"/>
          </ac:spMkLst>
        </pc:spChg>
      </pc:sldChg>
      <pc:sldChg chg="addSp delSp modSp new mod setBg">
        <pc:chgData name="Haslinger Samuel" userId="c9069ffe-0245-4413-8cd0-3e34027a2a6c" providerId="ADAL" clId="{2A372D19-564C-4454-BABE-9AF80FD80B22}" dt="2024-06-11T17:17:14.796" v="55" actId="14100"/>
        <pc:sldMkLst>
          <pc:docMk/>
          <pc:sldMk cId="624776372" sldId="289"/>
        </pc:sldMkLst>
        <pc:spChg chg="del">
          <ac:chgData name="Haslinger Samuel" userId="c9069ffe-0245-4413-8cd0-3e34027a2a6c" providerId="ADAL" clId="{2A372D19-564C-4454-BABE-9AF80FD80B22}" dt="2024-06-11T17:15:59.508" v="44" actId="478"/>
          <ac:spMkLst>
            <pc:docMk/>
            <pc:sldMk cId="624776372" sldId="289"/>
            <ac:spMk id="2" creationId="{B1686DC2-B644-5770-239F-1F3BA2F2B41D}"/>
          </ac:spMkLst>
        </pc:spChg>
        <pc:spChg chg="del">
          <ac:chgData name="Haslinger Samuel" userId="c9069ffe-0245-4413-8cd0-3e34027a2a6c" providerId="ADAL" clId="{2A372D19-564C-4454-BABE-9AF80FD80B22}" dt="2024-06-11T17:16:38.172" v="45" actId="22"/>
          <ac:spMkLst>
            <pc:docMk/>
            <pc:sldMk cId="624776372" sldId="289"/>
            <ac:spMk id="3" creationId="{DFA23E5C-7872-C2C9-5960-A4CF19AD9E27}"/>
          </ac:spMkLst>
        </pc:spChg>
        <pc:spChg chg="mod">
          <ac:chgData name="Haslinger Samuel" userId="c9069ffe-0245-4413-8cd0-3e34027a2a6c" providerId="ADAL" clId="{2A372D19-564C-4454-BABE-9AF80FD80B22}" dt="2024-06-11T17:16:48.762" v="47" actId="26606"/>
          <ac:spMkLst>
            <pc:docMk/>
            <pc:sldMk cId="624776372" sldId="289"/>
            <ac:spMk id="4" creationId="{04BCEFCD-086C-CF74-5E91-D9724C14869A}"/>
          </ac:spMkLst>
        </pc:spChg>
        <pc:spChg chg="add del mod">
          <ac:chgData name="Haslinger Samuel" userId="c9069ffe-0245-4413-8cd0-3e34027a2a6c" providerId="ADAL" clId="{2A372D19-564C-4454-BABE-9AF80FD80B22}" dt="2024-06-11T17:16:52.322" v="49" actId="478"/>
          <ac:spMkLst>
            <pc:docMk/>
            <pc:sldMk cId="624776372" sldId="289"/>
            <ac:spMk id="8" creationId="{AA9CC897-7504-9DCE-B238-14EB4B4EF99C}"/>
          </ac:spMkLst>
        </pc:spChg>
        <pc:spChg chg="add del">
          <ac:chgData name="Haslinger Samuel" userId="c9069ffe-0245-4413-8cd0-3e34027a2a6c" providerId="ADAL" clId="{2A372D19-564C-4454-BABE-9AF80FD80B22}" dt="2024-06-11T17:16:48.762" v="47" actId="26606"/>
          <ac:spMkLst>
            <pc:docMk/>
            <pc:sldMk cId="624776372" sldId="289"/>
            <ac:spMk id="11" creationId="{21FFDA05-9640-4040-B33E-D46FD04434DB}"/>
          </ac:spMkLst>
        </pc:spChg>
        <pc:picChg chg="add del mod ord">
          <ac:chgData name="Haslinger Samuel" userId="c9069ffe-0245-4413-8cd0-3e34027a2a6c" providerId="ADAL" clId="{2A372D19-564C-4454-BABE-9AF80FD80B22}" dt="2024-06-11T17:16:50.625" v="48" actId="478"/>
          <ac:picMkLst>
            <pc:docMk/>
            <pc:sldMk cId="624776372" sldId="289"/>
            <ac:picMk id="6" creationId="{3236DD18-D771-4B92-76D7-155162B2D6EF}"/>
          </ac:picMkLst>
        </pc:picChg>
        <pc:picChg chg="add mod">
          <ac:chgData name="Haslinger Samuel" userId="c9069ffe-0245-4413-8cd0-3e34027a2a6c" providerId="ADAL" clId="{2A372D19-564C-4454-BABE-9AF80FD80B22}" dt="2024-06-11T17:17:14.796" v="55" actId="14100"/>
          <ac:picMkLst>
            <pc:docMk/>
            <pc:sldMk cId="624776372" sldId="289"/>
            <ac:picMk id="10" creationId="{D581F0C8-6AD9-24B3-9352-BAD3ED528BB1}"/>
          </ac:picMkLst>
        </pc:picChg>
      </pc:sldChg>
      <pc:sldChg chg="addSp delSp modSp new mod">
        <pc:chgData name="Haslinger Samuel" userId="c9069ffe-0245-4413-8cd0-3e34027a2a6c" providerId="ADAL" clId="{2A372D19-564C-4454-BABE-9AF80FD80B22}" dt="2024-06-11T17:24:15.893" v="67" actId="14100"/>
        <pc:sldMkLst>
          <pc:docMk/>
          <pc:sldMk cId="2947179274" sldId="290"/>
        </pc:sldMkLst>
        <pc:spChg chg="del">
          <ac:chgData name="Haslinger Samuel" userId="c9069ffe-0245-4413-8cd0-3e34027a2a6c" providerId="ADAL" clId="{2A372D19-564C-4454-BABE-9AF80FD80B22}" dt="2024-06-11T17:20:52.737" v="57" actId="478"/>
          <ac:spMkLst>
            <pc:docMk/>
            <pc:sldMk cId="2947179274" sldId="290"/>
            <ac:spMk id="2" creationId="{C353F38E-05E9-CE2C-E094-DB6A345217A2}"/>
          </ac:spMkLst>
        </pc:spChg>
        <pc:spChg chg="del">
          <ac:chgData name="Haslinger Samuel" userId="c9069ffe-0245-4413-8cd0-3e34027a2a6c" providerId="ADAL" clId="{2A372D19-564C-4454-BABE-9AF80FD80B22}" dt="2024-06-11T17:20:53.833" v="58" actId="478"/>
          <ac:spMkLst>
            <pc:docMk/>
            <pc:sldMk cId="2947179274" sldId="290"/>
            <ac:spMk id="3" creationId="{E3D76AE9-07AB-049B-60F7-C401F520A247}"/>
          </ac:spMkLst>
        </pc:spChg>
        <pc:picChg chg="add del mod">
          <ac:chgData name="Haslinger Samuel" userId="c9069ffe-0245-4413-8cd0-3e34027a2a6c" providerId="ADAL" clId="{2A372D19-564C-4454-BABE-9AF80FD80B22}" dt="2024-06-11T17:21:13.898" v="61" actId="478"/>
          <ac:picMkLst>
            <pc:docMk/>
            <pc:sldMk cId="2947179274" sldId="290"/>
            <ac:picMk id="6" creationId="{A7215C40-924A-48BE-68C7-EB4DC74EEB59}"/>
          </ac:picMkLst>
        </pc:picChg>
        <pc:picChg chg="add del mod">
          <ac:chgData name="Haslinger Samuel" userId="c9069ffe-0245-4413-8cd0-3e34027a2a6c" providerId="ADAL" clId="{2A372D19-564C-4454-BABE-9AF80FD80B22}" dt="2024-06-11T17:23:58.470" v="64" actId="478"/>
          <ac:picMkLst>
            <pc:docMk/>
            <pc:sldMk cId="2947179274" sldId="290"/>
            <ac:picMk id="8" creationId="{797DF0DB-637B-AA76-A5BE-AD1D585702EB}"/>
          </ac:picMkLst>
        </pc:picChg>
        <pc:picChg chg="add mod">
          <ac:chgData name="Haslinger Samuel" userId="c9069ffe-0245-4413-8cd0-3e34027a2a6c" providerId="ADAL" clId="{2A372D19-564C-4454-BABE-9AF80FD80B22}" dt="2024-06-11T17:24:15.893" v="67" actId="14100"/>
          <ac:picMkLst>
            <pc:docMk/>
            <pc:sldMk cId="2947179274" sldId="290"/>
            <ac:picMk id="10" creationId="{56E69FE8-A533-8A5C-F8A1-87F6BD10B9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D5588-32BD-4EFA-BD18-56E93970AE0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4B1B6-EFA3-4E8E-98BE-A57F9D56B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86FA88-D0DC-4487-A5BB-CDEC054C8DDF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Julian Höflehner, Samuel Haslinger 2AHINF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6676" y="6172200"/>
            <a:ext cx="1360564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pPr/>
              <a:t>‹Nr.›</a:t>
            </a:fld>
            <a:r>
              <a:rPr lang="en-US"/>
              <a:t> / 26</a:t>
            </a:r>
          </a:p>
        </p:txBody>
      </p:sp>
    </p:spTree>
    <p:extLst>
      <p:ext uri="{BB962C8B-B14F-4D97-AF65-F5344CB8AC3E}">
        <p14:creationId xmlns:p14="http://schemas.microsoft.com/office/powerpoint/2010/main" val="25921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374F-400A-464E-A02C-AAA97AF7877A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35F-8D0A-41B0-84F8-FF132405B8A1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AE77-241D-4BDE-8F61-D56DD3AC8F36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</a:t>
            </a:r>
            <a:r>
              <a:rPr lang="en-US" err="1"/>
              <a:t>Haslinger</a:t>
            </a:r>
            <a:r>
              <a:rPr lang="en-US"/>
              <a:t>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228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F2DF-9832-43A4-9AC7-5D08F9135F78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59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3783-550F-4DB3-AC28-8417D307CBC2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E756-1678-492B-A029-F8C3C3F4858C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FC32-011E-4AC6-A5B2-1E9F282DE130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9FA7-ECCF-44FF-BC86-FE23DF8A3DC2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AC0C-76BD-4A2A-80F1-C2F4E098559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854E-498F-4112-A83E-33B048E4A778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89931" y="5440997"/>
            <a:ext cx="1202909" cy="593725"/>
          </a:xfrm>
          <a:prstGeom prst="rect">
            <a:avLst/>
          </a:prstGeom>
        </p:spPr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61FAC1-AAC7-449A-B955-F27D0F1BE31D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6798" y="6394058"/>
            <a:ext cx="4700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Julian Höflehner, Samuel </a:t>
            </a:r>
            <a:r>
              <a:rPr lang="en-US" err="1"/>
              <a:t>Haslinger</a:t>
            </a:r>
            <a:r>
              <a:rPr lang="en-US"/>
              <a:t> 2AHINF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456DDE-ED35-A420-901B-FEE3D57DD6FF}"/>
              </a:ext>
            </a:extLst>
          </p:cNvPr>
          <p:cNvSpPr txBox="1"/>
          <p:nvPr userDrawn="1"/>
        </p:nvSpPr>
        <p:spPr>
          <a:xfrm>
            <a:off x="11401831" y="6460123"/>
            <a:ext cx="10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2D0F79-0D08-476E-B65F-127C6D17222A}" type="slidenum"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‹Nr.›</a:t>
            </a:fld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/ 26</a:t>
            </a:r>
          </a:p>
        </p:txBody>
      </p:sp>
    </p:spTree>
    <p:extLst>
      <p:ext uri="{BB962C8B-B14F-4D97-AF65-F5344CB8AC3E}">
        <p14:creationId xmlns:p14="http://schemas.microsoft.com/office/powerpoint/2010/main" val="20193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B82E-09D7-3BC9-3D30-5019C364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/>
              <a:t>Mensch ärgere Dich nicht</a:t>
            </a:r>
            <a:endParaRPr lang="en-US" sz="6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14DD1-5BE6-3A08-FBD5-84640B60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sz="2800"/>
              <a:t>von Julian </a:t>
            </a:r>
            <a:r>
              <a:rPr lang="de-AT" sz="2800" err="1"/>
              <a:t>Höflehner</a:t>
            </a:r>
            <a:r>
              <a:rPr lang="de-AT" sz="2800"/>
              <a:t> und Samuel Haslinger 2AHINF</a:t>
            </a:r>
            <a:endParaRPr lang="en-US" sz="2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CBE338-E308-CA39-1C9F-542DED56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7B48E2-D42D-C94F-147F-D2973DB2C22A}"/>
              </a:ext>
            </a:extLst>
          </p:cNvPr>
          <p:cNvSpPr txBox="1"/>
          <p:nvPr/>
        </p:nvSpPr>
        <p:spPr>
          <a:xfrm>
            <a:off x="11401831" y="6460123"/>
            <a:ext cx="10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2D0F79-0D08-476E-B65F-127C6D17222A}" type="slidenum"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fld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/ 26</a:t>
            </a:r>
          </a:p>
        </p:txBody>
      </p:sp>
    </p:spTree>
    <p:extLst>
      <p:ext uri="{BB962C8B-B14F-4D97-AF65-F5344CB8AC3E}">
        <p14:creationId xmlns:p14="http://schemas.microsoft.com/office/powerpoint/2010/main" val="191814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7B32D67D-5B01-CC0F-1990-A3C44288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" y="-1120"/>
            <a:ext cx="12196430" cy="687353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113231-447F-7988-14C6-7D0166D48587}"/>
              </a:ext>
            </a:extLst>
          </p:cNvPr>
          <p:cNvSpPr txBox="1"/>
          <p:nvPr/>
        </p:nvSpPr>
        <p:spPr>
          <a:xfrm>
            <a:off x="11401831" y="6460123"/>
            <a:ext cx="10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2D0F79-0D08-476E-B65F-127C6D17222A}" type="slidenum"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fld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/ 26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AB10632-D743-5E4B-31A8-3946691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399546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3099E647-05A0-9B5B-5377-8951628C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" y="0"/>
            <a:ext cx="12184669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1E70D57-83C3-1BCB-49BF-17D509612256}"/>
              </a:ext>
            </a:extLst>
          </p:cNvPr>
          <p:cNvSpPr txBox="1"/>
          <p:nvPr/>
        </p:nvSpPr>
        <p:spPr>
          <a:xfrm>
            <a:off x="11401831" y="6460123"/>
            <a:ext cx="10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2D0F79-0D08-476E-B65F-127C6D17222A}" type="slidenum"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fld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/ 26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70A1A6-1FCC-62CD-15EF-626C790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46649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6038F03B-9CBE-2A5F-9D2B-81FDAD72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466" y="-1423"/>
            <a:ext cx="12289465" cy="687413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B146182-12C2-A33A-B4E8-212D182D5663}"/>
              </a:ext>
            </a:extLst>
          </p:cNvPr>
          <p:cNvSpPr txBox="1"/>
          <p:nvPr/>
        </p:nvSpPr>
        <p:spPr>
          <a:xfrm>
            <a:off x="11401831" y="6460123"/>
            <a:ext cx="10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2D0F79-0D08-476E-B65F-127C6D17222A}" type="slidenum"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</a:t>
            </a:fld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/ 26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EF6A45F-B056-CB7D-BAB4-67156295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104762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27E1-EC10-0073-4FB5-B5266F89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204514"/>
            <a:ext cx="9692640" cy="1325562"/>
          </a:xfrm>
        </p:spPr>
        <p:txBody>
          <a:bodyPr>
            <a:normAutofit/>
          </a:bodyPr>
          <a:lstStyle/>
          <a:p>
            <a:r>
              <a:rPr lang="de-AT" sz="5400"/>
              <a:t>Coding</a:t>
            </a:r>
            <a:endParaRPr lang="en-US" sz="5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FF8EF-AD80-19BA-F72A-DEC1ACA3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703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sz="2000"/>
              <a:t>Julian</a:t>
            </a:r>
          </a:p>
          <a:p>
            <a:pPr lvl="1"/>
            <a:r>
              <a:rPr lang="de-AT" sz="2000" err="1">
                <a:sym typeface="Wingdings" panose="05000000000000000000" pitchFamily="2" charset="2"/>
              </a:rPr>
              <a:t>Exception</a:t>
            </a:r>
            <a:r>
              <a:rPr lang="de-AT" sz="2000">
                <a:sym typeface="Wingdings" panose="05000000000000000000" pitchFamily="2" charset="2"/>
              </a:rPr>
              <a:t> Handling, Bot, </a:t>
            </a:r>
            <a:r>
              <a:rPr lang="de-AT" sz="2000"/>
              <a:t>Anmeldung</a:t>
            </a:r>
          </a:p>
          <a:p>
            <a:pPr lvl="1"/>
            <a:r>
              <a:rPr lang="de-AT" sz="2000" b="1" u="sng">
                <a:sym typeface="Wingdings" panose="05000000000000000000" pitchFamily="2" charset="2"/>
              </a:rPr>
              <a:t>Ausgabe</a:t>
            </a:r>
            <a:endParaRPr lang="de-AT" sz="2000" b="1" u="sng"/>
          </a:p>
          <a:p>
            <a:pPr lvl="1"/>
            <a:r>
              <a:rPr lang="de-AT" sz="2000" b="1" u="sng" err="1">
                <a:solidFill>
                  <a:schemeClr val="tx1"/>
                </a:solidFill>
                <a:sym typeface="Wingdings" panose="05000000000000000000" pitchFamily="2" charset="2"/>
              </a:rPr>
              <a:t>Wuerfel</a:t>
            </a:r>
            <a:r>
              <a:rPr lang="de-AT" sz="2000" b="1" u="sng">
                <a:sym typeface="Wingdings" panose="05000000000000000000" pitchFamily="2" charset="2"/>
              </a:rPr>
              <a:t> und Auswahlmethode betriebsfähig gemacht</a:t>
            </a:r>
            <a:endParaRPr lang="de-AT" sz="2000"/>
          </a:p>
          <a:p>
            <a:r>
              <a:rPr lang="de-AT" sz="2000">
                <a:sym typeface="Wingdings" panose="05000000000000000000" pitchFamily="2" charset="2"/>
              </a:rPr>
              <a:t>Samuel </a:t>
            </a:r>
            <a:endParaRPr lang="de-AT" sz="2000"/>
          </a:p>
          <a:p>
            <a:pPr lvl="1"/>
            <a:r>
              <a:rPr lang="de-AT" sz="2000" err="1">
                <a:sym typeface="Wingdings" panose="05000000000000000000" pitchFamily="2" charset="2"/>
              </a:rPr>
              <a:t>Wuerfelmethode</a:t>
            </a:r>
            <a:r>
              <a:rPr lang="de-AT" sz="2000">
                <a:sym typeface="Wingdings" panose="05000000000000000000" pitchFamily="2" charset="2"/>
              </a:rPr>
              <a:t>, Anfang der Auswahlmethode</a:t>
            </a:r>
            <a:endParaRPr lang="de-AT" sz="2000"/>
          </a:p>
          <a:p>
            <a:pPr lvl="1"/>
            <a:r>
              <a:rPr lang="en-US" sz="2000" err="1"/>
              <a:t>Erstellung</a:t>
            </a:r>
            <a:r>
              <a:rPr lang="en-US" sz="2000"/>
              <a:t> des Spiels</a:t>
            </a:r>
          </a:p>
          <a:p>
            <a:pPr lvl="1"/>
            <a:r>
              <a:rPr lang="en-US" sz="2000" b="1" u="sng" err="1"/>
              <a:t>Speicherung</a:t>
            </a:r>
            <a:r>
              <a:rPr lang="en-US" sz="2000" b="1" u="sng"/>
              <a:t> des Spiels und der Spieler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28FA2-9EC6-2244-75E0-13FB8FB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385552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93FBD81B-BDC6-B5BB-FEB9-085B45482FAA}"/>
              </a:ext>
            </a:extLst>
          </p:cNvPr>
          <p:cNvSpPr txBox="1"/>
          <p:nvPr/>
        </p:nvSpPr>
        <p:spPr>
          <a:xfrm>
            <a:off x="1246003" y="148390"/>
            <a:ext cx="67375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5400"/>
              <a:t>Commit-</a:t>
            </a:r>
            <a:r>
              <a:rPr lang="de-DE" sz="5400" err="1"/>
              <a:t>History</a:t>
            </a:r>
            <a:endParaRPr lang="de-DE" sz="5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9216343-0718-1965-0BB7-1B37F211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659"/>
            <a:ext cx="11306090" cy="547028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59DE8B-CF55-C383-5084-81284A7E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41578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A230-990E-91C6-1260-37116A15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de-AT" sz="5400"/>
              <a:t>Interessante Codeausschnitte 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A59D2-9B80-68B6-1F84-7AD077D9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283023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D3CDDBEB-ECBF-E847-4977-9FE86B18E370}"/>
              </a:ext>
            </a:extLst>
          </p:cNvPr>
          <p:cNvSpPr txBox="1">
            <a:spLocks/>
          </p:cNvSpPr>
          <p:nvPr/>
        </p:nvSpPr>
        <p:spPr>
          <a:xfrm>
            <a:off x="756299" y="2959576"/>
            <a:ext cx="9921240" cy="9388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/>
              <a:t>Print (Julian)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5436C4-09B2-73E0-4AE4-FA0BFC01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305175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796A9C-91DB-D5E3-49F8-2F372B19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A50642E-537C-BB69-C98D-FB7BE0CA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5765" cy="6326530"/>
          </a:xfrm>
          <a:prstGeom prst="rect">
            <a:avLst/>
          </a:prstGeom>
        </p:spPr>
      </p:pic>
      <p:pic>
        <p:nvPicPr>
          <p:cNvPr id="10" name="Grafik 9" descr="Ein Bild, das Screenshot, Text, Schrift, Grafiken enthält.&#10;&#10;Beschreibung automatisch generiert.">
            <a:extLst>
              <a:ext uri="{FF2B5EF4-FFF2-40B4-BE49-F238E27FC236}">
                <a16:creationId xmlns:a16="http://schemas.microsoft.com/office/drawing/2014/main" id="{8119E7D4-750F-765E-C60D-9746CF0F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65" y="0"/>
            <a:ext cx="32670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0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FABC-90B5-1481-31E6-651AFAA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2607151"/>
            <a:ext cx="9921240" cy="1643697"/>
          </a:xfrm>
        </p:spPr>
        <p:txBody>
          <a:bodyPr>
            <a:noAutofit/>
          </a:bodyPr>
          <a:lstStyle/>
          <a:p>
            <a:pPr algn="ctr"/>
            <a:r>
              <a:rPr lang="de-DE" sz="6000"/>
              <a:t>Softlockvermeidung (Julian)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C8A410-FC8B-6C84-79F6-03CBA0AE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349394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317CA5-1A15-625B-3CB2-74926DC9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B811EC1-4633-E359-0840-8188C8EA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" y="19698"/>
            <a:ext cx="6536275" cy="6383581"/>
          </a:xfrm>
          <a:prstGeom prst="rect">
            <a:avLst/>
          </a:prstGeom>
        </p:spPr>
      </p:pic>
      <p:pic>
        <p:nvPicPr>
          <p:cNvPr id="7" name="Grafik 6" descr="Ein Bild, das Text, Screenshot, Uhr, Digitale Uhr enthält.&#10;&#10;Beschreibung automatisch generiert.">
            <a:extLst>
              <a:ext uri="{FF2B5EF4-FFF2-40B4-BE49-F238E27FC236}">
                <a16:creationId xmlns:a16="http://schemas.microsoft.com/office/drawing/2014/main" id="{405FDF13-BDEB-60AD-D259-8EB513D8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99" y="4645997"/>
            <a:ext cx="6286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84B4-DB35-363E-BC76-3543F77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/>
              <a:t>Inhalt</a:t>
            </a:r>
            <a:endParaRPr lang="en-US" sz="6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579B8-744C-7908-3E34-3925B36A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sz="2400"/>
              <a:t>Projektvorstellung</a:t>
            </a:r>
          </a:p>
          <a:p>
            <a:r>
              <a:rPr lang="de-AT" sz="2400"/>
              <a:t>Aufgabenteilung</a:t>
            </a:r>
          </a:p>
          <a:p>
            <a:r>
              <a:rPr lang="de-AT" sz="2400"/>
              <a:t>Planung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 spc="10">
                <a:solidFill>
                  <a:srgbClr val="000000"/>
                </a:solidFill>
              </a:rPr>
              <a:t>UML</a:t>
            </a:r>
          </a:p>
          <a:p>
            <a:r>
              <a:rPr lang="de-AT" sz="2400"/>
              <a:t>Coding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/>
              <a:t>Aufteilung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>
                <a:solidFill>
                  <a:srgbClr val="262626"/>
                </a:solidFill>
              </a:rPr>
              <a:t>Interessante Ausschnitte</a:t>
            </a:r>
          </a:p>
          <a:p>
            <a:pPr lvl="1">
              <a:buFont typeface="Courier New" pitchFamily="34" charset="0"/>
              <a:buChar char="o"/>
            </a:pPr>
            <a:r>
              <a:rPr lang="de-AT" sz="2400">
                <a:solidFill>
                  <a:srgbClr val="262626"/>
                </a:solidFill>
              </a:rPr>
              <a:t>Probleme</a:t>
            </a:r>
          </a:p>
          <a:p>
            <a:r>
              <a:rPr lang="de-AT" sz="2400"/>
              <a:t>Finalisierung</a:t>
            </a:r>
          </a:p>
          <a:p>
            <a:endParaRPr lang="en-US" sz="2400"/>
          </a:p>
          <a:p>
            <a:endParaRPr lang="de-AT"/>
          </a:p>
          <a:p>
            <a:pPr marL="0" indent="0">
              <a:buNone/>
            </a:pP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06227-4224-9C4B-7A16-C9F32A9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266802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FABC-90B5-1481-31E6-651AFAA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" y="2766060"/>
            <a:ext cx="9921240" cy="1325562"/>
          </a:xfrm>
        </p:spPr>
        <p:txBody>
          <a:bodyPr>
            <a:noAutofit/>
          </a:bodyPr>
          <a:lstStyle/>
          <a:p>
            <a:pPr algn="ctr"/>
            <a:r>
              <a:rPr lang="de-DE" sz="6000"/>
              <a:t>Gewinne speichern (Samuel)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92FE2D-EF21-1C89-37AD-C3B62A7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326127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9873346-9414-0E9A-F362-1C088E138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6" y="0"/>
            <a:ext cx="7007456" cy="6172200"/>
          </a:xfrm>
        </p:spPr>
      </p:pic>
      <p:pic>
        <p:nvPicPr>
          <p:cNvPr id="9" name="Grafik 8" descr="Ein Bild, das Screenshot, Frühling, Design enthält.&#10;&#10;Beschreibung automatisch generiert.">
            <a:extLst>
              <a:ext uri="{FF2B5EF4-FFF2-40B4-BE49-F238E27FC236}">
                <a16:creationId xmlns:a16="http://schemas.microsoft.com/office/drawing/2014/main" id="{2F6A6B89-DCF2-C7FA-C7FA-871C62E0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3875" cy="605446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E2DA6F-3F77-E03B-71B0-3DDBFAC5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154955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A5096-1713-CEF0-B5B0-77917EEC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E886D34-1C5B-8773-A777-FDB8ED190039}"/>
              </a:ext>
            </a:extLst>
          </p:cNvPr>
          <p:cNvSpPr txBox="1">
            <a:spLocks/>
          </p:cNvSpPr>
          <p:nvPr/>
        </p:nvSpPr>
        <p:spPr>
          <a:xfrm>
            <a:off x="699897" y="2766060"/>
            <a:ext cx="99212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/>
              <a:t>Hausfarbe auswählen(Samuel)</a:t>
            </a:r>
          </a:p>
        </p:txBody>
      </p:sp>
    </p:spTree>
    <p:extLst>
      <p:ext uri="{BB962C8B-B14F-4D97-AF65-F5344CB8AC3E}">
        <p14:creationId xmlns:p14="http://schemas.microsoft.com/office/powerpoint/2010/main" val="373240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BCEFCD-086C-CF74-5E91-D9724C14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81F0C8-6AD9-24B3-9352-BAD3ED52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4085" cy="58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EA8D50-1240-F154-4206-CE8EB6B9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6E69FE8-A533-8A5C-F8A1-87F6BD10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682"/>
            <a:ext cx="11264630" cy="61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7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F5D8B-7AF4-4533-8768-83202237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19733FB-F64C-F813-08A8-57659378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" y="2239128"/>
            <a:ext cx="10258396" cy="70357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346B8-2382-40C7-8BEC-2EA6454E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</a:t>
            </a:r>
            <a:r>
              <a:rPr lang="en-US" err="1"/>
              <a:t>Haslinger</a:t>
            </a:r>
            <a:r>
              <a:rPr lang="en-US"/>
              <a:t> 2AHINF</a:t>
            </a:r>
          </a:p>
        </p:txBody>
      </p:sp>
    </p:spTree>
    <p:extLst>
      <p:ext uri="{BB962C8B-B14F-4D97-AF65-F5344CB8AC3E}">
        <p14:creationId xmlns:p14="http://schemas.microsoft.com/office/powerpoint/2010/main" val="207024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6" name="Grafik 5" descr="Ein Bild, das Tabletopspiel, Spiele, Brettspiel, Im Haus enthält.&#10;&#10;Automatisch generierte Beschreibung">
            <a:extLst>
              <a:ext uri="{FF2B5EF4-FFF2-40B4-BE49-F238E27FC236}">
                <a16:creationId xmlns:a16="http://schemas.microsoft.com/office/drawing/2014/main" id="{A71ACEDC-AFD9-93C7-80FB-F49B9727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1" b="11569"/>
          <a:stretch/>
        </p:blipFill>
        <p:spPr>
          <a:xfrm>
            <a:off x="20" y="0"/>
            <a:ext cx="12207220" cy="6857990"/>
          </a:xfrm>
          <a:prstGeom prst="rect">
            <a:avLst/>
          </a:prstGeom>
        </p:spPr>
      </p:pic>
      <p:pic>
        <p:nvPicPr>
          <p:cNvPr id="9" name="Grafik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DB31389-638A-3A1F-FC28-951A8D3E79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60" y="0"/>
            <a:ext cx="12207240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61F0DAF-7318-2552-4205-5C0C856EF5F3}"/>
              </a:ext>
            </a:extLst>
          </p:cNvPr>
          <p:cNvSpPr txBox="1"/>
          <p:nvPr/>
        </p:nvSpPr>
        <p:spPr>
          <a:xfrm>
            <a:off x="2760355" y="1266825"/>
            <a:ext cx="668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>
                <a:solidFill>
                  <a:schemeClr val="bg1"/>
                </a:solidFill>
              </a:rPr>
              <a:t>V</a:t>
            </a:r>
            <a:r>
              <a:rPr lang="de-DE" sz="4800">
                <a:solidFill>
                  <a:schemeClr val="bg1"/>
                </a:solidFill>
              </a:rPr>
              <a:t>ielen Dank für eure Aufmerksamkeit!</a:t>
            </a:r>
            <a:endParaRPr lang="de-AT" sz="6000">
              <a:solidFill>
                <a:schemeClr val="bg1"/>
              </a:solidFill>
            </a:endParaRP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D2736C11-5B45-9F26-DDF5-1359BF9C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3509" y="3063870"/>
            <a:ext cx="4700242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Julian Höflehner, Samuel </a:t>
            </a:r>
            <a:r>
              <a:rPr lang="en-US" err="1">
                <a:solidFill>
                  <a:schemeClr val="bg1"/>
                </a:solidFill>
              </a:rPr>
              <a:t>Haslinger</a:t>
            </a:r>
            <a:r>
              <a:rPr lang="en-US">
                <a:solidFill>
                  <a:schemeClr val="bg1"/>
                </a:solidFill>
              </a:rPr>
              <a:t> 2AHINF</a:t>
            </a:r>
          </a:p>
        </p:txBody>
      </p:sp>
    </p:spTree>
    <p:extLst>
      <p:ext uri="{BB962C8B-B14F-4D97-AF65-F5344CB8AC3E}">
        <p14:creationId xmlns:p14="http://schemas.microsoft.com/office/powerpoint/2010/main" val="143557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42814-5672-F7A2-EBF9-2B2F18C6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9BEB7-02F4-DD74-5979-7AE5A012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solidFill>
                  <a:srgbClr val="000000"/>
                </a:solidFill>
                <a:latin typeface="Arial"/>
                <a:cs typeface="Arial"/>
              </a:rPr>
              <a:t>Was wir anfangs wollten:</a:t>
            </a:r>
          </a:p>
          <a:p>
            <a:pPr lvl="1">
              <a:buFont typeface="Courier New,monospace" pitchFamily="34" charset="0"/>
              <a:buChar char="o"/>
            </a:pPr>
            <a:r>
              <a:rPr lang="de-DE" sz="2400" spc="10">
                <a:solidFill>
                  <a:srgbClr val="000000"/>
                </a:solidFill>
                <a:latin typeface="Arial"/>
                <a:cs typeface="Arial"/>
              </a:rPr>
              <a:t>Konsolenausgabe</a:t>
            </a:r>
          </a:p>
          <a:p>
            <a:pPr lvl="1">
              <a:buFont typeface="Courier New,monospace" pitchFamily="34" charset="0"/>
              <a:buChar char="o"/>
            </a:pPr>
            <a:r>
              <a:rPr lang="de-DE" sz="2400" spc="10">
                <a:solidFill>
                  <a:srgbClr val="000000"/>
                </a:solidFill>
                <a:latin typeface="Arial"/>
                <a:cs typeface="Arial"/>
              </a:rPr>
              <a:t>eventuell Bots</a:t>
            </a:r>
            <a:endParaRPr lang="en-US" sz="2400" spc="1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,monospace" pitchFamily="34" charset="0"/>
              <a:buChar char="o"/>
            </a:pPr>
            <a:r>
              <a:rPr lang="de-DE" sz="2400" spc="10">
                <a:solidFill>
                  <a:srgbClr val="000000"/>
                </a:solidFill>
                <a:latin typeface="Arial"/>
                <a:cs typeface="Arial"/>
              </a:rPr>
              <a:t>Speicherung</a:t>
            </a:r>
            <a:endParaRPr lang="de-DE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de-DE" sz="2400">
                <a:solidFill>
                  <a:srgbClr val="000000"/>
                </a:solidFill>
                <a:latin typeface="Arial"/>
                <a:cs typeface="Arial"/>
              </a:rPr>
              <a:t>Was schlussendlich alles umgesetzt wurde:</a:t>
            </a:r>
            <a:endParaRPr lang="de-DE"/>
          </a:p>
          <a:p>
            <a:pPr lvl="1">
              <a:buFont typeface="Courier New" pitchFamily="34" charset="0"/>
              <a:buChar char="o"/>
            </a:pPr>
            <a:r>
              <a:rPr lang="de-DE" sz="2400" spc="10">
                <a:solidFill>
                  <a:srgbClr val="000000"/>
                </a:solidFill>
                <a:latin typeface="Arial"/>
                <a:cs typeface="Arial"/>
              </a:rPr>
              <a:t>Alles oben Genannte</a:t>
            </a:r>
          </a:p>
          <a:p>
            <a:pPr lvl="2">
              <a:buFont typeface="Wingdings" pitchFamily="34" charset="0"/>
              <a:buChar char="§"/>
            </a:pPr>
            <a:r>
              <a:rPr lang="de-DE" sz="2400" spc="10">
                <a:solidFill>
                  <a:srgbClr val="000000"/>
                </a:solidFill>
                <a:latin typeface="Arial"/>
                <a:cs typeface="Arial"/>
              </a:rPr>
              <a:t>Speicherung: Spielstand- und Benutzerspeicherung</a:t>
            </a:r>
          </a:p>
          <a:p>
            <a:pPr lvl="1">
              <a:buFont typeface="Courier New" pitchFamily="34" charset="0"/>
              <a:buChar char="o"/>
            </a:pPr>
            <a:r>
              <a:rPr lang="de-DE" sz="2400" spc="10">
                <a:solidFill>
                  <a:srgbClr val="000000"/>
                </a:solidFill>
                <a:latin typeface="Arial"/>
                <a:cs typeface="Arial"/>
              </a:rPr>
              <a:t>Anmeldung und Registrierung sowie Gastspieler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7E0E6-2789-FB46-3A4E-EA252387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336874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Grafik 5" descr="Willkommen bei einer neuen Version des beliebten Brettspiels Mensch ...">
            <a:extLst>
              <a:ext uri="{FF2B5EF4-FFF2-40B4-BE49-F238E27FC236}">
                <a16:creationId xmlns:a16="http://schemas.microsoft.com/office/drawing/2014/main" id="{24A0165A-219E-641F-2CFB-E689BC41B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9" r="-1" b="5834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57789-80D5-6EF9-91CF-8476059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97" y="1475806"/>
            <a:ext cx="9418320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</a:rPr>
              <a:t>LIVE - 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F726D5-81E9-A38D-2048-897BC37D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1428" y="6462451"/>
            <a:ext cx="4586858" cy="365125"/>
          </a:xfrm>
        </p:spPr>
        <p:txBody>
          <a:bodyPr/>
          <a:lstStyle/>
          <a:p>
            <a:r>
              <a:rPr lang="en-US"/>
              <a:t>Julian Höflehner, Samuel </a:t>
            </a:r>
            <a:r>
              <a:rPr lang="en-US" err="1"/>
              <a:t>Haslinger</a:t>
            </a:r>
            <a:r>
              <a:rPr lang="en-US"/>
              <a:t> 2AHINF</a:t>
            </a:r>
          </a:p>
        </p:txBody>
      </p:sp>
    </p:spTree>
    <p:extLst>
      <p:ext uri="{BB962C8B-B14F-4D97-AF65-F5344CB8AC3E}">
        <p14:creationId xmlns:p14="http://schemas.microsoft.com/office/powerpoint/2010/main" val="119118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5D815-364B-8862-90C5-A6B72BE4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67" y="374346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de-AT" sz="5400"/>
              <a:t>Aufgabenteilung</a:t>
            </a:r>
            <a:endParaRPr lang="en-US" sz="5400"/>
          </a:p>
        </p:txBody>
      </p:sp>
      <p:sp>
        <p:nvSpPr>
          <p:cNvPr id="5" name="Flussdiagramm: Verbinder zu einer anderen Seite 4">
            <a:extLst>
              <a:ext uri="{FF2B5EF4-FFF2-40B4-BE49-F238E27FC236}">
                <a16:creationId xmlns:a16="http://schemas.microsoft.com/office/drawing/2014/main" id="{A3D5D442-8EA9-3B4C-B6A3-A5FF27FB0178}"/>
              </a:ext>
            </a:extLst>
          </p:cNvPr>
          <p:cNvSpPr/>
          <p:nvPr/>
        </p:nvSpPr>
        <p:spPr>
          <a:xfrm>
            <a:off x="2942530" y="2719355"/>
            <a:ext cx="2180666" cy="3191912"/>
          </a:xfrm>
          <a:prstGeom prst="flowChartOffpageConnector">
            <a:avLst/>
          </a:prstGeom>
          <a:solidFill>
            <a:srgbClr val="1B4D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25905AA7-B1B0-E48F-1D88-F863A58B41A0}"/>
              </a:ext>
            </a:extLst>
          </p:cNvPr>
          <p:cNvSpPr/>
          <p:nvPr/>
        </p:nvSpPr>
        <p:spPr>
          <a:xfrm>
            <a:off x="6580811" y="2719355"/>
            <a:ext cx="2180666" cy="3191912"/>
          </a:xfrm>
          <a:prstGeom prst="flowChartOffpageConnector">
            <a:avLst/>
          </a:prstGeom>
          <a:solidFill>
            <a:srgbClr val="BE2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590C5B-90AF-D8A5-A65D-959D3F0A3124}"/>
              </a:ext>
            </a:extLst>
          </p:cNvPr>
          <p:cNvSpPr txBox="1"/>
          <p:nvPr/>
        </p:nvSpPr>
        <p:spPr>
          <a:xfrm>
            <a:off x="3167539" y="3765667"/>
            <a:ext cx="18038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Planung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D7D117-1768-14A7-F2F7-8AC9B5821CF7}"/>
              </a:ext>
            </a:extLst>
          </p:cNvPr>
          <p:cNvSpPr txBox="1"/>
          <p:nvPr/>
        </p:nvSpPr>
        <p:spPr>
          <a:xfrm>
            <a:off x="6769213" y="3765667"/>
            <a:ext cx="18038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AT" sz="2400">
                <a:solidFill>
                  <a:schemeClr val="bg2">
                    <a:lumMod val="10000"/>
                  </a:schemeClr>
                </a:solidFill>
              </a:rPr>
              <a:t>Coding</a:t>
            </a:r>
            <a:endParaRPr lang="en-US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2A5DC-BB7D-74AD-D410-C23EDF3D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188860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F1D98-54BE-10BE-2EFB-8471CFC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/>
              <a:t>Planung</a:t>
            </a:r>
            <a:endParaRPr lang="en-US" sz="5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BEBEF-4B3B-2BCA-368E-BB6C7406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sz="2400"/>
              <a:t>Grundkonzept gemeinsam aufgestellt</a:t>
            </a:r>
          </a:p>
          <a:p>
            <a:r>
              <a:rPr lang="en-US" sz="2400"/>
              <a:t>UML von Samuel</a:t>
            </a:r>
          </a:p>
          <a:p>
            <a:r>
              <a:rPr lang="en-US" sz="2400" err="1"/>
              <a:t>Gemeinsam</a:t>
            </a:r>
            <a:r>
              <a:rPr lang="en-US" sz="2400"/>
              <a:t> </a:t>
            </a:r>
            <a:r>
              <a:rPr lang="en-US" sz="2400" err="1"/>
              <a:t>grundlegende</a:t>
            </a:r>
            <a:r>
              <a:rPr lang="en-US" sz="2400"/>
              <a:t> </a:t>
            </a:r>
            <a:r>
              <a:rPr lang="en-US" sz="2400" err="1"/>
              <a:t>Arbeitsteilung</a:t>
            </a:r>
            <a:r>
              <a:rPr lang="en-US" sz="2400"/>
              <a:t> </a:t>
            </a:r>
            <a:r>
              <a:rPr lang="en-US" sz="2400" err="1"/>
              <a:t>besprochen</a:t>
            </a:r>
            <a:r>
              <a:rPr lang="en-US" sz="2400"/>
              <a:t>.</a:t>
            </a:r>
          </a:p>
          <a:p>
            <a:pPr lvl="1"/>
            <a:r>
              <a:rPr lang="en-US" sz="2400" err="1"/>
              <a:t>anfänglicher</a:t>
            </a:r>
            <a:r>
              <a:rPr lang="en-US" sz="2400"/>
              <a:t> Plan: Julian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 err="1">
                <a:sym typeface="Wingdings" panose="05000000000000000000" pitchFamily="2" charset="2"/>
              </a:rPr>
              <a:t>Ausgabe</a:t>
            </a:r>
            <a:r>
              <a:rPr lang="en-US" sz="2400">
                <a:sym typeface="Wingdings" panose="05000000000000000000" pitchFamily="2" charset="2"/>
              </a:rPr>
              <a:t>, Samuel  Logik</a:t>
            </a:r>
            <a:endParaRPr lang="en-US" sz="240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D98F8-0150-5F4C-852D-51087F7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</a:t>
            </a:r>
            <a:r>
              <a:rPr lang="en-US" err="1"/>
              <a:t>Haslinger</a:t>
            </a:r>
            <a:r>
              <a:rPr lang="en-US"/>
              <a:t> 2AHINF</a:t>
            </a:r>
          </a:p>
        </p:txBody>
      </p:sp>
    </p:spTree>
    <p:extLst>
      <p:ext uri="{BB962C8B-B14F-4D97-AF65-F5344CB8AC3E}">
        <p14:creationId xmlns:p14="http://schemas.microsoft.com/office/powerpoint/2010/main" val="346951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50C8E9A2-F6F2-53D3-819B-75C4F1BA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9" y="185657"/>
            <a:ext cx="11171694" cy="5592305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15A08F0-5E6E-BACB-7D23-087257FF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196019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BEC97F0C-F97C-0CC1-5E93-CEEFC48B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09"/>
            <a:ext cx="12182052" cy="69583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958A865-5BFB-9CC8-EC30-F4C626F5A0EB}"/>
              </a:ext>
            </a:extLst>
          </p:cNvPr>
          <p:cNvSpPr txBox="1"/>
          <p:nvPr/>
        </p:nvSpPr>
        <p:spPr>
          <a:xfrm>
            <a:off x="11401831" y="6460123"/>
            <a:ext cx="10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2D0F79-0D08-476E-B65F-127C6D17222A}" type="slidenum"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fld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/ 26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2FDFA7-D493-7EDE-4895-A8B2804E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162187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Rechteck, Schrift enthält.&#10;&#10;Beschreibung automatisch generiert.">
            <a:extLst>
              <a:ext uri="{FF2B5EF4-FFF2-40B4-BE49-F238E27FC236}">
                <a16:creationId xmlns:a16="http://schemas.microsoft.com/office/drawing/2014/main" id="{248DB389-DD1B-F888-BEDB-26AA079D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" y="-1849"/>
            <a:ext cx="12196430" cy="688828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2485187-0C44-A243-E76E-4C2857E7763A}"/>
              </a:ext>
            </a:extLst>
          </p:cNvPr>
          <p:cNvSpPr txBox="1"/>
          <p:nvPr/>
        </p:nvSpPr>
        <p:spPr>
          <a:xfrm>
            <a:off x="11401831" y="6460123"/>
            <a:ext cx="10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2D0F79-0D08-476E-B65F-127C6D17222A}" type="slidenum">
              <a:rPr 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fld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 / 26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345647-3939-F1C7-0F16-D117CF7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Julian Höflehner, Samuel Haslinger 2AHINF</a:t>
            </a:r>
          </a:p>
        </p:txBody>
      </p:sp>
    </p:spTree>
    <p:extLst>
      <p:ext uri="{BB962C8B-B14F-4D97-AF65-F5344CB8AC3E}">
        <p14:creationId xmlns:p14="http://schemas.microsoft.com/office/powerpoint/2010/main" val="243968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310</Words>
  <Application>Microsoft Office PowerPoint</Application>
  <PresentationFormat>Breitbild</PresentationFormat>
  <Paragraphs>80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Aptos</vt:lpstr>
      <vt:lpstr>Arial</vt:lpstr>
      <vt:lpstr>Century Schoolbook</vt:lpstr>
      <vt:lpstr>Courier New</vt:lpstr>
      <vt:lpstr>Courier New,monospace</vt:lpstr>
      <vt:lpstr>Wingdings</vt:lpstr>
      <vt:lpstr>Wingdings 2</vt:lpstr>
      <vt:lpstr>Aussicht</vt:lpstr>
      <vt:lpstr>Mensch ärgere Dich nicht</vt:lpstr>
      <vt:lpstr>Inhalt</vt:lpstr>
      <vt:lpstr>Projektvorstellung</vt:lpstr>
      <vt:lpstr>LIVE - DEMO</vt:lpstr>
      <vt:lpstr>Aufgabenteilung</vt:lpstr>
      <vt:lpstr>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Coding</vt:lpstr>
      <vt:lpstr>PowerPoint-Präsentation</vt:lpstr>
      <vt:lpstr>Interessante Codeausschnitte </vt:lpstr>
      <vt:lpstr>PowerPoint-Präsentation</vt:lpstr>
      <vt:lpstr>PowerPoint-Präsentation</vt:lpstr>
      <vt:lpstr>Softlockvermeidung (Julian)</vt:lpstr>
      <vt:lpstr>PowerPoint-Präsentation</vt:lpstr>
      <vt:lpstr>Gewinne speichern (Samuel)</vt:lpstr>
      <vt:lpstr>PowerPoint-Präsentation</vt:lpstr>
      <vt:lpstr>PowerPoint-Präsentation</vt:lpstr>
      <vt:lpstr>PowerPoint-Präsentation</vt:lpstr>
      <vt:lpstr>PowerPoint-Präsentation</vt:lpstr>
      <vt:lpstr>Problem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ärgere dich nicht</dc:title>
  <dc:creator>Höflehner Julian</dc:creator>
  <cp:lastModifiedBy>Höflehner Julian</cp:lastModifiedBy>
  <cp:revision>1</cp:revision>
  <dcterms:created xsi:type="dcterms:W3CDTF">2024-06-04T05:53:23Z</dcterms:created>
  <dcterms:modified xsi:type="dcterms:W3CDTF">2024-06-11T18:07:26Z</dcterms:modified>
</cp:coreProperties>
</file>