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eafb38bea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eafb38bea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eb4217c6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eb4217c6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cd5803b5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ccd5803b5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ccd5803b5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ccd5803b5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eb4217c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6eb4217c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eb4217c6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6eb4217c6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eafb38bea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eafb38bea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eafb38bea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eafb38bea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eafb38bea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eafb38bea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eafb38bea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eafb38bea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eafb38bea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eafb38bea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eb4217c6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eb4217c6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ec7342ea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ec7342ea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Sweet Home Finder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Web-based property finder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4325" y="1102175"/>
            <a:ext cx="695325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idx="1" type="subTitle"/>
          </p:nvPr>
        </p:nvSpPr>
        <p:spPr>
          <a:xfrm>
            <a:off x="159050" y="74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Cases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500" y="598125"/>
            <a:ext cx="5033150" cy="441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062" y="0"/>
            <a:ext cx="547557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Software Engineering Design Practices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Version Control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of Github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up differents branches to implement new </a:t>
            </a:r>
            <a:r>
              <a:rPr lang="en"/>
              <a:t>features</a:t>
            </a:r>
            <a:r>
              <a:rPr lang="en"/>
              <a:t> and debug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Case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System Architecture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Cases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Active communication between frontend and backend teams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 the progress regularly to keep the team up to 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Refactoring and Code Cleanup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Improve code quality, readability, and maintainability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238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Software Engineering Design Practices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433300" y="811025"/>
            <a:ext cx="8520600" cy="4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5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Modularity and Encapsulation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Module, service, controller modules have specific roles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Classes and components encapsulate relevant data and methods, generally adhering to having a single responsibility (Single Responsibility Principle)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DRY (Don't Repeat Yourself)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Common libraries (e.g. Formik, Yup, axios, bcrypt) reduce redundancy and promote consistency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Security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Use of hashed passwords, JWT for authentication, and route protection guards help protect user data and ensure that only authenticated users access certain endpoints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Nest.js’s dependency injection pattern decouples components from their dependencies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Components are more modular, testable and maintainable: open to extension, closed to modification (Open/Closed Principle)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Data Transfer Objects (DTOs)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Structure input data &amp; maintains predictable application behavior and error management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our app: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Provide an easier way for people to browse </a:t>
            </a:r>
            <a:r>
              <a:rPr lang="en"/>
              <a:t>through</a:t>
            </a:r>
            <a:r>
              <a:rPr lang="en"/>
              <a:t> property listings online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Provide features such as highlighting amenities near a property and routes from a property to a frequently visited location (work, school, etc.)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user must be able to register for an account in the 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user must be able to log into the 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user must be able to view an interactive map of Singapore.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user must be able to search for properties based on keywords.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user must be able to select a specific property to view more details of.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user must be able to view nearby amenities to the selected property.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user must be able to search for routes from the selected property to a location inputted by the user.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9888" y="152400"/>
            <a:ext cx="602422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 b="53729" l="0" r="0" t="0"/>
          <a:stretch/>
        </p:blipFill>
        <p:spPr>
          <a:xfrm>
            <a:off x="1117075" y="767950"/>
            <a:ext cx="7406501" cy="43755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>
            <p:ph type="title"/>
          </p:nvPr>
        </p:nvSpPr>
        <p:spPr>
          <a:xfrm>
            <a:off x="214425" y="19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Login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 rotWithShape="1">
          <a:blip r:embed="rId3">
            <a:alphaModFix/>
          </a:blip>
          <a:srcRect b="0" l="0" r="0" t="46446"/>
          <a:stretch/>
        </p:blipFill>
        <p:spPr>
          <a:xfrm>
            <a:off x="912838" y="519650"/>
            <a:ext cx="7318325" cy="50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Forget Password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Dialog Diagram</a:t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29955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/>
        </p:nvSpPr>
        <p:spPr>
          <a:xfrm>
            <a:off x="2380650" y="304050"/>
            <a:ext cx="4382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</a:rPr>
              <a:t>Stack Used:</a:t>
            </a:r>
            <a:endParaRPr sz="3100">
              <a:solidFill>
                <a:schemeClr val="dk1"/>
              </a:solidFill>
            </a:endParaRPr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000" y="1739699"/>
            <a:ext cx="3586473" cy="9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0075" y="2942297"/>
            <a:ext cx="2570474" cy="144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552575"/>
            <a:ext cx="1851284" cy="16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238424"/>
            <a:ext cx="3349700" cy="16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26550" y="1739700"/>
            <a:ext cx="1664500" cy="149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29425" y="3241400"/>
            <a:ext cx="2191039" cy="114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/>
        </p:nvSpPr>
        <p:spPr>
          <a:xfrm>
            <a:off x="1385325" y="965850"/>
            <a:ext cx="11277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Frontend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6466863" y="965850"/>
            <a:ext cx="11277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Back</a:t>
            </a:r>
            <a:r>
              <a:rPr lang="en" sz="1800">
                <a:solidFill>
                  <a:schemeClr val="dk2"/>
                </a:solidFill>
              </a:rPr>
              <a:t>end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