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ae56c3f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ae56c3f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ae56c3f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ae56c3f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ae56c3f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ae56c3f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39950" y="366875"/>
            <a:ext cx="40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Inputs Information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 flipH="1">
            <a:off x="508325" y="1057325"/>
            <a:ext cx="3852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Questions: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Sport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Position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Experience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Season Start Date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Season End Date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Skills Desired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Chosen training level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Desired number of training days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550" y="1057324"/>
            <a:ext cx="1803553" cy="38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9275" y="119950"/>
            <a:ext cx="2196600" cy="48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539950" y="366875"/>
            <a:ext cx="40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  Algorithm Creates Program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 txBox="1"/>
          <p:nvPr/>
        </p:nvSpPr>
        <p:spPr>
          <a:xfrm flipH="1">
            <a:off x="6526400" y="212975"/>
            <a:ext cx="21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  <a:latin typeface="Proxima Nova"/>
                <a:ea typeface="Proxima Nova"/>
                <a:cs typeface="Proxima Nova"/>
                <a:sym typeface="Proxima Nova"/>
              </a:rPr>
              <a:t>EX. Baseball, Catcher, Level 1 Off-Season</a:t>
            </a:r>
            <a:endParaRPr b="1">
              <a:solidFill>
                <a:srgbClr val="FFE5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0" y="413475"/>
            <a:ext cx="1743664" cy="18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03" y="2403000"/>
            <a:ext cx="3068650" cy="26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70643"/>
            <a:ext cx="4391375" cy="41851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135600" y="828575"/>
            <a:ext cx="223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Skills Associated with Position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+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Level, Number of Training Days &amp; Type of Season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+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Transferable Training to Playing Skills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34375" y="1114800"/>
            <a:ext cx="952182" cy="211626"/>
          </a:xfrm>
          <a:prstGeom prst="flowChartTerminator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34375" y="2009625"/>
            <a:ext cx="1149714" cy="211626"/>
          </a:xfrm>
          <a:prstGeom prst="flowChartTerminator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369275" y="1646950"/>
            <a:ext cx="804330" cy="211626"/>
          </a:xfrm>
          <a:prstGeom prst="flowChartTerminator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401725" y="2306075"/>
            <a:ext cx="905958" cy="211626"/>
          </a:xfrm>
          <a:prstGeom prst="flowChartTerminator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086550" y="3502575"/>
            <a:ext cx="905958" cy="211626"/>
          </a:xfrm>
          <a:prstGeom prst="flowChartTerminator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806200" y="42300"/>
            <a:ext cx="47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Algorithm Creates Program (continued)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5" y="444400"/>
            <a:ext cx="8857549" cy="22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25" y="2728175"/>
            <a:ext cx="8857549" cy="22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601" y="626300"/>
            <a:ext cx="2289900" cy="19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582275" y="134050"/>
            <a:ext cx="40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Other Features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 flipH="1">
            <a:off x="162750" y="828575"/>
            <a:ext cx="3259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Coaches can set challenges for players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Players participate and submit an entry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Teammates can see other entries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Accountability: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Coaches can see player progress and workout log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Coach Programmed Workouts: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Coaches can override the programs given to the players and enter their own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Can use exercises from OTF library or upload their own exercises with a demonstration video and written cues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 flipH="1">
            <a:off x="6166500" y="828575"/>
            <a:ext cx="2977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Progressions and Regressions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Players can progress to more difficult exercises and also regress to less challenging ones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Player Strength and Conditioning Evaluations: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Player’s work on the app including their evaluations will be put into a player profile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can be used in recruitment as a way of showing the work done in the off-season and in-season on their sport in the weightroom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075" y="0"/>
            <a:ext cx="1878917" cy="41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425" y="630163"/>
            <a:ext cx="1900550" cy="411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612" y="990587"/>
            <a:ext cx="1900537" cy="411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6">
            <a:alphaModFix/>
          </a:blip>
          <a:srcRect b="0" l="11556" r="8685" t="0"/>
          <a:stretch/>
        </p:blipFill>
        <p:spPr>
          <a:xfrm>
            <a:off x="2201825" y="1121563"/>
            <a:ext cx="3845275" cy="31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" y="0"/>
            <a:ext cx="2144900" cy="46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