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6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2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5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3C40-CCD3-4467-9A8F-1C4B7D8B19A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3C34-419C-4933-B63F-59782FCDC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i.telegram.org/bo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1498" y="1085222"/>
            <a:ext cx="116541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들어가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를 키고 해당 명령어를 입력하여 한글폰트설치 및</a:t>
            </a:r>
            <a:r>
              <a:rPr lang="en-US" altLang="ko-KR" dirty="0"/>
              <a:t> </a:t>
            </a:r>
            <a:r>
              <a:rPr lang="ko-KR" altLang="en-US" dirty="0" smtClean="0"/>
              <a:t>시스템 업데이트를 진행한다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fonts-</a:t>
            </a:r>
            <a:r>
              <a:rPr lang="en-US" altLang="ko-KR" dirty="0" err="1"/>
              <a:t>unfonts</a:t>
            </a:r>
            <a:r>
              <a:rPr lang="en-US" altLang="ko-KR" dirty="0"/>
              <a:t>-</a:t>
            </a:r>
            <a:r>
              <a:rPr lang="en-US" altLang="ko-KR" dirty="0" err="1"/>
              <a:t>nanum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upgrade</a:t>
            </a:r>
          </a:p>
          <a:p>
            <a:r>
              <a:rPr lang="en-US" altLang="ko-KR" dirty="0"/>
              <a:t>apt install </a:t>
            </a:r>
            <a:r>
              <a:rPr lang="en-US" altLang="ko-KR" dirty="0" err="1"/>
              <a:t>nabi</a:t>
            </a:r>
            <a:endParaRPr lang="en-US" altLang="ko-KR" dirty="0"/>
          </a:p>
          <a:p>
            <a:r>
              <a:rPr lang="en-US" altLang="ko-KR" dirty="0"/>
              <a:t>apt install </a:t>
            </a:r>
            <a:r>
              <a:rPr lang="en-US" altLang="ko-KR" dirty="0" err="1" smtClean="0"/>
              <a:t>im-config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1.2 IP</a:t>
            </a:r>
            <a:r>
              <a:rPr lang="ko-KR" altLang="en-US" dirty="0" smtClean="0"/>
              <a:t>고정</a:t>
            </a:r>
            <a:endParaRPr lang="en-US" altLang="ko-KR" dirty="0" smtClean="0"/>
          </a:p>
          <a:p>
            <a:pPr fontAlgn="base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dhcpcd.conf</a:t>
            </a:r>
            <a:endParaRPr lang="en-US" altLang="ko-KR" dirty="0"/>
          </a:p>
          <a:p>
            <a:pPr fontAlgn="base"/>
            <a:r>
              <a:rPr lang="en-US" altLang="ko-KR" dirty="0"/>
              <a:t>interface eth0</a:t>
            </a:r>
          </a:p>
          <a:p>
            <a:pPr fontAlgn="base"/>
            <a:r>
              <a:rPr lang="en-US" altLang="ko-KR" dirty="0"/>
              <a:t>static </a:t>
            </a:r>
            <a:r>
              <a:rPr lang="en-US" altLang="ko-KR" dirty="0" err="1"/>
              <a:t>ip_address</a:t>
            </a:r>
            <a:r>
              <a:rPr lang="en-US" altLang="ko-KR" dirty="0"/>
              <a:t>=&lt;IP address&gt;/24</a:t>
            </a:r>
          </a:p>
          <a:p>
            <a:pPr fontAlgn="base"/>
            <a:r>
              <a:rPr lang="en-US" altLang="ko-KR" dirty="0"/>
              <a:t>static routers=&lt;</a:t>
            </a:r>
            <a:r>
              <a:rPr lang="ko-KR" altLang="en-US" dirty="0" err="1"/>
              <a:t>게이트웨이</a:t>
            </a:r>
            <a:r>
              <a:rPr lang="en-US" altLang="ko-KR" dirty="0"/>
              <a:t>&gt;</a:t>
            </a:r>
            <a:endParaRPr lang="ko-KR" altLang="en-US" dirty="0"/>
          </a:p>
          <a:p>
            <a:pPr fontAlgn="base"/>
            <a:r>
              <a:rPr lang="en-US" altLang="ko-KR" dirty="0"/>
              <a:t>static </a:t>
            </a:r>
            <a:r>
              <a:rPr lang="en-US" altLang="ko-KR" dirty="0" err="1"/>
              <a:t>domain_name_servers</a:t>
            </a:r>
            <a:r>
              <a:rPr lang="en-US" altLang="ko-KR" dirty="0"/>
              <a:t>=&lt;DNS 2</a:t>
            </a:r>
            <a:r>
              <a:rPr lang="ko-KR" altLang="en-US" dirty="0"/>
              <a:t>개 다 입력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448" y="1155560"/>
            <a:ext cx="6688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가동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응답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내가 만든 </a:t>
            </a:r>
            <a:r>
              <a:rPr lang="ko-KR" altLang="en-US" dirty="0" err="1" smtClean="0"/>
              <a:t>봇의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채팅창에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아무 말이나 입력한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사이트에 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https://api.telegram.org/bot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봇코드</a:t>
            </a:r>
            <a:r>
              <a:rPr lang="en-US" altLang="ko-KR" dirty="0" smtClean="0"/>
              <a:t>]/</a:t>
            </a:r>
            <a:r>
              <a:rPr lang="en-US" altLang="ko-KR" dirty="0" err="1" smtClean="0"/>
              <a:t>getUpdates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입력하고 채팅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찾는다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69" y="838100"/>
            <a:ext cx="2648320" cy="59253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56914" y="4280008"/>
            <a:ext cx="1524000" cy="23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01962" y="421119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채팅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0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4448" y="1155560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가동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응답</a:t>
            </a:r>
            <a:endParaRPr lang="en-US" altLang="ko-KR" dirty="0" smtClean="0"/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해당 코드를 입력하여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실행한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채팅창에서</a:t>
            </a:r>
            <a:r>
              <a:rPr lang="ko-KR" altLang="en-US" dirty="0" smtClean="0"/>
              <a:t> 실제로 작동하는지 확인한다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17" y="1155560"/>
            <a:ext cx="5153744" cy="513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51" y="5068058"/>
            <a:ext cx="476316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3478" y="1095270"/>
            <a:ext cx="11148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원격제어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vmc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vmc</a:t>
            </a:r>
            <a:r>
              <a:rPr lang="en-US" altLang="ko-KR" dirty="0" smtClean="0"/>
              <a:t> Viewer 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라즈베리파이가</a:t>
            </a:r>
            <a:r>
              <a:rPr lang="ko-KR" altLang="en-US" dirty="0" smtClean="0"/>
              <a:t> 아닌 일반 윈도우 환경에서도 작업할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05" y="3520380"/>
            <a:ext cx="4102981" cy="2924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478" y="2572598"/>
            <a:ext cx="701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주피터 랩 설치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통한 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위해 주피터 랩을 사용하여 작업한다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2" y="3520380"/>
            <a:ext cx="4728616" cy="26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4448" y="1155560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3-1. </a:t>
            </a:r>
            <a:r>
              <a:rPr lang="ko-KR" altLang="en-US" dirty="0" smtClean="0"/>
              <a:t>코로나 감염자 수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" y="2310002"/>
            <a:ext cx="7540486" cy="42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4448" y="1155560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3-2.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주식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" y="2240781"/>
            <a:ext cx="7681410" cy="43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4448" y="1155560"/>
            <a:ext cx="2363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3-3. </a:t>
            </a:r>
            <a:r>
              <a:rPr lang="ko-KR" altLang="en-US" dirty="0" err="1" smtClean="0"/>
              <a:t>경일대</a:t>
            </a:r>
            <a:r>
              <a:rPr lang="ko-KR" altLang="en-US" dirty="0" smtClean="0"/>
              <a:t> 학식정보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" y="2159277"/>
            <a:ext cx="7652231" cy="43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4448" y="1155560"/>
            <a:ext cx="6758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4.1 </a:t>
            </a:r>
            <a:r>
              <a:rPr lang="ko-KR" altLang="en-US" dirty="0" smtClean="0"/>
              <a:t>두 가지 종류의 서버 구축</a:t>
            </a:r>
            <a:endParaRPr lang="en-US" altLang="ko-KR" dirty="0" smtClean="0"/>
          </a:p>
          <a:p>
            <a:r>
              <a:rPr lang="ko-KR" altLang="en-US" dirty="0" smtClean="0"/>
              <a:t>기본으로 제공해주는 서버 기능을 가지고 서버를 구축하는 방법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8" y="2632888"/>
            <a:ext cx="721143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9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4448" y="1155560"/>
            <a:ext cx="3206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4.1 </a:t>
            </a:r>
            <a:r>
              <a:rPr lang="ko-KR" altLang="en-US" dirty="0" smtClean="0"/>
              <a:t>두 가지 종류의 서버 구축</a:t>
            </a:r>
            <a:endParaRPr lang="en-US" altLang="ko-KR" dirty="0" smtClean="0"/>
          </a:p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를 이용한 방법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7" y="2620110"/>
            <a:ext cx="6029011" cy="3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448" y="1155560"/>
            <a:ext cx="3297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4.2 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6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3973" y="311498"/>
            <a:ext cx="61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웹크롤링과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제어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448" y="1155560"/>
            <a:ext cx="6274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가동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채팅봇</a:t>
            </a:r>
            <a:r>
              <a:rPr lang="ko-KR" altLang="en-US" dirty="0" smtClean="0"/>
              <a:t> 응답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텔레그램에서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BotFather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친구등록한다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/</a:t>
            </a:r>
            <a:r>
              <a:rPr lang="en-US" altLang="ko-KR" dirty="0" err="1" smtClean="0"/>
              <a:t>newbot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이용해 새 </a:t>
            </a:r>
            <a:r>
              <a:rPr lang="ko-KR" altLang="en-US" dirty="0" err="1" smtClean="0"/>
              <a:t>봇을</a:t>
            </a:r>
            <a:r>
              <a:rPr lang="ko-KR" altLang="en-US" dirty="0" smtClean="0"/>
              <a:t> 만들고 </a:t>
            </a:r>
            <a:r>
              <a:rPr lang="ko-KR" altLang="en-US" dirty="0" err="1" smtClean="0"/>
              <a:t>봇</a:t>
            </a:r>
            <a:r>
              <a:rPr lang="ko-KR" altLang="en-US" dirty="0" smtClean="0"/>
              <a:t> 코드를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8" y="3565504"/>
            <a:ext cx="2610214" cy="600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8" y="4832668"/>
            <a:ext cx="4753638" cy="99073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178246" y="2952293"/>
            <a:ext cx="5757242" cy="3029373"/>
            <a:chOff x="6178246" y="2952293"/>
            <a:chExt cx="5757242" cy="30293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9955" y="2952293"/>
              <a:ext cx="4715533" cy="30293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8246" y="475882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봇</a:t>
              </a:r>
              <a:r>
                <a:rPr lang="ko-KR" altLang="en-US" dirty="0" smtClean="0"/>
                <a:t> 코드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5538" y="4832667"/>
              <a:ext cx="3135086" cy="2216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5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358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2022-09-15T00:53:33Z</dcterms:created>
  <dcterms:modified xsi:type="dcterms:W3CDTF">2022-09-15T01:29:52Z</dcterms:modified>
</cp:coreProperties>
</file>