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5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8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0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7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7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9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2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EF81FD-C44E-478F-9DDA-7AD010D93C7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A46539-8B94-4731-981A-775AE1A04D9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0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43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기본세팅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주피터랩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웹크롤링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서버구축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가동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57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기본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923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라즈베리파이</a:t>
            </a:r>
            <a:r>
              <a:rPr lang="ko-KR" altLang="en-US" sz="1600" dirty="0" smtClean="0">
                <a:solidFill>
                  <a:srgbClr val="0070C0"/>
                </a:solidFill>
              </a:rPr>
              <a:t> 기본 설정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 smtClean="0"/>
              <a:t>기본 설정 </a:t>
            </a:r>
            <a:r>
              <a:rPr lang="en-US" altLang="ko-KR" sz="1600" dirty="0" smtClean="0"/>
              <a:t>-&gt; Raspberry Pi Configuration -&gt; Interfaces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-&gt; SSH, VNC </a:t>
            </a:r>
            <a:r>
              <a:rPr lang="ko-KR" altLang="en-US" sz="1600" dirty="0" smtClean="0"/>
              <a:t>활성화 시키기</a:t>
            </a:r>
            <a:r>
              <a:rPr lang="en-US" altLang="ko-KR" sz="1600" dirty="0" smtClean="0"/>
              <a:t>!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55137"/>
            <a:ext cx="6239746" cy="873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3838074"/>
            <a:ext cx="7132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&lt;IP </a:t>
            </a:r>
            <a:r>
              <a:rPr lang="ko-KR" altLang="en-US" sz="1600" dirty="0" smtClean="0">
                <a:solidFill>
                  <a:srgbClr val="0070C0"/>
                </a:solidFill>
              </a:rPr>
              <a:t>확인하기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ipconfig</a:t>
            </a:r>
            <a:r>
              <a:rPr lang="en-US" altLang="ko-KR" sz="1600" dirty="0" smtClean="0"/>
              <a:t> / </a:t>
            </a:r>
            <a:r>
              <a:rPr lang="ko-KR" altLang="en-US" sz="1600" dirty="0" err="1" smtClean="0"/>
              <a:t>라즈베리파이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ifconfig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확인하기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ko-KR" altLang="en-US" sz="1600" dirty="0" smtClean="0">
                <a:solidFill>
                  <a:srgbClr val="0070C0"/>
                </a:solidFill>
              </a:rPr>
              <a:t>한글 나오게 설정하기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install fonts-</a:t>
            </a:r>
            <a:r>
              <a:rPr lang="en-US" altLang="ko-KR" sz="1600" dirty="0" err="1" smtClean="0"/>
              <a:t>unfonts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nanum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글꼴다운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install </a:t>
            </a:r>
            <a:r>
              <a:rPr lang="en-US" altLang="ko-KR" sz="1600" dirty="0" err="1" smtClean="0"/>
              <a:t>nabi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한글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install </a:t>
            </a:r>
            <a:r>
              <a:rPr lang="en-US" altLang="ko-KR" sz="1600" dirty="0" err="1" smtClean="0"/>
              <a:t>im-config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다운 후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reboot </a:t>
            </a:r>
            <a:r>
              <a:rPr lang="ko-KR" altLang="en-US" sz="1600" dirty="0" smtClean="0"/>
              <a:t>또는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shutdown </a:t>
            </a:r>
            <a:r>
              <a:rPr lang="ko-KR" altLang="en-US" sz="1600" dirty="0" smtClean="0"/>
              <a:t>을 통해 </a:t>
            </a:r>
            <a:r>
              <a:rPr lang="ko-KR" altLang="en-US" sz="1600" dirty="0" err="1" smtClean="0"/>
              <a:t>재부팅하기</a:t>
            </a:r>
            <a:r>
              <a:rPr lang="en-US" altLang="ko-KR" sz="16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174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기본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7221" y="2009274"/>
            <a:ext cx="9928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ko-KR" altLang="en-US" sz="1600" dirty="0" smtClean="0">
                <a:solidFill>
                  <a:srgbClr val="0070C0"/>
                </a:solidFill>
              </a:rPr>
              <a:t>고정 </a:t>
            </a:r>
            <a:r>
              <a:rPr lang="en-US" altLang="ko-KR" sz="1600" dirty="0" smtClean="0">
                <a:solidFill>
                  <a:srgbClr val="0070C0"/>
                </a:solidFill>
              </a:rPr>
              <a:t>IP </a:t>
            </a:r>
            <a:r>
              <a:rPr lang="ko-KR" altLang="en-US" sz="1600" dirty="0" smtClean="0">
                <a:solidFill>
                  <a:srgbClr val="0070C0"/>
                </a:solidFill>
              </a:rPr>
              <a:t>설정하기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nano</a:t>
            </a:r>
            <a:r>
              <a:rPr lang="en-US" altLang="ko-KR" sz="1600" dirty="0" smtClean="0"/>
              <a:t> 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dhcpcd.conf</a:t>
            </a:r>
            <a:endParaRPr lang="en-US" altLang="ko-KR" sz="1600" dirty="0" smtClean="0"/>
          </a:p>
          <a:p>
            <a:r>
              <a:rPr lang="en-US" altLang="ko-KR" sz="1600" dirty="0" smtClean="0"/>
              <a:t>-&gt; interface eth0</a:t>
            </a:r>
          </a:p>
          <a:p>
            <a:r>
              <a:rPr lang="en-US" altLang="ko-KR" sz="1600" dirty="0" smtClean="0"/>
              <a:t>static </a:t>
            </a:r>
            <a:r>
              <a:rPr lang="en-US" altLang="ko-KR" sz="1600" dirty="0" err="1" smtClean="0"/>
              <a:t>ip_address</a:t>
            </a:r>
            <a:r>
              <a:rPr lang="en-US" altLang="ko-KR" sz="1600" dirty="0" smtClean="0"/>
              <a:t>=&lt;IP address&gt;/24    //</a:t>
            </a:r>
            <a:r>
              <a:rPr lang="ko-KR" altLang="en-US" sz="1600" dirty="0" smtClean="0"/>
              <a:t>괄호 </a:t>
            </a:r>
            <a:r>
              <a:rPr lang="ko-KR" altLang="en-US" sz="1600" dirty="0" err="1" smtClean="0"/>
              <a:t>적지말고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아이피</a:t>
            </a:r>
            <a:r>
              <a:rPr lang="ko-KR" altLang="en-US" sz="1600" dirty="0" smtClean="0"/>
              <a:t> 주소 숫자 적기</a:t>
            </a:r>
          </a:p>
          <a:p>
            <a:r>
              <a:rPr lang="en-US" altLang="ko-KR" sz="1600" dirty="0" smtClean="0"/>
              <a:t>static routers=255.255.255.0</a:t>
            </a:r>
          </a:p>
          <a:p>
            <a:r>
              <a:rPr lang="en-US" altLang="ko-KR" sz="1600" dirty="0" smtClean="0"/>
              <a:t>static </a:t>
            </a:r>
            <a:r>
              <a:rPr lang="en-US" altLang="ko-KR" sz="1600" dirty="0" err="1" smtClean="0"/>
              <a:t>domain_name_servers</a:t>
            </a:r>
            <a:r>
              <a:rPr lang="en-US" altLang="ko-KR" sz="1600" dirty="0" smtClean="0"/>
              <a:t>=&lt;DNS&gt;  //</a:t>
            </a:r>
            <a:r>
              <a:rPr lang="ko-KR" altLang="en-US" sz="1600" dirty="0" smtClean="0"/>
              <a:t>괄호 </a:t>
            </a:r>
            <a:r>
              <a:rPr lang="ko-KR" altLang="en-US" sz="1600" dirty="0" err="1" smtClean="0"/>
              <a:t>적지말고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DNS </a:t>
            </a:r>
            <a:r>
              <a:rPr lang="ko-KR" altLang="en-US" sz="1600" dirty="0" smtClean="0"/>
              <a:t>주소 숫자 적기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3954379"/>
            <a:ext cx="9928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파이썬</a:t>
            </a:r>
            <a:r>
              <a:rPr lang="en-US" altLang="ko-KR" sz="1600" dirty="0" smtClean="0">
                <a:solidFill>
                  <a:srgbClr val="0070C0"/>
                </a:solidFill>
              </a:rPr>
              <a:t>3&gt;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install python3-pip python3-dev</a:t>
            </a:r>
          </a:p>
          <a:p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pip3 install </a:t>
            </a:r>
            <a:r>
              <a:rPr lang="en-US" altLang="ko-KR" sz="1600" dirty="0" err="1" smtClean="0"/>
              <a:t>jupyterlab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480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주피터랩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3158" y="1985210"/>
            <a:ext cx="84461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Jupyter</a:t>
            </a:r>
            <a:r>
              <a:rPr lang="en-US" altLang="ko-KR" sz="1600" dirty="0" smtClean="0">
                <a:solidFill>
                  <a:srgbClr val="0070C0"/>
                </a:solidFill>
              </a:rPr>
              <a:t> lab </a:t>
            </a:r>
            <a:r>
              <a:rPr lang="ko-KR" altLang="en-US" sz="1600" dirty="0" smtClean="0">
                <a:solidFill>
                  <a:srgbClr val="0070C0"/>
                </a:solidFill>
              </a:rPr>
              <a:t>설정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notebook.auth</a:t>
            </a:r>
            <a:r>
              <a:rPr lang="en-US" altLang="ko-KR" sz="1600" dirty="0" smtClean="0"/>
              <a:t> import </a:t>
            </a:r>
            <a:r>
              <a:rPr lang="en-US" altLang="ko-KR" sz="1600" dirty="0" err="1" smtClean="0"/>
              <a:t>passwd</a:t>
            </a:r>
            <a:endParaRPr lang="en-US" altLang="ko-KR" sz="1600" dirty="0" smtClean="0"/>
          </a:p>
          <a:p>
            <a:r>
              <a:rPr lang="en-US" altLang="ko-KR" sz="1600" dirty="0" err="1" smtClean="0"/>
              <a:t>passwd</a:t>
            </a:r>
            <a:r>
              <a:rPr lang="en-US" altLang="ko-KR" sz="1600" dirty="0" smtClean="0"/>
              <a:t>()</a:t>
            </a:r>
          </a:p>
          <a:p>
            <a:r>
              <a:rPr lang="ko-KR" altLang="en-US" sz="1600" dirty="0" smtClean="0"/>
              <a:t>비밀번호입력 </a:t>
            </a:r>
            <a:r>
              <a:rPr lang="en-US" altLang="ko-KR" sz="1600" dirty="0" smtClean="0"/>
              <a:t>1 </a:t>
            </a:r>
          </a:p>
          <a:p>
            <a:r>
              <a:rPr lang="ko-KR" altLang="en-US" sz="1600" dirty="0" smtClean="0"/>
              <a:t>비밀번호입력 </a:t>
            </a:r>
            <a:r>
              <a:rPr lang="en-US" altLang="ko-KR" sz="1600" dirty="0" smtClean="0"/>
              <a:t>2</a:t>
            </a:r>
          </a:p>
          <a:p>
            <a:r>
              <a:rPr lang="en-US" altLang="ko-KR" sz="1600" dirty="0" err="1" smtClean="0"/>
              <a:t>sha</a:t>
            </a:r>
            <a:r>
              <a:rPr lang="en-US" altLang="ko-KR" sz="1600" dirty="0" smtClean="0"/>
              <a:t>`:</a:t>
            </a:r>
            <a:r>
              <a:rPr lang="ko-KR" altLang="en-US" sz="1600" dirty="0" smtClean="0"/>
              <a:t>암호화된 비밀번호 출력됨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암호화된 비밀번호 메모해두기</a:t>
            </a:r>
          </a:p>
          <a:p>
            <a:r>
              <a:rPr lang="en-US" altLang="ko-KR" sz="1600" dirty="0" smtClean="0"/>
              <a:t>exit()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nano</a:t>
            </a:r>
            <a:r>
              <a:rPr lang="en-US" altLang="ko-KR" sz="1600" dirty="0" smtClean="0"/>
              <a:t> jupyter_lab_config.py    // </a:t>
            </a:r>
            <a:r>
              <a:rPr lang="ko-KR" altLang="en-US" sz="1600" dirty="0" smtClean="0"/>
              <a:t>내부내용 확인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c.NotebookApp.allow_origin</a:t>
            </a:r>
            <a:r>
              <a:rPr lang="en-US" altLang="ko-KR" sz="1600" dirty="0" smtClean="0"/>
              <a:t>='*'     //</a:t>
            </a:r>
            <a:r>
              <a:rPr lang="ko-KR" altLang="en-US" sz="1600" dirty="0" smtClean="0"/>
              <a:t>외부접속가능</a:t>
            </a:r>
          </a:p>
          <a:p>
            <a:r>
              <a:rPr lang="en-US" altLang="ko-KR" sz="1600" dirty="0" err="1" smtClean="0"/>
              <a:t>c.NotebookApp.ip</a:t>
            </a:r>
            <a:r>
              <a:rPr lang="en-US" altLang="ko-KR" sz="1600" dirty="0" smtClean="0"/>
              <a:t>='*'	        //</a:t>
            </a:r>
            <a:r>
              <a:rPr lang="ko-KR" altLang="en-US" sz="1600" dirty="0" err="1" smtClean="0"/>
              <a:t>아이피</a:t>
            </a:r>
            <a:r>
              <a:rPr lang="ko-KR" altLang="en-US" sz="1600" dirty="0" smtClean="0"/>
              <a:t> 모두허용</a:t>
            </a:r>
          </a:p>
          <a:p>
            <a:r>
              <a:rPr lang="en-US" altLang="ko-KR" sz="1600" dirty="0" err="1" smtClean="0"/>
              <a:t>c.NotebookApp.port</a:t>
            </a:r>
            <a:r>
              <a:rPr lang="en-US" altLang="ko-KR" sz="1600" dirty="0" smtClean="0"/>
              <a:t>=8888          //</a:t>
            </a:r>
            <a:r>
              <a:rPr lang="ko-KR" altLang="en-US" sz="1600" dirty="0" smtClean="0"/>
              <a:t>포트설정</a:t>
            </a:r>
          </a:p>
          <a:p>
            <a:r>
              <a:rPr lang="en-US" altLang="ko-KR" sz="1600" dirty="0" err="1" smtClean="0"/>
              <a:t>c.NotebookApp.password</a:t>
            </a:r>
            <a:r>
              <a:rPr lang="en-US" altLang="ko-KR" sz="1600" dirty="0" smtClean="0"/>
              <a:t>='</a:t>
            </a:r>
            <a:r>
              <a:rPr lang="ko-KR" altLang="en-US" sz="1600" dirty="0" err="1" smtClean="0"/>
              <a:t>아르곤</a:t>
            </a:r>
            <a:r>
              <a:rPr lang="en-US" altLang="ko-KR" sz="1600" dirty="0" smtClean="0"/>
              <a:t>2:</a:t>
            </a:r>
            <a:r>
              <a:rPr lang="ko-KR" altLang="en-US" sz="1600" dirty="0" smtClean="0"/>
              <a:t>패스워드</a:t>
            </a:r>
            <a:r>
              <a:rPr lang="en-US" altLang="ko-KR" sz="1600" dirty="0" smtClean="0"/>
              <a:t>'</a:t>
            </a:r>
          </a:p>
          <a:p>
            <a:r>
              <a:rPr lang="en-US" altLang="ko-KR" sz="1600" dirty="0" err="1" smtClean="0"/>
              <a:t>c.NotebookApp.notebook_dir</a:t>
            </a:r>
            <a:r>
              <a:rPr lang="en-US" altLang="ko-KR" sz="1600" dirty="0" smtClean="0"/>
              <a:t>='/home/bready(?)/workspace‘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lab  // </a:t>
            </a:r>
            <a:r>
              <a:rPr lang="ko-KR" altLang="en-US" sz="1600" dirty="0" smtClean="0"/>
              <a:t>서버접속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30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주피터랩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3159" y="1949115"/>
            <a:ext cx="8446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Jupyter</a:t>
            </a:r>
            <a:r>
              <a:rPr lang="en-US" altLang="ko-KR" sz="1600" dirty="0" smtClean="0">
                <a:solidFill>
                  <a:srgbClr val="0070C0"/>
                </a:solidFill>
              </a:rPr>
              <a:t> lab </a:t>
            </a:r>
            <a:r>
              <a:rPr lang="ko-KR" altLang="en-US" sz="1600" dirty="0" smtClean="0">
                <a:solidFill>
                  <a:srgbClr val="0070C0"/>
                </a:solidFill>
              </a:rPr>
              <a:t>들어온 후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!pip -V</a:t>
            </a:r>
          </a:p>
          <a:p>
            <a:r>
              <a:rPr lang="en-US" altLang="ko-KR" sz="1600" dirty="0" smtClean="0"/>
              <a:t>!pip install update</a:t>
            </a:r>
          </a:p>
          <a:p>
            <a:r>
              <a:rPr lang="en-US" altLang="ko-KR" sz="1600" dirty="0" smtClean="0"/>
              <a:t>!</a:t>
            </a:r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–version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ko-KR" altLang="en-US" sz="1600" dirty="0" smtClean="0">
                <a:solidFill>
                  <a:srgbClr val="0070C0"/>
                </a:solidFill>
              </a:rPr>
              <a:t>원격제어하기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 smtClean="0"/>
              <a:t>VNC </a:t>
            </a:r>
            <a:r>
              <a:rPr lang="ko-KR" altLang="en-US" sz="1600" dirty="0" smtClean="0"/>
              <a:t>서버 설치 후 설정한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 입력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37" y="4802150"/>
            <a:ext cx="2851872" cy="14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3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5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Nodejs</a:t>
            </a:r>
            <a:r>
              <a:rPr lang="en-US" altLang="ko-KR" dirty="0"/>
              <a:t> </a:t>
            </a:r>
            <a:r>
              <a:rPr lang="ko-KR" altLang="en-US" dirty="0" smtClean="0"/>
              <a:t>서버구축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가동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7115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</TotalTime>
  <Words>245</Words>
  <Application>Microsoft Office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라즈베리파이 </vt:lpstr>
      <vt:lpstr>목차</vt:lpstr>
      <vt:lpstr>1. 라즈베리파이 기본 세팅</vt:lpstr>
      <vt:lpstr>1. 라즈베리파이 기본 세팅</vt:lpstr>
      <vt:lpstr>2. 주피터랩 설치</vt:lpstr>
      <vt:lpstr>2. 주피터랩 설치</vt:lpstr>
      <vt:lpstr>3. 파이썬 웹크롤링</vt:lpstr>
      <vt:lpstr>4. Nodejs 서버구축</vt:lpstr>
      <vt:lpstr>5. 텔레그램 API 리스너 가동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14</cp:revision>
  <dcterms:created xsi:type="dcterms:W3CDTF">2022-09-15T02:04:40Z</dcterms:created>
  <dcterms:modified xsi:type="dcterms:W3CDTF">2022-09-15T08:39:26Z</dcterms:modified>
</cp:coreProperties>
</file>