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8" r:id="rId9"/>
    <p:sldId id="277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5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8-12-04T08:42:17.601" v="53" actId="790"/>
      <pc:docMkLst>
        <pc:docMk/>
      </pc:docMkLst>
      <pc:sldChg chg="modNotes">
        <pc:chgData name="Fake Test User" userId="SID-0" providerId="Test" clId="FakeClientId" dt="2018-12-04T08:39:22.055" v="14" actId="790"/>
        <pc:sldMkLst>
          <pc:docMk/>
          <pc:sldMk cId="1096358168" sldId="270"/>
        </pc:sldMkLst>
      </pc:sldChg>
      <pc:sldChg chg="modSp modNotes">
        <pc:chgData name="Fake Test User" userId="SID-0" providerId="Test" clId="FakeClientId" dt="2018-12-04T08:40:38.451" v="34" actId="790"/>
        <pc:sldMkLst>
          <pc:docMk/>
          <pc:sldMk cId="3410528100" sldId="271"/>
        </pc:sldMkLst>
        <pc:spChg chg="mod">
          <ac:chgData name="Fake Test User" userId="SID-0" providerId="Test" clId="FakeClientId" dt="2018-12-04T08:40:38.451" v="34" actId="790"/>
          <ac:spMkLst>
            <pc:docMk/>
            <pc:sldMk cId="3410528100" sldId="271"/>
            <ac:spMk id="2" creationId="{00000000-0000-0000-0000-000000000000}"/>
          </ac:spMkLst>
        </pc:spChg>
        <pc:spChg chg="mod">
          <ac:chgData name="Fake Test User" userId="SID-0" providerId="Test" clId="FakeClientId" dt="2018-12-04T08:40:38.451" v="34" actId="790"/>
          <ac:spMkLst>
            <pc:docMk/>
            <pc:sldMk cId="3410528100" sldId="271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40:47.467" v="37" actId="790"/>
        <pc:sldMkLst>
          <pc:docMk/>
          <pc:sldMk cId="2057674307" sldId="272"/>
        </pc:sldMkLst>
        <pc:spChg chg="mod">
          <ac:chgData name="Fake Test User" userId="SID-0" providerId="Test" clId="FakeClientId" dt="2018-12-04T08:40:47.467" v="37" actId="790"/>
          <ac:spMkLst>
            <pc:docMk/>
            <pc:sldMk cId="2057674307" sldId="272"/>
            <ac:spMk id="2" creationId="{00000000-0000-0000-0000-000000000000}"/>
          </ac:spMkLst>
        </pc:spChg>
        <pc:spChg chg="mod">
          <ac:chgData name="Fake Test User" userId="SID-0" providerId="Test" clId="FakeClientId" dt="2018-12-04T08:40:47.467" v="37" actId="790"/>
          <ac:spMkLst>
            <pc:docMk/>
            <pc:sldMk cId="2057674307" sldId="272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40:53.091" v="38" actId="790"/>
        <pc:sldMkLst>
          <pc:docMk/>
          <pc:sldMk cId="1794587301" sldId="273"/>
        </pc:sldMkLst>
        <pc:spChg chg="mod">
          <ac:chgData name="Fake Test User" userId="SID-0" providerId="Test" clId="FakeClientId" dt="2018-12-04T08:40:53.091" v="38" actId="790"/>
          <ac:spMkLst>
            <pc:docMk/>
            <pc:sldMk cId="1794587301" sldId="273"/>
            <ac:spMk id="2" creationId="{00000000-0000-0000-0000-000000000000}"/>
          </ac:spMkLst>
        </pc:spChg>
        <pc:spChg chg="mod">
          <ac:chgData name="Fake Test User" userId="SID-0" providerId="Test" clId="FakeClientId" dt="2018-12-04T08:40:53.091" v="38" actId="790"/>
          <ac:spMkLst>
            <pc:docMk/>
            <pc:sldMk cId="1794587301" sldId="273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40:58.466" v="39" actId="790"/>
        <pc:sldMkLst>
          <pc:docMk/>
          <pc:sldMk cId="2493007523" sldId="274"/>
        </pc:sldMkLst>
        <pc:spChg chg="mod">
          <ac:chgData name="Fake Test User" userId="SID-0" providerId="Test" clId="FakeClientId" dt="2018-12-04T08:40:58.466" v="39" actId="790"/>
          <ac:spMkLst>
            <pc:docMk/>
            <pc:sldMk cId="2493007523" sldId="274"/>
            <ac:spMk id="2" creationId="{00000000-0000-0000-0000-000000000000}"/>
          </ac:spMkLst>
        </pc:spChg>
        <pc:spChg chg="mod">
          <ac:chgData name="Fake Test User" userId="SID-0" providerId="Test" clId="FakeClientId" dt="2018-12-04T08:40:58.466" v="39" actId="790"/>
          <ac:spMkLst>
            <pc:docMk/>
            <pc:sldMk cId="2493007523" sldId="274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41:02.653" v="40" actId="790"/>
        <pc:sldMkLst>
          <pc:docMk/>
          <pc:sldMk cId="3629560857" sldId="275"/>
        </pc:sldMkLst>
        <pc:spChg chg="mod">
          <ac:chgData name="Fake Test User" userId="SID-0" providerId="Test" clId="FakeClientId" dt="2018-12-04T08:41:02.653" v="40" actId="790"/>
          <ac:spMkLst>
            <pc:docMk/>
            <pc:sldMk cId="3629560857" sldId="275"/>
            <ac:spMk id="2" creationId="{00000000-0000-0000-0000-000000000000}"/>
          </ac:spMkLst>
        </pc:spChg>
        <pc:spChg chg="mod">
          <ac:chgData name="Fake Test User" userId="SID-0" providerId="Test" clId="FakeClientId" dt="2018-12-04T08:41:02.653" v="40" actId="790"/>
          <ac:spMkLst>
            <pc:docMk/>
            <pc:sldMk cId="3629560857" sldId="275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41:06.762" v="41" actId="790"/>
        <pc:sldMkLst>
          <pc:docMk/>
          <pc:sldMk cId="2494252465" sldId="276"/>
        </pc:sldMkLst>
        <pc:spChg chg="mod">
          <ac:chgData name="Fake Test User" userId="SID-0" providerId="Test" clId="FakeClientId" dt="2018-12-04T08:41:06.762" v="41" actId="790"/>
          <ac:spMkLst>
            <pc:docMk/>
            <pc:sldMk cId="2494252465" sldId="276"/>
            <ac:spMk id="2" creationId="{00000000-0000-0000-0000-000000000000}"/>
          </ac:spMkLst>
        </pc:spChg>
        <pc:spChg chg="mod">
          <ac:chgData name="Fake Test User" userId="SID-0" providerId="Test" clId="FakeClientId" dt="2018-12-04T08:41:06.762" v="41" actId="790"/>
          <ac:spMkLst>
            <pc:docMk/>
            <pc:sldMk cId="2494252465" sldId="276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41:12.168" v="42" actId="790"/>
        <pc:sldMkLst>
          <pc:docMk/>
          <pc:sldMk cId="3801660654" sldId="277"/>
        </pc:sldMkLst>
        <pc:spChg chg="mod">
          <ac:chgData name="Fake Test User" userId="SID-0" providerId="Test" clId="FakeClientId" dt="2018-12-04T08:41:12.168" v="42" actId="790"/>
          <ac:spMkLst>
            <pc:docMk/>
            <pc:sldMk cId="3801660654" sldId="277"/>
            <ac:spMk id="2" creationId="{00000000-0000-0000-0000-000000000000}"/>
          </ac:spMkLst>
        </pc:spChg>
        <pc:spChg chg="mod">
          <ac:chgData name="Fake Test User" userId="SID-0" providerId="Test" clId="FakeClientId" dt="2018-12-04T08:41:12.168" v="42" actId="790"/>
          <ac:spMkLst>
            <pc:docMk/>
            <pc:sldMk cId="3801660654" sldId="277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42:17.601" v="53" actId="790"/>
        <pc:sldMkLst>
          <pc:docMk/>
          <pc:sldMk cId="2519909124" sldId="278"/>
        </pc:sldMkLst>
        <pc:spChg chg="mod">
          <ac:chgData name="Fake Test User" userId="SID-0" providerId="Test" clId="FakeClientId" dt="2018-12-04T08:42:17.601" v="53" actId="790"/>
          <ac:spMkLst>
            <pc:docMk/>
            <pc:sldMk cId="2519909124" sldId="278"/>
            <ac:spMk id="2" creationId="{00000000-0000-0000-0000-000000000000}"/>
          </ac:spMkLst>
        </pc:spChg>
        <pc:spChg chg="mod">
          <ac:chgData name="Fake Test User" userId="SID-0" providerId="Test" clId="FakeClientId" dt="2018-12-04T08:42:17.601" v="53" actId="790"/>
          <ac:spMkLst>
            <pc:docMk/>
            <pc:sldMk cId="2519909124" sldId="278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41:21.121" v="44" actId="790"/>
        <pc:sldMkLst>
          <pc:docMk/>
          <pc:sldMk cId="1216751560" sldId="279"/>
        </pc:sldMkLst>
        <pc:spChg chg="mod">
          <ac:chgData name="Fake Test User" userId="SID-0" providerId="Test" clId="FakeClientId" dt="2018-12-04T08:41:21.121" v="44" actId="790"/>
          <ac:spMkLst>
            <pc:docMk/>
            <pc:sldMk cId="1216751560" sldId="279"/>
            <ac:spMk id="2" creationId="{00000000-0000-0000-0000-000000000000}"/>
          </ac:spMkLst>
        </pc:spChg>
        <pc:spChg chg="mod">
          <ac:chgData name="Fake Test User" userId="SID-0" providerId="Test" clId="FakeClientId" dt="2018-12-04T08:41:21.121" v="44" actId="790"/>
          <ac:spMkLst>
            <pc:docMk/>
            <pc:sldMk cId="1216751560" sldId="279"/>
            <ac:spMk id="3" creationId="{00000000-0000-0000-0000-000000000000}"/>
          </ac:spMkLst>
        </pc:spChg>
      </pc:sldChg>
      <pc:sldChg chg="modNotes">
        <pc:chgData name="Fake Test User" userId="SID-0" providerId="Test" clId="FakeClientId" dt="2018-12-04T08:40:07.048" v="26" actId="790"/>
        <pc:sldMkLst>
          <pc:docMk/>
          <pc:sldMk cId="2303474947" sldId="280"/>
        </pc:sldMkLst>
      </pc:sldChg>
      <pc:sldChg chg="modNotes">
        <pc:chgData name="Fake Test User" userId="SID-0" providerId="Test" clId="FakeClientId" dt="2018-12-04T08:40:10.314" v="27" actId="790"/>
        <pc:sldMkLst>
          <pc:docMk/>
          <pc:sldMk cId="329787518" sldId="281"/>
        </pc:sldMkLst>
      </pc:sldChg>
      <pc:sldChg chg="modSp modNotes">
        <pc:chgData name="Fake Test User" userId="SID-0" providerId="Test" clId="FakeClientId" dt="2018-12-04T08:41:38.948" v="48" actId="790"/>
        <pc:sldMkLst>
          <pc:docMk/>
          <pc:sldMk cId="2876187254" sldId="282"/>
        </pc:sldMkLst>
        <pc:spChg chg="mod">
          <ac:chgData name="Fake Test User" userId="SID-0" providerId="Test" clId="FakeClientId" dt="2018-12-04T08:41:38.948" v="48" actId="790"/>
          <ac:spMkLst>
            <pc:docMk/>
            <pc:sldMk cId="2876187254" sldId="282"/>
            <ac:spMk id="2" creationId="{00000000-0000-0000-0000-000000000000}"/>
          </ac:spMkLst>
        </pc:spChg>
        <pc:spChg chg="mod">
          <ac:chgData name="Fake Test User" userId="SID-0" providerId="Test" clId="FakeClientId" dt="2018-12-04T08:41:38.948" v="48" actId="790"/>
          <ac:spMkLst>
            <pc:docMk/>
            <pc:sldMk cId="2876187254" sldId="282"/>
            <ac:spMk id="3" creationId="{00000000-0000-0000-0000-000000000000}"/>
          </ac:spMkLst>
        </pc:spChg>
      </pc:sldChg>
      <pc:sldMasterChg chg="modSp modSldLayout">
        <pc:chgData name="Fake Test User" userId="SID-0" providerId="Test" clId="FakeClientId" dt="2018-12-04T08:39:16.134" v="13" actId="790"/>
        <pc:sldMasterMkLst>
          <pc:docMk/>
          <pc:sldMasterMk cId="3012251994" sldId="2147483672"/>
        </pc:sldMasterMkLst>
        <pc:spChg chg="mod">
          <ac:chgData name="Fake Test User" userId="SID-0" providerId="Test" clId="FakeClientId" dt="2018-12-04T08:38:33.083" v="2" actId="790"/>
          <ac:spMkLst>
            <pc:docMk/>
            <pc:sldMasterMk cId="3012251994" sldId="2147483672"/>
            <ac:spMk id="2" creationId="{00000000-0000-0000-0000-000000000000}"/>
          </ac:spMkLst>
        </pc:spChg>
        <pc:spChg chg="mod">
          <ac:chgData name="Fake Test User" userId="SID-0" providerId="Test" clId="FakeClientId" dt="2018-12-04T08:38:33.083" v="2" actId="790"/>
          <ac:spMkLst>
            <pc:docMk/>
            <pc:sldMasterMk cId="3012251994" sldId="2147483672"/>
            <ac:spMk id="3" creationId="{00000000-0000-0000-0000-000000000000}"/>
          </ac:spMkLst>
        </pc:spChg>
        <pc:spChg chg="mod">
          <ac:chgData name="Fake Test User" userId="SID-0" providerId="Test" clId="FakeClientId" dt="2018-12-04T08:38:33.083" v="2" actId="790"/>
          <ac:spMkLst>
            <pc:docMk/>
            <pc:sldMasterMk cId="3012251994" sldId="2147483672"/>
            <ac:spMk id="4" creationId="{00000000-0000-0000-0000-000000000000}"/>
          </ac:spMkLst>
        </pc:spChg>
        <pc:spChg chg="mod">
          <ac:chgData name="Fake Test User" userId="SID-0" providerId="Test" clId="FakeClientId" dt="2018-12-04T08:38:33.083" v="2" actId="790"/>
          <ac:spMkLst>
            <pc:docMk/>
            <pc:sldMasterMk cId="3012251994" sldId="2147483672"/>
            <ac:spMk id="5" creationId="{00000000-0000-0000-0000-000000000000}"/>
          </ac:spMkLst>
        </pc:spChg>
        <pc:spChg chg="mod">
          <ac:chgData name="Fake Test User" userId="SID-0" providerId="Test" clId="FakeClientId" dt="2018-12-04T08:38:33.083" v="2" actId="790"/>
          <ac:spMkLst>
            <pc:docMk/>
            <pc:sldMasterMk cId="3012251994" sldId="2147483672"/>
            <ac:spMk id="6" creationId="{00000000-0000-0000-0000-000000000000}"/>
          </ac:spMkLst>
        </pc:spChg>
        <pc:spChg chg="mod">
          <ac:chgData name="Fake Test User" userId="SID-0" providerId="Test" clId="FakeClientId" dt="2018-12-04T08:38:33.083" v="2" actId="790"/>
          <ac:spMkLst>
            <pc:docMk/>
            <pc:sldMasterMk cId="3012251994" sldId="2147483672"/>
            <ac:spMk id="7" creationId="{00000000-0000-0000-0000-000000000000}"/>
          </ac:spMkLst>
        </pc:spChg>
        <pc:spChg chg="mod">
          <ac:chgData name="Fake Test User" userId="SID-0" providerId="Test" clId="FakeClientId" dt="2018-12-04T08:38:33.083" v="2" actId="790"/>
          <ac:spMkLst>
            <pc:docMk/>
            <pc:sldMasterMk cId="3012251994" sldId="2147483672"/>
            <ac:spMk id="8" creationId="{00000000-0000-0000-0000-000000000000}"/>
          </ac:spMkLst>
        </pc:spChg>
        <pc:sldLayoutChg chg="modSp">
          <pc:chgData name="Fake Test User" userId="SID-0" providerId="Test" clId="FakeClientId" dt="2018-12-04T08:38:36.333" v="3" actId="790"/>
          <pc:sldLayoutMkLst>
            <pc:docMk/>
            <pc:sldMasterMk cId="3012251994" sldId="2147483672"/>
            <pc:sldLayoutMk cId="2794820782" sldId="2147483673"/>
          </pc:sldLayoutMkLst>
          <pc:spChg chg="mod">
            <ac:chgData name="Fake Test User" userId="SID-0" providerId="Test" clId="FakeClientId" dt="2018-12-04T08:38:36.333" v="3" actId="790"/>
            <ac:spMkLst>
              <pc:docMk/>
              <pc:sldMasterMk cId="3012251994" sldId="2147483672"/>
              <pc:sldLayoutMk cId="2794820782" sldId="214748367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38:36.333" v="3" actId="790"/>
            <ac:spMkLst>
              <pc:docMk/>
              <pc:sldMasterMk cId="3012251994" sldId="2147483672"/>
              <pc:sldLayoutMk cId="2794820782" sldId="214748367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38:36.333" v="3" actId="790"/>
            <ac:spMkLst>
              <pc:docMk/>
              <pc:sldMasterMk cId="3012251994" sldId="2147483672"/>
              <pc:sldLayoutMk cId="2794820782" sldId="2147483673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38:36.333" v="3" actId="790"/>
            <ac:spMkLst>
              <pc:docMk/>
              <pc:sldMasterMk cId="3012251994" sldId="2147483672"/>
              <pc:sldLayoutMk cId="2794820782" sldId="2147483673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38:36.333" v="3" actId="790"/>
            <ac:spMkLst>
              <pc:docMk/>
              <pc:sldMasterMk cId="3012251994" sldId="2147483672"/>
              <pc:sldLayoutMk cId="2794820782" sldId="2147483673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38:39.614" v="4" actId="790"/>
          <pc:sldLayoutMkLst>
            <pc:docMk/>
            <pc:sldMasterMk cId="3012251994" sldId="2147483672"/>
            <pc:sldLayoutMk cId="3381064927" sldId="2147483674"/>
          </pc:sldLayoutMkLst>
          <pc:spChg chg="mod">
            <ac:chgData name="Fake Test User" userId="SID-0" providerId="Test" clId="FakeClientId" dt="2018-12-04T08:38:39.614" v="4" actId="790"/>
            <ac:spMkLst>
              <pc:docMk/>
              <pc:sldMasterMk cId="3012251994" sldId="2147483672"/>
              <pc:sldLayoutMk cId="3381064927" sldId="214748367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38:39.614" v="4" actId="790"/>
            <ac:spMkLst>
              <pc:docMk/>
              <pc:sldMasterMk cId="3012251994" sldId="2147483672"/>
              <pc:sldLayoutMk cId="3381064927" sldId="214748367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38:39.614" v="4" actId="790"/>
            <ac:spMkLst>
              <pc:docMk/>
              <pc:sldMasterMk cId="3012251994" sldId="2147483672"/>
              <pc:sldLayoutMk cId="3381064927" sldId="214748367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38:39.614" v="4" actId="790"/>
            <ac:spMkLst>
              <pc:docMk/>
              <pc:sldMasterMk cId="3012251994" sldId="2147483672"/>
              <pc:sldLayoutMk cId="3381064927" sldId="214748367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38:39.614" v="4" actId="790"/>
            <ac:spMkLst>
              <pc:docMk/>
              <pc:sldMasterMk cId="3012251994" sldId="2147483672"/>
              <pc:sldLayoutMk cId="3381064927" sldId="214748367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38:43.786" v="5" actId="790"/>
          <pc:sldLayoutMkLst>
            <pc:docMk/>
            <pc:sldMasterMk cId="3012251994" sldId="2147483672"/>
            <pc:sldLayoutMk cId="3415689626" sldId="2147483675"/>
          </pc:sldLayoutMkLst>
          <pc:spChg chg="mod">
            <ac:chgData name="Fake Test User" userId="SID-0" providerId="Test" clId="FakeClientId" dt="2018-12-04T08:38:43.786" v="5" actId="790"/>
            <ac:spMkLst>
              <pc:docMk/>
              <pc:sldMasterMk cId="3012251994" sldId="2147483672"/>
              <pc:sldLayoutMk cId="3415689626" sldId="214748367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38:43.786" v="5" actId="790"/>
            <ac:spMkLst>
              <pc:docMk/>
              <pc:sldMasterMk cId="3012251994" sldId="2147483672"/>
              <pc:sldLayoutMk cId="3415689626" sldId="214748367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38:43.786" v="5" actId="790"/>
            <ac:spMkLst>
              <pc:docMk/>
              <pc:sldMasterMk cId="3012251994" sldId="2147483672"/>
              <pc:sldLayoutMk cId="3415689626" sldId="2147483675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38:43.786" v="5" actId="790"/>
            <ac:spMkLst>
              <pc:docMk/>
              <pc:sldMasterMk cId="3012251994" sldId="2147483672"/>
              <pc:sldLayoutMk cId="3415689626" sldId="2147483675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38:43.786" v="5" actId="790"/>
            <ac:spMkLst>
              <pc:docMk/>
              <pc:sldMasterMk cId="3012251994" sldId="2147483672"/>
              <pc:sldLayoutMk cId="3415689626" sldId="2147483675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38:43.786" v="5" actId="790"/>
            <ac:spMkLst>
              <pc:docMk/>
              <pc:sldMasterMk cId="3012251994" sldId="2147483672"/>
              <pc:sldLayoutMk cId="3415689626" sldId="2147483675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38:43.786" v="5" actId="790"/>
            <ac:spMkLst>
              <pc:docMk/>
              <pc:sldMasterMk cId="3012251994" sldId="2147483672"/>
              <pc:sldLayoutMk cId="3415689626" sldId="2147483675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38:43.786" v="5" actId="790"/>
            <ac:spMkLst>
              <pc:docMk/>
              <pc:sldMasterMk cId="3012251994" sldId="2147483672"/>
              <pc:sldLayoutMk cId="3415689626" sldId="2147483675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38:47.676" v="6" actId="790"/>
          <pc:sldLayoutMkLst>
            <pc:docMk/>
            <pc:sldMasterMk cId="3012251994" sldId="2147483672"/>
            <pc:sldLayoutMk cId="2533336930" sldId="2147483676"/>
          </pc:sldLayoutMkLst>
          <pc:spChg chg="mod">
            <ac:chgData name="Fake Test User" userId="SID-0" providerId="Test" clId="FakeClientId" dt="2018-12-04T08:38:47.676" v="6" actId="790"/>
            <ac:spMkLst>
              <pc:docMk/>
              <pc:sldMasterMk cId="3012251994" sldId="2147483672"/>
              <pc:sldLayoutMk cId="2533336930" sldId="2147483676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38:47.676" v="6" actId="790"/>
            <ac:spMkLst>
              <pc:docMk/>
              <pc:sldMasterMk cId="3012251994" sldId="2147483672"/>
              <pc:sldLayoutMk cId="2533336930" sldId="2147483676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38:47.676" v="6" actId="790"/>
            <ac:spMkLst>
              <pc:docMk/>
              <pc:sldMasterMk cId="3012251994" sldId="2147483672"/>
              <pc:sldLayoutMk cId="2533336930" sldId="2147483676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38:47.676" v="6" actId="790"/>
            <ac:spMkLst>
              <pc:docMk/>
              <pc:sldMasterMk cId="3012251994" sldId="2147483672"/>
              <pc:sldLayoutMk cId="2533336930" sldId="2147483676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38:47.676" v="6" actId="790"/>
            <ac:spMkLst>
              <pc:docMk/>
              <pc:sldMasterMk cId="3012251994" sldId="2147483672"/>
              <pc:sldLayoutMk cId="2533336930" sldId="2147483676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38:47.676" v="6" actId="790"/>
            <ac:spMkLst>
              <pc:docMk/>
              <pc:sldMasterMk cId="3012251994" sldId="2147483672"/>
              <pc:sldLayoutMk cId="2533336930" sldId="2147483676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38:53.713" v="7" actId="790"/>
          <pc:sldLayoutMkLst>
            <pc:docMk/>
            <pc:sldMasterMk cId="3012251994" sldId="2147483672"/>
            <pc:sldLayoutMk cId="3244593729" sldId="2147483677"/>
          </pc:sldLayoutMkLst>
          <pc:spChg chg="mod">
            <ac:chgData name="Fake Test User" userId="SID-0" providerId="Test" clId="FakeClientId" dt="2018-12-04T08:38:53.713" v="7" actId="790"/>
            <ac:spMkLst>
              <pc:docMk/>
              <pc:sldMasterMk cId="3012251994" sldId="2147483672"/>
              <pc:sldLayoutMk cId="3244593729" sldId="2147483677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38:53.713" v="7" actId="790"/>
            <ac:spMkLst>
              <pc:docMk/>
              <pc:sldMasterMk cId="3012251994" sldId="2147483672"/>
              <pc:sldLayoutMk cId="3244593729" sldId="2147483677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38:53.713" v="7" actId="790"/>
            <ac:spMkLst>
              <pc:docMk/>
              <pc:sldMasterMk cId="3012251994" sldId="2147483672"/>
              <pc:sldLayoutMk cId="3244593729" sldId="214748367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38:53.713" v="7" actId="790"/>
            <ac:spMkLst>
              <pc:docMk/>
              <pc:sldMasterMk cId="3012251994" sldId="2147483672"/>
              <pc:sldLayoutMk cId="3244593729" sldId="2147483677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38:53.713" v="7" actId="790"/>
            <ac:spMkLst>
              <pc:docMk/>
              <pc:sldMasterMk cId="3012251994" sldId="2147483672"/>
              <pc:sldLayoutMk cId="3244593729" sldId="2147483677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38:53.713" v="7" actId="790"/>
            <ac:spMkLst>
              <pc:docMk/>
              <pc:sldMasterMk cId="3012251994" sldId="2147483672"/>
              <pc:sldLayoutMk cId="3244593729" sldId="2147483677"/>
              <ac:spMk id="9" creationId="{00000000-0000-0000-0000-000000000000}"/>
            </ac:spMkLst>
          </pc:spChg>
          <pc:spChg chg="mod">
            <ac:chgData name="Fake Test User" userId="SID-0" providerId="Test" clId="FakeClientId" dt="2018-12-04T08:38:53.713" v="7" actId="790"/>
            <ac:spMkLst>
              <pc:docMk/>
              <pc:sldMasterMk cId="3012251994" sldId="2147483672"/>
              <pc:sldLayoutMk cId="3244593729" sldId="2147483677"/>
              <ac:spMk id="11" creationId="{00000000-0000-0000-0000-000000000000}"/>
            </ac:spMkLst>
          </pc:spChg>
          <pc:spChg chg="mod">
            <ac:chgData name="Fake Test User" userId="SID-0" providerId="Test" clId="FakeClientId" dt="2018-12-04T08:38:53.713" v="7" actId="790"/>
            <ac:spMkLst>
              <pc:docMk/>
              <pc:sldMasterMk cId="3012251994" sldId="2147483672"/>
              <pc:sldLayoutMk cId="3244593729" sldId="2147483677"/>
              <ac:spMk id="13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38:57.072" v="8" actId="790"/>
          <pc:sldLayoutMkLst>
            <pc:docMk/>
            <pc:sldMasterMk cId="3012251994" sldId="2147483672"/>
            <pc:sldLayoutMk cId="3067989198" sldId="2147483678"/>
          </pc:sldLayoutMkLst>
          <pc:spChg chg="mod">
            <ac:chgData name="Fake Test User" userId="SID-0" providerId="Test" clId="FakeClientId" dt="2018-12-04T08:38:57.072" v="8" actId="790"/>
            <ac:spMkLst>
              <pc:docMk/>
              <pc:sldMasterMk cId="3012251994" sldId="2147483672"/>
              <pc:sldLayoutMk cId="3067989198" sldId="2147483678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38:57.072" v="8" actId="790"/>
            <ac:spMkLst>
              <pc:docMk/>
              <pc:sldMasterMk cId="3012251994" sldId="2147483672"/>
              <pc:sldLayoutMk cId="3067989198" sldId="2147483678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38:57.072" v="8" actId="790"/>
            <ac:spMkLst>
              <pc:docMk/>
              <pc:sldMasterMk cId="3012251994" sldId="2147483672"/>
              <pc:sldLayoutMk cId="3067989198" sldId="2147483678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38:57.072" v="8" actId="790"/>
            <ac:spMkLst>
              <pc:docMk/>
              <pc:sldMasterMk cId="3012251994" sldId="2147483672"/>
              <pc:sldLayoutMk cId="3067989198" sldId="2147483678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39:00.385" v="9" actId="790"/>
          <pc:sldLayoutMkLst>
            <pc:docMk/>
            <pc:sldMasterMk cId="3012251994" sldId="2147483672"/>
            <pc:sldLayoutMk cId="546002789" sldId="2147483679"/>
          </pc:sldLayoutMkLst>
          <pc:spChg chg="mod">
            <ac:chgData name="Fake Test User" userId="SID-0" providerId="Test" clId="FakeClientId" dt="2018-12-04T08:39:00.385" v="9" actId="790"/>
            <ac:spMkLst>
              <pc:docMk/>
              <pc:sldMasterMk cId="3012251994" sldId="2147483672"/>
              <pc:sldLayoutMk cId="546002789" sldId="2147483679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39:00.385" v="9" actId="790"/>
            <ac:spMkLst>
              <pc:docMk/>
              <pc:sldMasterMk cId="3012251994" sldId="2147483672"/>
              <pc:sldLayoutMk cId="546002789" sldId="2147483679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39:00.385" v="9" actId="790"/>
            <ac:spMkLst>
              <pc:docMk/>
              <pc:sldMasterMk cId="3012251994" sldId="2147483672"/>
              <pc:sldLayoutMk cId="546002789" sldId="2147483679"/>
              <ac:spMk id="4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39:04.572" v="10" actId="790"/>
          <pc:sldLayoutMkLst>
            <pc:docMk/>
            <pc:sldMasterMk cId="3012251994" sldId="2147483672"/>
            <pc:sldLayoutMk cId="307785903" sldId="2147483680"/>
          </pc:sldLayoutMkLst>
          <pc:spChg chg="mod">
            <ac:chgData name="Fake Test User" userId="SID-0" providerId="Test" clId="FakeClientId" dt="2018-12-04T08:39:04.572" v="10" actId="790"/>
            <ac:spMkLst>
              <pc:docMk/>
              <pc:sldMasterMk cId="3012251994" sldId="2147483672"/>
              <pc:sldLayoutMk cId="307785903" sldId="2147483680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39:04.572" v="10" actId="790"/>
            <ac:spMkLst>
              <pc:docMk/>
              <pc:sldMasterMk cId="3012251994" sldId="2147483672"/>
              <pc:sldLayoutMk cId="307785903" sldId="2147483680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39:04.572" v="10" actId="790"/>
            <ac:spMkLst>
              <pc:docMk/>
              <pc:sldMasterMk cId="3012251994" sldId="2147483672"/>
              <pc:sldLayoutMk cId="307785903" sldId="2147483680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39:04.572" v="10" actId="790"/>
            <ac:spMkLst>
              <pc:docMk/>
              <pc:sldMasterMk cId="3012251994" sldId="2147483672"/>
              <pc:sldLayoutMk cId="307785903" sldId="2147483680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39:04.572" v="10" actId="790"/>
            <ac:spMkLst>
              <pc:docMk/>
              <pc:sldMasterMk cId="3012251994" sldId="2147483672"/>
              <pc:sldLayoutMk cId="307785903" sldId="2147483680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39:04.572" v="10" actId="790"/>
            <ac:spMkLst>
              <pc:docMk/>
              <pc:sldMasterMk cId="3012251994" sldId="2147483672"/>
              <pc:sldLayoutMk cId="307785903" sldId="2147483680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39:09.150" v="11" actId="790"/>
          <pc:sldLayoutMkLst>
            <pc:docMk/>
            <pc:sldMasterMk cId="3012251994" sldId="2147483672"/>
            <pc:sldLayoutMk cId="3655479332" sldId="2147483681"/>
          </pc:sldLayoutMkLst>
          <pc:spChg chg="mod">
            <ac:chgData name="Fake Test User" userId="SID-0" providerId="Test" clId="FakeClientId" dt="2018-12-04T08:39:09.150" v="11" actId="790"/>
            <ac:spMkLst>
              <pc:docMk/>
              <pc:sldMasterMk cId="3012251994" sldId="2147483672"/>
              <pc:sldLayoutMk cId="3655479332" sldId="214748368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39:09.150" v="11" actId="790"/>
            <ac:spMkLst>
              <pc:docMk/>
              <pc:sldMasterMk cId="3012251994" sldId="2147483672"/>
              <pc:sldLayoutMk cId="3655479332" sldId="214748368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39:09.150" v="11" actId="790"/>
            <ac:spMkLst>
              <pc:docMk/>
              <pc:sldMasterMk cId="3012251994" sldId="2147483672"/>
              <pc:sldLayoutMk cId="3655479332" sldId="214748368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39:09.150" v="11" actId="790"/>
            <ac:spMkLst>
              <pc:docMk/>
              <pc:sldMasterMk cId="3012251994" sldId="2147483672"/>
              <pc:sldLayoutMk cId="3655479332" sldId="2147483681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39:09.150" v="11" actId="790"/>
            <ac:spMkLst>
              <pc:docMk/>
              <pc:sldMasterMk cId="3012251994" sldId="2147483672"/>
              <pc:sldLayoutMk cId="3655479332" sldId="2147483681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39:09.150" v="11" actId="790"/>
            <ac:spMkLst>
              <pc:docMk/>
              <pc:sldMasterMk cId="3012251994" sldId="2147483672"/>
              <pc:sldLayoutMk cId="3655479332" sldId="2147483681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39:12.837" v="12" actId="790"/>
          <pc:sldLayoutMkLst>
            <pc:docMk/>
            <pc:sldMasterMk cId="3012251994" sldId="2147483672"/>
            <pc:sldLayoutMk cId="4172995853" sldId="2147483682"/>
          </pc:sldLayoutMkLst>
          <pc:spChg chg="mod">
            <ac:chgData name="Fake Test User" userId="SID-0" providerId="Test" clId="FakeClientId" dt="2018-12-04T08:39:12.837" v="12" actId="790"/>
            <ac:spMkLst>
              <pc:docMk/>
              <pc:sldMasterMk cId="3012251994" sldId="2147483672"/>
              <pc:sldLayoutMk cId="4172995853" sldId="2147483682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39:12.837" v="12" actId="790"/>
            <ac:spMkLst>
              <pc:docMk/>
              <pc:sldMasterMk cId="3012251994" sldId="2147483672"/>
              <pc:sldLayoutMk cId="4172995853" sldId="2147483682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39:12.837" v="12" actId="790"/>
            <ac:spMkLst>
              <pc:docMk/>
              <pc:sldMasterMk cId="3012251994" sldId="2147483672"/>
              <pc:sldLayoutMk cId="4172995853" sldId="2147483682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39:12.837" v="12" actId="790"/>
            <ac:spMkLst>
              <pc:docMk/>
              <pc:sldMasterMk cId="3012251994" sldId="2147483672"/>
              <pc:sldLayoutMk cId="4172995853" sldId="2147483682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39:12.837" v="12" actId="790"/>
            <ac:spMkLst>
              <pc:docMk/>
              <pc:sldMasterMk cId="3012251994" sldId="2147483672"/>
              <pc:sldLayoutMk cId="4172995853" sldId="2147483682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39:16.134" v="13" actId="790"/>
          <pc:sldLayoutMkLst>
            <pc:docMk/>
            <pc:sldMasterMk cId="3012251994" sldId="2147483672"/>
            <pc:sldLayoutMk cId="3711999067" sldId="2147483683"/>
          </pc:sldLayoutMkLst>
          <pc:spChg chg="mod">
            <ac:chgData name="Fake Test User" userId="SID-0" providerId="Test" clId="FakeClientId" dt="2018-12-04T08:39:16.134" v="13" actId="790"/>
            <ac:spMkLst>
              <pc:docMk/>
              <pc:sldMasterMk cId="3012251994" sldId="2147483672"/>
              <pc:sldLayoutMk cId="3711999067" sldId="214748368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39:16.134" v="13" actId="790"/>
            <ac:spMkLst>
              <pc:docMk/>
              <pc:sldMasterMk cId="3012251994" sldId="2147483672"/>
              <pc:sldLayoutMk cId="3711999067" sldId="214748368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39:16.134" v="13" actId="790"/>
            <ac:spMkLst>
              <pc:docMk/>
              <pc:sldMasterMk cId="3012251994" sldId="2147483672"/>
              <pc:sldLayoutMk cId="3711999067" sldId="2147483683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39:16.134" v="13" actId="790"/>
            <ac:spMkLst>
              <pc:docMk/>
              <pc:sldMasterMk cId="3012251994" sldId="2147483672"/>
              <pc:sldLayoutMk cId="3711999067" sldId="2147483683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39:16.134" v="13" actId="790"/>
            <ac:spMkLst>
              <pc:docMk/>
              <pc:sldMasterMk cId="3012251994" sldId="2147483672"/>
              <pc:sldLayoutMk cId="3711999067" sldId="2147483683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3D9D64-3793-4D61-90BB-507F49C8F91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2022-09-15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156258-22C2-4882-9F1C-855237B765CF}" type="datetime1">
              <a:rPr lang="ko-KR" altLang="en-US" noProof="0" smtClean="0"/>
              <a:t>2022-09-15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DF1C5CE-222C-4659-9A99-B99FC42AF6E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60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68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046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18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76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7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6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20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97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06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63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293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4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A45FB0-603D-43BF-8944-3A3BD2F325BE}" type="datetime1">
              <a:rPr lang="ko-KR" altLang="en-US" noProof="0" smtClean="0"/>
              <a:t>2022-09-15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0CD8F5D-A5AC-4A48-AC36-C087C371E0C7}" type="datetime1">
              <a:rPr lang="ko-KR" altLang="en-US" noProof="0" smtClean="0"/>
              <a:t>2022-09-15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4FD2BD-4C6A-470E-8EB5-D42C7EF5F2E2}" type="datetime1">
              <a:rPr lang="ko-KR" altLang="en-US" noProof="0" smtClean="0"/>
              <a:t>2022-09-15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2C8043-BFFE-40F3-B2E6-B4C9402720B6}" type="datetime1">
              <a:rPr lang="ko-KR" altLang="en-US" noProof="0" smtClean="0"/>
              <a:t>2022-09-15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8D69F2-FF86-403D-A8EF-5A108A27C9A7}" type="datetime1">
              <a:rPr lang="ko-KR" altLang="en-US" noProof="0" smtClean="0"/>
              <a:t>2022-09-15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CA8A49-4B8E-45A7-8421-872A6E977D49}" type="datetime1">
              <a:rPr lang="ko-KR" altLang="en-US" noProof="0" smtClean="0"/>
              <a:t>2022-09-15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E42AFA-E3C0-47BA-9D7B-9445667C7488}" type="datetime1">
              <a:rPr lang="ko-KR" altLang="en-US" noProof="0" smtClean="0"/>
              <a:t>2022-09-15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CCC3E6-6745-42AE-98F8-F616BB3A5B99}" type="datetime1">
              <a:rPr lang="ko-KR" altLang="en-US" noProof="0" smtClean="0"/>
              <a:t>2022-09-15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EEFBC4-9F93-487A-AB7F-F629DF57066B}" type="datetime1">
              <a:rPr lang="ko-KR" altLang="en-US" noProof="0" smtClean="0"/>
              <a:t>2022-09-15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77E89F-4E2A-490F-9C7F-544D4CB781C6}" type="datetime1">
              <a:rPr lang="ko-KR" altLang="en-US" noProof="0" smtClean="0"/>
              <a:t>2022-09-15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37EF28-918A-4CE4-B1E7-91546B49DEB5}" type="datetime1">
              <a:rPr lang="ko-KR" altLang="en-US" noProof="0" smtClean="0"/>
              <a:t>2022-09-15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ko-KR" altLang="en-US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18FBD7-F59E-499B-ABBB-DEE384B67D12}" type="datetime1">
              <a:rPr lang="ko-KR" altLang="en-US" noProof="0" smtClean="0"/>
              <a:t>2022-09-15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1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7698" y="1631091"/>
            <a:ext cx="8122508" cy="1087395"/>
          </a:xfrm>
        </p:spPr>
        <p:txBody>
          <a:bodyPr rtlCol="0"/>
          <a:lstStyle/>
          <a:p>
            <a:pPr rtl="0"/>
            <a:r>
              <a:rPr lang="ko-KR" altLang="en-US" dirty="0" err="1" smtClean="0"/>
              <a:t>라즈베리파이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2067698" y="5035376"/>
            <a:ext cx="8122508" cy="599305"/>
          </a:xfrm>
        </p:spPr>
        <p:txBody>
          <a:bodyPr rtlCol="0"/>
          <a:lstStyle/>
          <a:p>
            <a:pPr algn="r" rtl="0"/>
            <a:r>
              <a:rPr lang="ko-KR" altLang="en-US" dirty="0" smtClean="0"/>
              <a:t>이성민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89807"/>
            <a:ext cx="10363200" cy="823448"/>
          </a:xfrm>
        </p:spPr>
        <p:txBody>
          <a:bodyPr rtlCol="0"/>
          <a:lstStyle/>
          <a:p>
            <a:r>
              <a:rPr lang="ko-KR" altLang="en-US" sz="5000" dirty="0" err="1"/>
              <a:t>라즈베리파이의</a:t>
            </a:r>
            <a:r>
              <a:rPr lang="ko-KR" altLang="en-US" sz="5000" dirty="0"/>
              <a:t> </a:t>
            </a:r>
            <a:r>
              <a:rPr lang="en-US" altLang="ko-KR" sz="5000" dirty="0"/>
              <a:t>GPIO </a:t>
            </a:r>
            <a:r>
              <a:rPr lang="ko-KR" altLang="en-US" sz="5000" dirty="0"/>
              <a:t>입출력제어</a:t>
            </a:r>
            <a:endParaRPr lang="ko-KR" altLang="en-US" sz="50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013255"/>
            <a:ext cx="5176837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import </a:t>
            </a:r>
            <a:r>
              <a:rPr lang="en-US" altLang="ko-KR" sz="1500" dirty="0" err="1"/>
              <a:t>RPi.GPIO</a:t>
            </a:r>
            <a:r>
              <a:rPr lang="en-US" altLang="ko-KR" sz="1500" dirty="0"/>
              <a:t> as GPIO</a:t>
            </a:r>
          </a:p>
          <a:p>
            <a:r>
              <a:rPr lang="en-US" altLang="ko-KR" sz="1500" dirty="0"/>
              <a:t>import time</a:t>
            </a:r>
          </a:p>
          <a:p>
            <a:r>
              <a:rPr lang="en-US" altLang="ko-KR" sz="1500" dirty="0" err="1"/>
              <a:t>GPIO.setmode</a:t>
            </a:r>
            <a:r>
              <a:rPr lang="en-US" altLang="ko-KR" sz="1500" dirty="0"/>
              <a:t>(GPIO.BCM)</a:t>
            </a:r>
          </a:p>
          <a:p>
            <a:r>
              <a:rPr lang="en-US" altLang="ko-KR" sz="1500" dirty="0"/>
              <a:t>STEP_IN1 = 16</a:t>
            </a:r>
          </a:p>
          <a:p>
            <a:r>
              <a:rPr lang="en-US" altLang="ko-KR" sz="1500" dirty="0"/>
              <a:t>STEP_IN2 = 20</a:t>
            </a:r>
          </a:p>
          <a:p>
            <a:r>
              <a:rPr lang="en-US" altLang="ko-KR" sz="1500" dirty="0"/>
              <a:t>STEP_IN3 = 21</a:t>
            </a:r>
          </a:p>
          <a:p>
            <a:r>
              <a:rPr lang="en-US" altLang="ko-KR" sz="1500" dirty="0"/>
              <a:t>STEP_IN4 = 26</a:t>
            </a:r>
          </a:p>
          <a:p>
            <a:endParaRPr lang="en-US" altLang="ko-KR" sz="1500" dirty="0"/>
          </a:p>
          <a:p>
            <a:r>
              <a:rPr lang="en-US" altLang="ko-KR" sz="1500" dirty="0"/>
              <a:t>#</a:t>
            </a:r>
            <a:r>
              <a:rPr lang="ko-KR" altLang="en-US" sz="1500" dirty="0"/>
              <a:t>스텝모터의 </a:t>
            </a:r>
            <a:r>
              <a:rPr lang="ko-KR" altLang="en-US" sz="1500" dirty="0" err="1"/>
              <a:t>한바퀴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스템</a:t>
            </a:r>
            <a:r>
              <a:rPr lang="ko-KR" altLang="en-US" sz="1500" dirty="0"/>
              <a:t> 수를 정의한다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ROUND_STEPS = 4096</a:t>
            </a:r>
          </a:p>
          <a:p>
            <a:endParaRPr lang="en-US" altLang="ko-KR" sz="1500" dirty="0"/>
          </a:p>
          <a:p>
            <a:r>
              <a:rPr lang="en-US" altLang="ko-KR" sz="1500" dirty="0"/>
              <a:t>#</a:t>
            </a:r>
            <a:r>
              <a:rPr lang="ko-KR" altLang="en-US" sz="1500" dirty="0"/>
              <a:t>스텝모터 </a:t>
            </a:r>
            <a:r>
              <a:rPr lang="ko-KR" altLang="en-US" sz="1500" dirty="0" err="1"/>
              <a:t>한바퀴를</a:t>
            </a:r>
            <a:r>
              <a:rPr lang="ko-KR" altLang="en-US" sz="1500" dirty="0"/>
              <a:t> 제어할 때 출력할 상을 정의한다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STEPS = [[0,0,1,1,1,1,1,0], #</a:t>
            </a:r>
            <a:r>
              <a:rPr lang="ko-KR" altLang="en-US" sz="1500" dirty="0"/>
              <a:t>오렌지</a:t>
            </a:r>
          </a:p>
          <a:p>
            <a:r>
              <a:rPr lang="ko-KR" altLang="en-US" sz="1500" dirty="0"/>
              <a:t>         </a:t>
            </a:r>
            <a:r>
              <a:rPr lang="en-US" altLang="ko-KR" sz="1500" dirty="0"/>
              <a:t>[1,0,0,0,1,1,1,1], #</a:t>
            </a:r>
            <a:r>
              <a:rPr lang="ko-KR" altLang="en-US" sz="1500" dirty="0"/>
              <a:t>노란색</a:t>
            </a:r>
          </a:p>
          <a:p>
            <a:r>
              <a:rPr lang="ko-KR" altLang="en-US" sz="1500" dirty="0"/>
              <a:t>         </a:t>
            </a:r>
            <a:r>
              <a:rPr lang="en-US" altLang="ko-KR" sz="1500" dirty="0"/>
              <a:t>[1,1,1,0,0,0,1,1], #</a:t>
            </a:r>
            <a:r>
              <a:rPr lang="ko-KR" altLang="en-US" sz="1500" dirty="0"/>
              <a:t>핑크색</a:t>
            </a:r>
          </a:p>
          <a:p>
            <a:r>
              <a:rPr lang="ko-KR" altLang="en-US" sz="1500" dirty="0"/>
              <a:t>         </a:t>
            </a:r>
            <a:r>
              <a:rPr lang="en-US" altLang="ko-KR" sz="1500" dirty="0"/>
              <a:t>[1,1,1,1,1,0,0,0]] #</a:t>
            </a:r>
            <a:r>
              <a:rPr lang="ko-KR" altLang="en-US" sz="1500" dirty="0" err="1"/>
              <a:t>블루색</a:t>
            </a:r>
            <a:endParaRPr lang="ko-KR" altLang="en-US" sz="1500" dirty="0"/>
          </a:p>
          <a:p>
            <a:r>
              <a:rPr lang="en-US" altLang="ko-KR" sz="1500" dirty="0"/>
              <a:t>if __name__=="__main__":</a:t>
            </a:r>
          </a:p>
          <a:p>
            <a:r>
              <a:rPr lang="en-US" altLang="ko-KR" sz="1500" dirty="0"/>
              <a:t>    #Step</a:t>
            </a:r>
            <a:r>
              <a:rPr lang="ko-KR" altLang="en-US" sz="1500" dirty="0"/>
              <a:t>모터의 연결된 핀들을 </a:t>
            </a:r>
            <a:r>
              <a:rPr lang="en-US" altLang="ko-KR" sz="1500" dirty="0"/>
              <a:t>OUTPUT</a:t>
            </a:r>
            <a:r>
              <a:rPr lang="ko-KR" altLang="en-US" sz="1500" dirty="0"/>
              <a:t>으로 정의한다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GPIO.setup</a:t>
            </a:r>
            <a:r>
              <a:rPr lang="en-US" altLang="ko-KR" sz="1500" dirty="0"/>
              <a:t>(STEP_IN1,GPIO.OUT)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GPIO.setup</a:t>
            </a:r>
            <a:r>
              <a:rPr lang="en-US" altLang="ko-KR" sz="1500" dirty="0"/>
              <a:t>(STEP_IN2,GPIO.OUT)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GPIO.setup</a:t>
            </a:r>
            <a:r>
              <a:rPr lang="en-US" altLang="ko-KR" sz="1500" dirty="0"/>
              <a:t>(STEP_IN3,GPIO.OUT)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GPIO.setup</a:t>
            </a:r>
            <a:r>
              <a:rPr lang="en-US" altLang="ko-KR" sz="1500" dirty="0"/>
              <a:t>(STEP_IN4,GPIO.OUT)</a:t>
            </a:r>
          </a:p>
          <a:p>
            <a:endParaRPr lang="en-US" altLang="ko-KR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6091237" y="5637598"/>
            <a:ext cx="341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-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결과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(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스텝모터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)</a:t>
            </a:r>
            <a:endParaRPr lang="en-US" altLang="ko-KR" sz="20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1013255"/>
            <a:ext cx="5176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 try:</a:t>
            </a:r>
          </a:p>
          <a:p>
            <a:r>
              <a:rPr lang="en-US" altLang="ko-KR" sz="1500" dirty="0"/>
              <a:t>        while(True):</a:t>
            </a:r>
          </a:p>
          <a:p>
            <a:r>
              <a:rPr lang="en-US" altLang="ko-KR" sz="1500" dirty="0"/>
              <a:t>            #</a:t>
            </a:r>
            <a:r>
              <a:rPr lang="ko-KR" altLang="en-US" sz="1500" dirty="0"/>
              <a:t>시계방향으로 모터를 돌린다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            for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in range(0,ROUND_STEPS):</a:t>
            </a:r>
          </a:p>
          <a:p>
            <a:r>
              <a:rPr lang="en-US" altLang="ko-KR" sz="1500" dirty="0"/>
              <a:t>                </a:t>
            </a:r>
            <a:r>
              <a:rPr lang="en-US" altLang="ko-KR" sz="1500" dirty="0" err="1"/>
              <a:t>GPIO.output</a:t>
            </a:r>
            <a:r>
              <a:rPr lang="en-US" altLang="ko-KR" sz="1500" dirty="0"/>
              <a:t>(STEP_IN1, STEPS[0][i%8])</a:t>
            </a:r>
          </a:p>
          <a:p>
            <a:r>
              <a:rPr lang="en-US" altLang="ko-KR" sz="1500" dirty="0"/>
              <a:t>                </a:t>
            </a:r>
            <a:r>
              <a:rPr lang="en-US" altLang="ko-KR" sz="1500" dirty="0" err="1"/>
              <a:t>GPIO.output</a:t>
            </a:r>
            <a:r>
              <a:rPr lang="en-US" altLang="ko-KR" sz="1500" dirty="0"/>
              <a:t>(STEP_IN2, STEPS[1][i%8])</a:t>
            </a:r>
          </a:p>
          <a:p>
            <a:r>
              <a:rPr lang="en-US" altLang="ko-KR" sz="1500" dirty="0"/>
              <a:t>                </a:t>
            </a:r>
            <a:r>
              <a:rPr lang="en-US" altLang="ko-KR" sz="1500" dirty="0" err="1"/>
              <a:t>GPIO.output</a:t>
            </a:r>
            <a:r>
              <a:rPr lang="en-US" altLang="ko-KR" sz="1500" dirty="0"/>
              <a:t>(STEP_IN3, STEPS[2][i%8])</a:t>
            </a:r>
          </a:p>
          <a:p>
            <a:r>
              <a:rPr lang="en-US" altLang="ko-KR" sz="1500" dirty="0"/>
              <a:t>                </a:t>
            </a:r>
            <a:r>
              <a:rPr lang="en-US" altLang="ko-KR" sz="1500" dirty="0" err="1"/>
              <a:t>GPIO.output</a:t>
            </a:r>
            <a:r>
              <a:rPr lang="en-US" altLang="ko-KR" sz="1500" dirty="0"/>
              <a:t>(STEP_IN4, STEPS[3][i%8])</a:t>
            </a:r>
          </a:p>
          <a:p>
            <a:r>
              <a:rPr lang="en-US" altLang="ko-KR" sz="1500" dirty="0"/>
              <a:t>                </a:t>
            </a:r>
            <a:r>
              <a:rPr lang="en-US" altLang="ko-KR" sz="1500" dirty="0" err="1"/>
              <a:t>time.sleep</a:t>
            </a:r>
            <a:r>
              <a:rPr lang="en-US" altLang="ko-KR" sz="1500" dirty="0"/>
              <a:t>(0.001)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        for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in range(ROUND_STEPS - 1,-1,-1):</a:t>
            </a:r>
          </a:p>
          <a:p>
            <a:r>
              <a:rPr lang="en-US" altLang="ko-KR" sz="1500" dirty="0"/>
              <a:t>                </a:t>
            </a:r>
            <a:r>
              <a:rPr lang="en-US" altLang="ko-KR" sz="1500" dirty="0" err="1"/>
              <a:t>GPIO.output</a:t>
            </a:r>
            <a:r>
              <a:rPr lang="en-US" altLang="ko-KR" sz="1500" dirty="0"/>
              <a:t>(STEP_IN1, STEPS[0][i%8])</a:t>
            </a:r>
          </a:p>
          <a:p>
            <a:r>
              <a:rPr lang="en-US" altLang="ko-KR" sz="1500" dirty="0"/>
              <a:t>                </a:t>
            </a:r>
            <a:r>
              <a:rPr lang="en-US" altLang="ko-KR" sz="1500" dirty="0" err="1"/>
              <a:t>GPIO.output</a:t>
            </a:r>
            <a:r>
              <a:rPr lang="en-US" altLang="ko-KR" sz="1500" dirty="0"/>
              <a:t>(STEP_IN2, STEPS[1][i%8])</a:t>
            </a:r>
          </a:p>
          <a:p>
            <a:r>
              <a:rPr lang="en-US" altLang="ko-KR" sz="1500" dirty="0"/>
              <a:t>                </a:t>
            </a:r>
            <a:r>
              <a:rPr lang="en-US" altLang="ko-KR" sz="1500" dirty="0" err="1"/>
              <a:t>GPIO.output</a:t>
            </a:r>
            <a:r>
              <a:rPr lang="en-US" altLang="ko-KR" sz="1500" dirty="0"/>
              <a:t>(STEP_IN3, STEPS[2][i%8])</a:t>
            </a:r>
          </a:p>
          <a:p>
            <a:r>
              <a:rPr lang="en-US" altLang="ko-KR" sz="1500" dirty="0"/>
              <a:t>                </a:t>
            </a:r>
            <a:r>
              <a:rPr lang="en-US" altLang="ko-KR" sz="1500" dirty="0" err="1"/>
              <a:t>GPIO.output</a:t>
            </a:r>
            <a:r>
              <a:rPr lang="en-US" altLang="ko-KR" sz="1500" dirty="0"/>
              <a:t>(STEP_IN4, STEPS[3][i%8])</a:t>
            </a:r>
          </a:p>
          <a:p>
            <a:r>
              <a:rPr lang="en-US" altLang="ko-KR" sz="1500" dirty="0"/>
              <a:t>                </a:t>
            </a:r>
            <a:r>
              <a:rPr lang="en-US" altLang="ko-KR" sz="1500" dirty="0" err="1"/>
              <a:t>time.sleep</a:t>
            </a:r>
            <a:r>
              <a:rPr lang="en-US" altLang="ko-KR" sz="1500" dirty="0"/>
              <a:t>(0.01)</a:t>
            </a:r>
          </a:p>
          <a:p>
            <a:r>
              <a:rPr lang="en-US" altLang="ko-KR" sz="1500" dirty="0"/>
              <a:t>    finally: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GPIO.cleanup</a:t>
            </a:r>
            <a:r>
              <a:rPr lang="en-US" altLang="ko-KR" sz="1500" dirty="0"/>
              <a:t>()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4381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89807"/>
            <a:ext cx="10363200" cy="823448"/>
          </a:xfrm>
        </p:spPr>
        <p:txBody>
          <a:bodyPr rtlCol="0"/>
          <a:lstStyle/>
          <a:p>
            <a:r>
              <a:rPr lang="ko-KR" altLang="en-US" sz="5000" dirty="0" err="1"/>
              <a:t>라즈베리파이의</a:t>
            </a:r>
            <a:r>
              <a:rPr lang="ko-KR" altLang="en-US" sz="5000" dirty="0"/>
              <a:t> </a:t>
            </a:r>
            <a:r>
              <a:rPr lang="en-US" altLang="ko-KR" sz="5000" dirty="0"/>
              <a:t>GPIO </a:t>
            </a:r>
            <a:r>
              <a:rPr lang="ko-KR" altLang="en-US" sz="5000" dirty="0"/>
              <a:t>입출력제어</a:t>
            </a:r>
            <a:endParaRPr lang="ko-KR" altLang="en-US" sz="50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013255"/>
            <a:ext cx="5176837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import </a:t>
            </a:r>
            <a:r>
              <a:rPr lang="en-US" altLang="ko-KR" sz="1500" dirty="0" err="1"/>
              <a:t>RPi.GPIO</a:t>
            </a:r>
            <a:r>
              <a:rPr lang="en-US" altLang="ko-KR" sz="1500" dirty="0"/>
              <a:t> as GPIO</a:t>
            </a:r>
          </a:p>
          <a:p>
            <a:r>
              <a:rPr lang="en-US" altLang="ko-KR" sz="1500" dirty="0"/>
              <a:t>import time</a:t>
            </a:r>
          </a:p>
          <a:p>
            <a:r>
              <a:rPr lang="en-US" altLang="ko-KR" sz="1500" dirty="0" err="1"/>
              <a:t>GPIO.setmode</a:t>
            </a:r>
            <a:r>
              <a:rPr lang="en-US" altLang="ko-KR" sz="1500" dirty="0"/>
              <a:t>(GPIO.BCM)</a:t>
            </a:r>
          </a:p>
          <a:p>
            <a:r>
              <a:rPr lang="en-US" altLang="ko-KR" sz="1500" dirty="0"/>
              <a:t>trig = 23</a:t>
            </a:r>
          </a:p>
          <a:p>
            <a:r>
              <a:rPr lang="en-US" altLang="ko-KR" sz="1500" dirty="0"/>
              <a:t>echo = 24</a:t>
            </a:r>
          </a:p>
          <a:p>
            <a:r>
              <a:rPr lang="en-US" altLang="ko-KR" sz="1500" dirty="0" err="1"/>
              <a:t>GPIO.setup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trig,GPIO.OUT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 err="1"/>
              <a:t>GPIO.setup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echo,GPIO.IN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  <a:p>
            <a:r>
              <a:rPr lang="en-US" altLang="ko-KR" sz="1500" dirty="0"/>
              <a:t>try:</a:t>
            </a:r>
          </a:p>
          <a:p>
            <a:r>
              <a:rPr lang="en-US" altLang="ko-KR" sz="1500" dirty="0"/>
              <a:t>    while(True):</a:t>
            </a:r>
          </a:p>
          <a:p>
            <a:r>
              <a:rPr lang="en-US" altLang="ko-KR" sz="1500" dirty="0"/>
              <a:t>        #</a:t>
            </a:r>
            <a:r>
              <a:rPr lang="ko-KR" altLang="en-US" sz="1500" dirty="0"/>
              <a:t>거리측정 초음파를 쏜다</a:t>
            </a:r>
          </a:p>
          <a:p>
            <a:r>
              <a:rPr lang="ko-KR" altLang="en-US" sz="1500" dirty="0"/>
              <a:t>        </a:t>
            </a:r>
            <a:r>
              <a:rPr lang="en-US" altLang="ko-KR" sz="1500" dirty="0" err="1"/>
              <a:t>GPIO.output</a:t>
            </a:r>
            <a:r>
              <a:rPr lang="en-US" altLang="ko-KR" sz="1500" dirty="0"/>
              <a:t>(trig, False)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time.sleep</a:t>
            </a:r>
            <a:r>
              <a:rPr lang="en-US" altLang="ko-KR" sz="1500" dirty="0"/>
              <a:t>(0.5)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GPIO.output</a:t>
            </a:r>
            <a:r>
              <a:rPr lang="en-US" altLang="ko-KR" sz="1500" dirty="0"/>
              <a:t>(trig, True)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time.sleep</a:t>
            </a:r>
            <a:r>
              <a:rPr lang="en-US" altLang="ko-KR" sz="1500" dirty="0"/>
              <a:t>(0.00001)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GPIO.output</a:t>
            </a:r>
            <a:r>
              <a:rPr lang="en-US" altLang="ko-KR" sz="1500" dirty="0"/>
              <a:t>(trig, False)</a:t>
            </a:r>
          </a:p>
          <a:p>
            <a:r>
              <a:rPr lang="en-US" altLang="ko-KR" sz="1500" dirty="0"/>
              <a:t>        </a:t>
            </a:r>
          </a:p>
          <a:p>
            <a:r>
              <a:rPr lang="en-US" altLang="ko-KR" sz="1500" dirty="0"/>
              <a:t>        #</a:t>
            </a:r>
            <a:r>
              <a:rPr lang="ko-KR" altLang="en-US" sz="1500" dirty="0"/>
              <a:t>초음파 </a:t>
            </a:r>
            <a:r>
              <a:rPr lang="ko-KR" altLang="en-US" sz="1500" dirty="0" err="1"/>
              <a:t>출력후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돌아왔을때</a:t>
            </a:r>
            <a:r>
              <a:rPr lang="ko-KR" altLang="en-US" sz="1500" dirty="0"/>
              <a:t> 계산</a:t>
            </a:r>
          </a:p>
          <a:p>
            <a:r>
              <a:rPr lang="ko-KR" altLang="en-US" sz="1500" dirty="0"/>
              <a:t>        </a:t>
            </a:r>
            <a:r>
              <a:rPr lang="en-US" altLang="ko-KR" sz="1500" dirty="0"/>
              <a:t>while </a:t>
            </a:r>
            <a:r>
              <a:rPr lang="en-US" altLang="ko-KR" sz="1500" dirty="0" err="1"/>
              <a:t>GPIO.input</a:t>
            </a:r>
            <a:r>
              <a:rPr lang="en-US" altLang="ko-KR" sz="1500" dirty="0"/>
              <a:t>(echo) == 0: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signal_Start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time.time</a:t>
            </a:r>
            <a:r>
              <a:rPr lang="en-US" altLang="ko-KR" sz="1500" dirty="0"/>
              <a:t>()</a:t>
            </a:r>
          </a:p>
          <a:p>
            <a:r>
              <a:rPr lang="en-US" altLang="ko-KR" sz="1500" dirty="0"/>
              <a:t>        while </a:t>
            </a:r>
            <a:r>
              <a:rPr lang="en-US" altLang="ko-KR" sz="1500" dirty="0" err="1"/>
              <a:t>GPIO.input</a:t>
            </a:r>
            <a:r>
              <a:rPr lang="en-US" altLang="ko-KR" sz="1500" dirty="0"/>
              <a:t>(echo) == 1: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signal_End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time.time</a:t>
            </a:r>
            <a:r>
              <a:rPr lang="en-US" altLang="ko-KR" sz="1500" dirty="0"/>
              <a:t>()</a:t>
            </a:r>
          </a:p>
          <a:p>
            <a:r>
              <a:rPr lang="en-US" altLang="ko-KR" sz="1500" dirty="0"/>
              <a:t>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1237" y="4594848"/>
            <a:ext cx="415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-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결과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(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초음파센서로 거리측정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)</a:t>
            </a:r>
            <a:endParaRPr lang="en-US" altLang="ko-KR" sz="20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1013255"/>
            <a:ext cx="517683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 </a:t>
            </a:r>
            <a:r>
              <a:rPr lang="en-US" altLang="ko-KR" sz="1500" dirty="0" err="1"/>
              <a:t>responseDuration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signal_End</a:t>
            </a:r>
            <a:r>
              <a:rPr lang="en-US" altLang="ko-KR" sz="1500" dirty="0"/>
              <a:t> - </a:t>
            </a:r>
            <a:r>
              <a:rPr lang="en-US" altLang="ko-KR" sz="1500" dirty="0" err="1"/>
              <a:t>signal_Start</a:t>
            </a:r>
            <a:endParaRPr lang="en-US" altLang="ko-KR" sz="1500" dirty="0"/>
          </a:p>
          <a:p>
            <a:r>
              <a:rPr lang="en-US" altLang="ko-KR" sz="1500" dirty="0"/>
              <a:t>        #</a:t>
            </a:r>
            <a:r>
              <a:rPr lang="ko-KR" altLang="en-US" sz="1500" dirty="0"/>
              <a:t>음속으로 계산</a:t>
            </a:r>
          </a:p>
          <a:p>
            <a:r>
              <a:rPr lang="ko-KR" altLang="en-US" sz="1500" dirty="0"/>
              <a:t>        </a:t>
            </a:r>
            <a:r>
              <a:rPr lang="en-US" altLang="ko-KR" sz="1500" dirty="0"/>
              <a:t>distance = </a:t>
            </a:r>
            <a:r>
              <a:rPr lang="en-US" altLang="ko-KR" sz="1500" dirty="0" err="1"/>
              <a:t>responseDuration</a:t>
            </a:r>
            <a:r>
              <a:rPr lang="en-US" altLang="ko-KR" sz="1500" dirty="0"/>
              <a:t> *34000/2</a:t>
            </a:r>
          </a:p>
          <a:p>
            <a:r>
              <a:rPr lang="en-US" altLang="ko-KR" sz="1500" dirty="0"/>
              <a:t>        </a:t>
            </a:r>
          </a:p>
          <a:p>
            <a:r>
              <a:rPr lang="en-US" altLang="ko-KR" sz="1500" dirty="0"/>
              <a:t>        #</a:t>
            </a:r>
            <a:r>
              <a:rPr lang="ko-KR" altLang="en-US" sz="1500" dirty="0"/>
              <a:t>왕복이므로 나누기 </a:t>
            </a:r>
            <a:r>
              <a:rPr lang="en-US" altLang="ko-KR" sz="1500" dirty="0"/>
              <a:t>2</a:t>
            </a:r>
            <a:r>
              <a:rPr lang="ko-KR" altLang="en-US" sz="1500" dirty="0"/>
              <a:t>를 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        distance = round(distance, 2)</a:t>
            </a:r>
          </a:p>
          <a:p>
            <a:r>
              <a:rPr lang="en-US" altLang="ko-KR" sz="1500" dirty="0"/>
              <a:t>        </a:t>
            </a:r>
          </a:p>
          <a:p>
            <a:r>
              <a:rPr lang="en-US" altLang="ko-KR" sz="1500" dirty="0"/>
              <a:t>        #1000</a:t>
            </a:r>
            <a:r>
              <a:rPr lang="ko-KR" altLang="en-US" sz="1500" dirty="0"/>
              <a:t>을 </a:t>
            </a:r>
            <a:r>
              <a:rPr lang="ko-KR" altLang="en-US" sz="1500" dirty="0" err="1"/>
              <a:t>초과할때는</a:t>
            </a:r>
            <a:r>
              <a:rPr lang="ko-KR" altLang="en-US" sz="1500" dirty="0"/>
              <a:t> 값을 표기 하지 않는다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        if distance &lt;1000:</a:t>
            </a:r>
          </a:p>
          <a:p>
            <a:r>
              <a:rPr lang="en-US" altLang="ko-KR" sz="1500" dirty="0"/>
              <a:t>            print(</a:t>
            </a:r>
            <a:r>
              <a:rPr lang="en-US" altLang="ko-KR" sz="1500" dirty="0" err="1"/>
              <a:t>f'Distance</a:t>
            </a:r>
            <a:r>
              <a:rPr lang="en-US" altLang="ko-KR" sz="1500" dirty="0"/>
              <a:t> :{</a:t>
            </a:r>
            <a:r>
              <a:rPr lang="en-US" altLang="ko-KR" sz="1500" dirty="0" err="1"/>
              <a:t>str</a:t>
            </a:r>
            <a:r>
              <a:rPr lang="en-US" altLang="ko-KR" sz="1500" dirty="0"/>
              <a:t>(distance)} cm')</a:t>
            </a:r>
          </a:p>
          <a:p>
            <a:r>
              <a:rPr lang="en-US" altLang="ko-KR" sz="1500" dirty="0"/>
              <a:t>        else:</a:t>
            </a:r>
          </a:p>
          <a:p>
            <a:r>
              <a:rPr lang="en-US" altLang="ko-KR" sz="1500" dirty="0"/>
              <a:t>            pass</a:t>
            </a:r>
          </a:p>
          <a:p>
            <a:r>
              <a:rPr lang="en-US" altLang="ko-KR" sz="1500" dirty="0"/>
              <a:t>#</a:t>
            </a:r>
            <a:r>
              <a:rPr lang="ko-KR" altLang="en-US" sz="1500" dirty="0" err="1"/>
              <a:t>종료등</a:t>
            </a:r>
            <a:r>
              <a:rPr lang="ko-KR" altLang="en-US" sz="1500" dirty="0"/>
              <a:t> 키보드 </a:t>
            </a:r>
            <a:r>
              <a:rPr lang="ko-KR" altLang="en-US" sz="1500" dirty="0" err="1"/>
              <a:t>인터럭트</a:t>
            </a:r>
            <a:r>
              <a:rPr lang="ko-KR" altLang="en-US" sz="1500" dirty="0"/>
              <a:t> 발생시 동작</a:t>
            </a:r>
          </a:p>
          <a:p>
            <a:r>
              <a:rPr lang="en-US" altLang="ko-KR" sz="1500" dirty="0"/>
              <a:t>except </a:t>
            </a:r>
            <a:r>
              <a:rPr lang="en-US" altLang="ko-KR" sz="1500" dirty="0" err="1"/>
              <a:t>KeyboardInterrupt</a:t>
            </a:r>
            <a:r>
              <a:rPr lang="en-US" altLang="ko-KR" sz="1500" dirty="0"/>
              <a:t>: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GPIO.cleanup</a:t>
            </a:r>
            <a:r>
              <a:rPr lang="en-US" altLang="ko-KR" sz="1500" dirty="0"/>
              <a:t>()</a:t>
            </a:r>
            <a:endParaRPr lang="ko-KR" altLang="en-US" sz="1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95" y="4994958"/>
            <a:ext cx="1914792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7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89807"/>
            <a:ext cx="10363200" cy="823448"/>
          </a:xfrm>
        </p:spPr>
        <p:txBody>
          <a:bodyPr rtlCol="0"/>
          <a:lstStyle/>
          <a:p>
            <a:r>
              <a:rPr lang="ko-KR" altLang="en-US" sz="5000" dirty="0" err="1"/>
              <a:t>라즈베리파이의</a:t>
            </a:r>
            <a:r>
              <a:rPr lang="ko-KR" altLang="en-US" sz="5000" dirty="0"/>
              <a:t> </a:t>
            </a:r>
            <a:r>
              <a:rPr lang="en-US" altLang="ko-KR" sz="5000" dirty="0"/>
              <a:t>GPIO </a:t>
            </a:r>
            <a:r>
              <a:rPr lang="ko-KR" altLang="en-US" sz="5000" dirty="0"/>
              <a:t>입출력제어</a:t>
            </a:r>
            <a:endParaRPr lang="ko-KR" altLang="en-US" sz="50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013255"/>
            <a:ext cx="5176837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import </a:t>
            </a:r>
            <a:r>
              <a:rPr lang="en-US" altLang="ko-KR" sz="1500" dirty="0" err="1"/>
              <a:t>RPi.GPIO</a:t>
            </a:r>
            <a:r>
              <a:rPr lang="en-US" altLang="ko-KR" sz="1500" dirty="0"/>
              <a:t> as GPIO</a:t>
            </a:r>
          </a:p>
          <a:p>
            <a:r>
              <a:rPr lang="en-US" altLang="ko-KR" sz="1500" dirty="0"/>
              <a:t>import time</a:t>
            </a:r>
          </a:p>
          <a:p>
            <a:r>
              <a:rPr lang="en-US" altLang="ko-KR" sz="1500" dirty="0" err="1"/>
              <a:t>GPIO.setmode</a:t>
            </a:r>
            <a:r>
              <a:rPr lang="en-US" altLang="ko-KR" sz="1500" dirty="0"/>
              <a:t>(GPIO.BCM)</a:t>
            </a:r>
          </a:p>
          <a:p>
            <a:r>
              <a:rPr lang="en-US" altLang="ko-KR" sz="1500" dirty="0"/>
              <a:t>buzzer = 12</a:t>
            </a:r>
          </a:p>
          <a:p>
            <a:endParaRPr lang="en-US" altLang="ko-KR" sz="1500" dirty="0"/>
          </a:p>
          <a:p>
            <a:r>
              <a:rPr lang="en-US" altLang="ko-KR" sz="1500" dirty="0"/>
              <a:t>scale = [261,294,330,349,392,440,493,523]</a:t>
            </a:r>
          </a:p>
          <a:p>
            <a:endParaRPr lang="en-US" altLang="ko-KR" sz="1500" dirty="0"/>
          </a:p>
          <a:p>
            <a:r>
              <a:rPr lang="en-US" altLang="ko-KR" sz="1500" dirty="0" err="1"/>
              <a:t>GPIO.setup</a:t>
            </a:r>
            <a:r>
              <a:rPr lang="en-US" altLang="ko-KR" sz="1500" dirty="0"/>
              <a:t>(buzzer, GPIO.OUT)</a:t>
            </a:r>
          </a:p>
          <a:p>
            <a:r>
              <a:rPr lang="en-US" altLang="ko-KR" sz="1500" dirty="0" err="1"/>
              <a:t>pwm</a:t>
            </a:r>
            <a:r>
              <a:rPr lang="en-US" altLang="ko-KR" sz="1500" dirty="0"/>
              <a:t> = GPIO.PWM(buzzer,100)</a:t>
            </a:r>
          </a:p>
          <a:p>
            <a:r>
              <a:rPr lang="en-US" altLang="ko-KR" sz="1500" dirty="0"/>
              <a:t>try:</a:t>
            </a:r>
          </a:p>
          <a:p>
            <a:r>
              <a:rPr lang="en-US" altLang="ko-KR" sz="1500" dirty="0"/>
              <a:t>    #</a:t>
            </a:r>
            <a:r>
              <a:rPr lang="en-US" altLang="ko-KR" sz="1500" dirty="0" err="1"/>
              <a:t>pwm</a:t>
            </a:r>
            <a:r>
              <a:rPr lang="ko-KR" altLang="en-US" sz="1500" dirty="0"/>
              <a:t>시작</a:t>
            </a:r>
          </a:p>
          <a:p>
            <a:r>
              <a:rPr lang="ko-KR" altLang="en-US" sz="1500" dirty="0"/>
              <a:t>    </a:t>
            </a:r>
            <a:r>
              <a:rPr lang="en-US" altLang="ko-KR" sz="1500" dirty="0" err="1"/>
              <a:t>pwm.start</a:t>
            </a:r>
            <a:r>
              <a:rPr lang="en-US" altLang="ko-KR" sz="1500" dirty="0"/>
              <a:t>(100)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pwm.ChangeDutyCycle</a:t>
            </a:r>
            <a:r>
              <a:rPr lang="en-US" altLang="ko-KR" sz="1500" dirty="0"/>
              <a:t>(50)</a:t>
            </a:r>
          </a:p>
          <a:p>
            <a:r>
              <a:rPr lang="en-US" altLang="ko-KR" sz="1500" dirty="0"/>
              <a:t>    for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in scale: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pwm.ChangeFrequency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</a:t>
            </a:r>
            <a:r>
              <a:rPr lang="en-US" altLang="ko-KR" sz="1500" dirty="0"/>
              <a:t>) #</a:t>
            </a:r>
            <a:r>
              <a:rPr lang="ko-KR" altLang="en-US" sz="1500" dirty="0"/>
              <a:t>주파수 변경</a:t>
            </a:r>
          </a:p>
          <a:p>
            <a:r>
              <a:rPr lang="ko-KR" altLang="en-US" sz="1500" dirty="0"/>
              <a:t>        </a:t>
            </a:r>
            <a:r>
              <a:rPr lang="en-US" altLang="ko-KR" sz="1500" dirty="0" err="1"/>
              <a:t>time.sleep</a:t>
            </a:r>
            <a:r>
              <a:rPr lang="en-US" altLang="ko-KR" sz="1500" dirty="0"/>
              <a:t>(0.5)</a:t>
            </a:r>
          </a:p>
          <a:p>
            <a:r>
              <a:rPr lang="en-US" altLang="ko-KR" sz="1500" dirty="0"/>
              <a:t>        </a:t>
            </a:r>
          </a:p>
          <a:p>
            <a:r>
              <a:rPr lang="en-US" altLang="ko-KR" sz="1500" dirty="0"/>
              <a:t>    #buzzer</a:t>
            </a:r>
            <a:r>
              <a:rPr lang="ko-KR" altLang="en-US" sz="1500" dirty="0"/>
              <a:t>를 끈다</a:t>
            </a:r>
          </a:p>
          <a:p>
            <a:r>
              <a:rPr lang="ko-KR" altLang="en-US" sz="1500" dirty="0"/>
              <a:t>    </a:t>
            </a:r>
            <a:r>
              <a:rPr lang="en-US" altLang="ko-KR" sz="1500" dirty="0" err="1"/>
              <a:t>pwm.ChangeDutyCycle</a:t>
            </a:r>
            <a:r>
              <a:rPr lang="en-US" altLang="ko-KR" sz="1500" dirty="0"/>
              <a:t>(100)</a:t>
            </a:r>
          </a:p>
          <a:p>
            <a:r>
              <a:rPr lang="en-US" altLang="ko-KR" sz="1500" dirty="0"/>
              <a:t>    print("OFF")</a:t>
            </a:r>
          </a:p>
          <a:p>
            <a:r>
              <a:rPr lang="en-US" altLang="ko-KR" sz="1500" dirty="0"/>
              <a:t>except </a:t>
            </a:r>
            <a:r>
              <a:rPr lang="en-US" altLang="ko-KR" sz="1500" dirty="0" err="1"/>
              <a:t>KeyboardInterrupt</a:t>
            </a:r>
            <a:r>
              <a:rPr lang="en-US" altLang="ko-KR" sz="1500" dirty="0"/>
              <a:t>:</a:t>
            </a: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GPIO.cleanup</a:t>
            </a:r>
            <a:r>
              <a:rPr lang="en-US" altLang="ko-KR" sz="1500" dirty="0"/>
              <a:t>()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7030" y="6014624"/>
            <a:ext cx="415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-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결과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7030A0"/>
                </a:solidFill>
              </a:rPr>
              <a:t>부저제어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)</a:t>
            </a:r>
            <a:endParaRPr lang="en-US" altLang="ko-KR" sz="20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4051" y="5853041"/>
            <a:ext cx="5176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import I2C_LCD_driver</a:t>
            </a:r>
            <a:endParaRPr lang="ko-KR" altLang="en-US" sz="1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5533552"/>
            <a:ext cx="1752845" cy="2572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74051" y="6254934"/>
            <a:ext cx="415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-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결과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(I2C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로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LCD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제어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)</a:t>
            </a:r>
            <a:endParaRPr lang="en-US" altLang="ko-KR" sz="2000" b="1" dirty="0">
              <a:solidFill>
                <a:srgbClr val="7030A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91237" y="1184568"/>
            <a:ext cx="5206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https://github.com/eleparts/RPi_I2C_LCD_driver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659" y="1732516"/>
            <a:ext cx="3610479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8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89807"/>
            <a:ext cx="10363200" cy="823448"/>
          </a:xfrm>
        </p:spPr>
        <p:txBody>
          <a:bodyPr rtlCol="0"/>
          <a:lstStyle/>
          <a:p>
            <a:r>
              <a:rPr lang="ko-KR" altLang="en-US" sz="5000" dirty="0" err="1"/>
              <a:t>라즈베리파이의</a:t>
            </a:r>
            <a:r>
              <a:rPr lang="ko-KR" altLang="en-US" sz="5000" dirty="0"/>
              <a:t> </a:t>
            </a:r>
            <a:r>
              <a:rPr lang="en-US" altLang="ko-KR" sz="5000" dirty="0"/>
              <a:t>GPIO </a:t>
            </a:r>
            <a:r>
              <a:rPr lang="ko-KR" altLang="en-US" sz="5000" dirty="0"/>
              <a:t>입출력제어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53966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89807"/>
            <a:ext cx="10363200" cy="823448"/>
          </a:xfrm>
        </p:spPr>
        <p:txBody>
          <a:bodyPr rtlCol="0"/>
          <a:lstStyle/>
          <a:p>
            <a:pPr rtl="0"/>
            <a:r>
              <a:rPr lang="ko-KR" altLang="en-US" sz="5000" dirty="0" err="1" smtClean="0"/>
              <a:t>라즈베리파이</a:t>
            </a:r>
            <a:r>
              <a:rPr lang="ko-KR" altLang="en-US" sz="5000" dirty="0" smtClean="0"/>
              <a:t> </a:t>
            </a:r>
            <a:r>
              <a:rPr lang="ko-KR" altLang="en-US" sz="5000" dirty="0" err="1" smtClean="0"/>
              <a:t>기본세팅</a:t>
            </a:r>
            <a:endParaRPr lang="ko-KR" altLang="en-US" sz="5000" dirty="0"/>
          </a:p>
        </p:txBody>
      </p:sp>
      <p:sp>
        <p:nvSpPr>
          <p:cNvPr id="10" name="TextBox 9"/>
          <p:cNvSpPr txBox="1"/>
          <p:nvPr/>
        </p:nvSpPr>
        <p:spPr>
          <a:xfrm>
            <a:off x="1327269" y="1396672"/>
            <a:ext cx="431074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030A0"/>
                </a:solidFill>
              </a:rPr>
              <a:t>-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기본설정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dirty="0" smtClean="0"/>
              <a:t>-</a:t>
            </a:r>
            <a:r>
              <a:rPr lang="en-US" altLang="ko-KR" dirty="0"/>
              <a:t>Raspberry Pi </a:t>
            </a:r>
            <a:r>
              <a:rPr lang="en-US" altLang="ko-KR" dirty="0" smtClean="0"/>
              <a:t>Configuration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-Interfaces </a:t>
            </a:r>
            <a:r>
              <a:rPr lang="en-US" altLang="ko-KR" dirty="0"/>
              <a:t>SSH, VNC </a:t>
            </a:r>
            <a:r>
              <a:rPr lang="ko-KR" altLang="en-US" dirty="0" smtClean="0"/>
              <a:t>활성화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Localisation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Set Locale - </a:t>
            </a:r>
            <a:r>
              <a:rPr lang="en-US" altLang="ko-KR" dirty="0" err="1"/>
              <a:t>ko</a:t>
            </a:r>
            <a:r>
              <a:rPr lang="en-US" altLang="ko-KR" dirty="0"/>
              <a:t>(</a:t>
            </a:r>
            <a:r>
              <a:rPr lang="en-US" altLang="ko-KR" dirty="0" err="1"/>
              <a:t>korean</a:t>
            </a:r>
            <a:r>
              <a:rPr lang="en-US" altLang="ko-KR" dirty="0" smtClean="0"/>
              <a:t>)),</a:t>
            </a:r>
          </a:p>
          <a:p>
            <a:r>
              <a:rPr lang="en-US" altLang="ko-KR" dirty="0" smtClean="0"/>
              <a:t>(</a:t>
            </a:r>
            <a:r>
              <a:rPr lang="en-US" altLang="ko-KR" dirty="0"/>
              <a:t>Set </a:t>
            </a:r>
            <a:r>
              <a:rPr lang="en-US" altLang="ko-KR" dirty="0" err="1"/>
              <a:t>Timezone</a:t>
            </a:r>
            <a:r>
              <a:rPr lang="en-US" altLang="ko-KR" dirty="0"/>
              <a:t> - (Asia</a:t>
            </a:r>
            <a:r>
              <a:rPr lang="en-US" altLang="ko-KR" dirty="0" smtClean="0"/>
              <a:t>)),</a:t>
            </a:r>
          </a:p>
          <a:p>
            <a:r>
              <a:rPr lang="en-US" altLang="ko-KR" dirty="0" smtClean="0"/>
              <a:t>(</a:t>
            </a:r>
            <a:r>
              <a:rPr lang="en-US" altLang="ko-KR" dirty="0"/>
              <a:t>Set </a:t>
            </a:r>
            <a:r>
              <a:rPr lang="en-US" altLang="ko-KR" dirty="0" err="1"/>
              <a:t>WiFi</a:t>
            </a:r>
            <a:r>
              <a:rPr lang="en-US" altLang="ko-KR" dirty="0"/>
              <a:t> Country Code - US</a:t>
            </a:r>
            <a:r>
              <a:rPr lang="en-US" altLang="ko-KR" dirty="0" smtClean="0"/>
              <a:t>)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012" y="1296955"/>
            <a:ext cx="5639587" cy="85737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012" y="2689334"/>
            <a:ext cx="5639588" cy="14683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27268" y="4081712"/>
            <a:ext cx="431074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-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cmd</a:t>
            </a:r>
            <a:r>
              <a:rPr lang="ko-KR" altLang="en-US" sz="2000" b="1" dirty="0" err="1" smtClean="0">
                <a:solidFill>
                  <a:srgbClr val="7030A0"/>
                </a:solidFill>
              </a:rPr>
              <a:t>라즈베리파이에서</a:t>
            </a:r>
            <a:endParaRPr lang="en-US" altLang="ko-KR" sz="2000" b="1" dirty="0">
              <a:solidFill>
                <a:srgbClr val="7030A0"/>
              </a:solidFill>
            </a:endParaRPr>
          </a:p>
          <a:p>
            <a:r>
              <a:rPr lang="en-US" altLang="ko-KR" dirty="0" err="1" smtClean="0"/>
              <a:t>ifconfig</a:t>
            </a:r>
            <a:r>
              <a:rPr lang="en-US" altLang="ko-KR" dirty="0" smtClean="0"/>
              <a:t>  //(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확인 </a:t>
            </a:r>
            <a:r>
              <a:rPr lang="en-US" altLang="ko-KR" dirty="0" smtClean="0"/>
              <a:t>127.0.0.1)</a:t>
            </a:r>
            <a:endParaRPr lang="en-US" altLang="ko-KR" dirty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apt-get update</a:t>
            </a: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apt-get upgrade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 install fonts-</a:t>
            </a:r>
            <a:r>
              <a:rPr lang="en-US" altLang="ko-KR" dirty="0" err="1" smtClean="0"/>
              <a:t>nanum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nabi</a:t>
            </a:r>
            <a:r>
              <a:rPr lang="en-US" altLang="ko-KR" dirty="0" smtClean="0"/>
              <a:t> (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im-config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638011" y="4547782"/>
            <a:ext cx="504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-</a:t>
            </a:r>
            <a:r>
              <a:rPr lang="en-US" altLang="ko-KR" b="1" dirty="0" err="1" smtClean="0">
                <a:solidFill>
                  <a:srgbClr val="7030A0"/>
                </a:solidFill>
              </a:rPr>
              <a:t>cmd</a:t>
            </a:r>
            <a:r>
              <a:rPr lang="ko-KR" altLang="en-US" b="1" dirty="0" smtClean="0">
                <a:solidFill>
                  <a:srgbClr val="7030A0"/>
                </a:solidFill>
              </a:rPr>
              <a:t>윈도우에서 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ipconfig</a:t>
            </a:r>
            <a:r>
              <a:rPr lang="en-US" altLang="ko-KR" dirty="0" smtClean="0"/>
              <a:t> /all</a:t>
            </a:r>
            <a:endParaRPr lang="en-US" altLang="ko-KR" dirty="0"/>
          </a:p>
          <a:p>
            <a:r>
              <a:rPr lang="ko-KR" altLang="en-US" dirty="0" err="1" smtClean="0"/>
              <a:t>랜선</a:t>
            </a:r>
            <a:r>
              <a:rPr lang="ko-KR" altLang="en-US" dirty="0" smtClean="0"/>
              <a:t> </a:t>
            </a:r>
            <a:r>
              <a:rPr lang="en-US" altLang="ko-KR" dirty="0" smtClean="0"/>
              <a:t>IP,DNS</a:t>
            </a:r>
            <a:r>
              <a:rPr lang="ko-KR" altLang="en-US" dirty="0" smtClean="0"/>
              <a:t>적어놓기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58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89807"/>
            <a:ext cx="10363200" cy="823448"/>
          </a:xfrm>
        </p:spPr>
        <p:txBody>
          <a:bodyPr rtlCol="0"/>
          <a:lstStyle/>
          <a:p>
            <a:pPr rtl="0"/>
            <a:r>
              <a:rPr lang="ko-KR" altLang="en-US" sz="5000" dirty="0" err="1" smtClean="0"/>
              <a:t>라즈베리파이</a:t>
            </a:r>
            <a:r>
              <a:rPr lang="ko-KR" altLang="en-US" sz="5000" dirty="0" smtClean="0"/>
              <a:t> </a:t>
            </a:r>
            <a:r>
              <a:rPr lang="ko-KR" altLang="en-US" sz="5000" dirty="0" err="1" smtClean="0"/>
              <a:t>기본세팅</a:t>
            </a:r>
            <a:endParaRPr lang="ko-KR" altLang="en-US" sz="5000" dirty="0"/>
          </a:p>
        </p:txBody>
      </p:sp>
      <p:sp>
        <p:nvSpPr>
          <p:cNvPr id="3" name="TextBox 2"/>
          <p:cNvSpPr txBox="1"/>
          <p:nvPr/>
        </p:nvSpPr>
        <p:spPr>
          <a:xfrm>
            <a:off x="447869" y="1211225"/>
            <a:ext cx="62577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-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고정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ip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설정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dirty="0" smtClean="0"/>
              <a:t>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dhcpcd.conf</a:t>
            </a:r>
            <a:r>
              <a:rPr lang="en-US" altLang="ko-KR" dirty="0" smtClean="0"/>
              <a:t> =&gt; (wlan0:</a:t>
            </a:r>
            <a:r>
              <a:rPr lang="ko-KR" altLang="en-US" dirty="0" smtClean="0"/>
              <a:t>무선 </a:t>
            </a:r>
            <a:r>
              <a:rPr lang="en-US" altLang="ko-KR" dirty="0" smtClean="0"/>
              <a:t>, eth0:</a:t>
            </a:r>
            <a:r>
              <a:rPr lang="ko-KR" altLang="en-US" dirty="0" smtClean="0"/>
              <a:t>유선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dhcpcd.conf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interface eth0</a:t>
            </a:r>
          </a:p>
          <a:p>
            <a:r>
              <a:rPr lang="en-US" altLang="ko-KR" dirty="0"/>
              <a:t>static </a:t>
            </a:r>
            <a:r>
              <a:rPr lang="en-US" altLang="ko-KR" dirty="0" err="1"/>
              <a:t>ip_address</a:t>
            </a:r>
            <a:r>
              <a:rPr lang="en-US" altLang="ko-KR" dirty="0"/>
              <a:t>=&lt;IP address</a:t>
            </a:r>
            <a:r>
              <a:rPr lang="en-US" altLang="ko-KR" dirty="0" smtClean="0"/>
              <a:t>&gt;/24</a:t>
            </a:r>
          </a:p>
          <a:p>
            <a:r>
              <a:rPr lang="en-US" altLang="ko-KR" dirty="0" smtClean="0"/>
              <a:t>static routers=192.168.~.1</a:t>
            </a:r>
          </a:p>
          <a:p>
            <a:r>
              <a:rPr lang="en-US" altLang="ko-KR" dirty="0" smtClean="0"/>
              <a:t>static </a:t>
            </a:r>
            <a:r>
              <a:rPr lang="en-US" altLang="ko-KR" dirty="0" err="1"/>
              <a:t>domain_name_servers</a:t>
            </a:r>
            <a:r>
              <a:rPr lang="en-US" altLang="ko-KR" dirty="0"/>
              <a:t>=&lt;</a:t>
            </a:r>
            <a:r>
              <a:rPr lang="en-US" altLang="ko-KR" dirty="0" smtClean="0"/>
              <a:t>DNS&gt;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init.d</a:t>
            </a:r>
            <a:r>
              <a:rPr lang="en-US" altLang="ko-KR" dirty="0" smtClean="0"/>
              <a:t>/networking restart</a:t>
            </a: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reboot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9" y="4371843"/>
            <a:ext cx="7773485" cy="18862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1182653"/>
            <a:ext cx="53435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-</a:t>
            </a:r>
            <a:r>
              <a:rPr lang="ko-KR" altLang="en-US" sz="2000" b="1" dirty="0" err="1" smtClean="0">
                <a:solidFill>
                  <a:srgbClr val="7030A0"/>
                </a:solidFill>
              </a:rPr>
              <a:t>파이썬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3</a:t>
            </a: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password root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apt install python3-pip python3-dev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pip3 install </a:t>
            </a:r>
            <a:r>
              <a:rPr lang="en-US" altLang="ko-KR" dirty="0" err="1" smtClean="0"/>
              <a:t>jupyterlab</a:t>
            </a:r>
            <a:endParaRPr lang="en-US" altLang="ko-KR" dirty="0" smtClean="0"/>
          </a:p>
          <a:p>
            <a:r>
              <a:rPr lang="en-US" altLang="ko-KR" dirty="0"/>
              <a:t>cd .</a:t>
            </a:r>
            <a:r>
              <a:rPr lang="en-US" altLang="ko-KR" dirty="0" err="1"/>
              <a:t>jupyter</a:t>
            </a:r>
            <a:r>
              <a:rPr lang="en-US" altLang="ko-KR" dirty="0"/>
              <a:t>   // </a:t>
            </a:r>
            <a:r>
              <a:rPr lang="ko-KR" altLang="en-US" dirty="0"/>
              <a:t>나가는 법 </a:t>
            </a:r>
            <a:r>
              <a:rPr lang="en-US" altLang="ko-KR" dirty="0"/>
              <a:t>-&gt; exit() </a:t>
            </a:r>
            <a:r>
              <a:rPr lang="ko-KR" altLang="en-US" dirty="0"/>
              <a:t>입력</a:t>
            </a:r>
          </a:p>
          <a:p>
            <a:endParaRPr lang="ko-KR" altLang="en-US" dirty="0"/>
          </a:p>
          <a:p>
            <a:r>
              <a:rPr lang="en-US" altLang="ko-KR" dirty="0" smtClean="0"/>
              <a:t>Python3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76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89807"/>
            <a:ext cx="10363200" cy="823448"/>
          </a:xfrm>
        </p:spPr>
        <p:txBody>
          <a:bodyPr rtlCol="0"/>
          <a:lstStyle/>
          <a:p>
            <a:pPr rtl="0"/>
            <a:r>
              <a:rPr lang="ko-KR" altLang="en-US" sz="5000" dirty="0" err="1" smtClean="0"/>
              <a:t>주피터랩</a:t>
            </a:r>
            <a:r>
              <a:rPr lang="ko-KR" altLang="en-US" sz="5000" dirty="0" smtClean="0"/>
              <a:t> 설치</a:t>
            </a:r>
            <a:endParaRPr lang="ko-KR" alt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447869" y="1336774"/>
            <a:ext cx="61100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-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Jupyter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lab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설정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from </a:t>
            </a:r>
            <a:r>
              <a:rPr lang="en-US" altLang="ko-KR" dirty="0" err="1"/>
              <a:t>notebook.auth</a:t>
            </a:r>
            <a:r>
              <a:rPr lang="en-US" altLang="ko-KR" dirty="0"/>
              <a:t> import </a:t>
            </a:r>
            <a:r>
              <a:rPr lang="en-US" altLang="ko-KR" dirty="0" err="1"/>
              <a:t>passwd</a:t>
            </a:r>
            <a:endParaRPr lang="en-US" altLang="ko-KR" dirty="0"/>
          </a:p>
          <a:p>
            <a:r>
              <a:rPr lang="en-US" altLang="ko-KR" dirty="0" err="1"/>
              <a:t>passwd</a:t>
            </a:r>
            <a:r>
              <a:rPr lang="en-US" altLang="ko-KR" dirty="0"/>
              <a:t>()</a:t>
            </a:r>
          </a:p>
          <a:p>
            <a:r>
              <a:rPr lang="ko-KR" altLang="en-US" dirty="0" smtClean="0"/>
              <a:t>비밀번호입력 </a:t>
            </a:r>
            <a:r>
              <a:rPr lang="ko-KR" altLang="en-US" dirty="0" err="1" smtClean="0"/>
              <a:t>두번</a:t>
            </a:r>
            <a:endParaRPr lang="en-US" altLang="ko-KR" dirty="0"/>
          </a:p>
          <a:p>
            <a:r>
              <a:rPr lang="en-US" altLang="ko-KR" dirty="0" err="1" smtClean="0"/>
              <a:t>sha</a:t>
            </a:r>
            <a:r>
              <a:rPr lang="en-US" altLang="ko-KR" dirty="0"/>
              <a:t>`:</a:t>
            </a:r>
            <a:r>
              <a:rPr lang="ko-KR" altLang="en-US" dirty="0"/>
              <a:t>암호화된 비밀번호 출력됨</a:t>
            </a:r>
          </a:p>
          <a:p>
            <a:r>
              <a:rPr lang="en-US" altLang="ko-KR" dirty="0"/>
              <a:t>exit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nano</a:t>
            </a:r>
            <a:r>
              <a:rPr lang="en-US" altLang="ko-KR" dirty="0"/>
              <a:t> jupyter_lab_config.py</a:t>
            </a:r>
          </a:p>
          <a:p>
            <a:r>
              <a:rPr lang="ko-KR" altLang="en-US" dirty="0" smtClean="0"/>
              <a:t>내부내용확인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c.NotebookApp.allow_origin</a:t>
            </a:r>
            <a:r>
              <a:rPr lang="en-US" altLang="ko-KR" dirty="0"/>
              <a:t>='*'     //</a:t>
            </a:r>
            <a:r>
              <a:rPr lang="ko-KR" altLang="en-US" dirty="0"/>
              <a:t>외부접속가능</a:t>
            </a:r>
          </a:p>
          <a:p>
            <a:r>
              <a:rPr lang="en-US" altLang="ko-KR" dirty="0" err="1"/>
              <a:t>c.NotebookApp.ip</a:t>
            </a:r>
            <a:r>
              <a:rPr lang="en-US" altLang="ko-KR" dirty="0"/>
              <a:t>='*'	        //</a:t>
            </a:r>
            <a:r>
              <a:rPr lang="ko-KR" altLang="en-US" dirty="0" err="1"/>
              <a:t>아이피</a:t>
            </a:r>
            <a:r>
              <a:rPr lang="ko-KR" altLang="en-US" dirty="0"/>
              <a:t> 모두허용</a:t>
            </a:r>
          </a:p>
          <a:p>
            <a:r>
              <a:rPr lang="en-US" altLang="ko-KR" dirty="0" err="1"/>
              <a:t>c.NotebookApp.port</a:t>
            </a:r>
            <a:r>
              <a:rPr lang="en-US" altLang="ko-KR" dirty="0"/>
              <a:t>=8888          //</a:t>
            </a:r>
            <a:r>
              <a:rPr lang="ko-KR" altLang="en-US" dirty="0"/>
              <a:t>포트설정</a:t>
            </a:r>
          </a:p>
          <a:p>
            <a:r>
              <a:rPr lang="en-US" altLang="ko-KR" dirty="0" err="1"/>
              <a:t>c.NotebookApp.password</a:t>
            </a:r>
            <a:r>
              <a:rPr lang="en-US" altLang="ko-KR" dirty="0"/>
              <a:t>='</a:t>
            </a:r>
            <a:r>
              <a:rPr lang="ko-KR" altLang="en-US" dirty="0" err="1"/>
              <a:t>아르곤</a:t>
            </a:r>
            <a:r>
              <a:rPr lang="en-US" altLang="ko-KR" dirty="0"/>
              <a:t>2:</a:t>
            </a:r>
            <a:r>
              <a:rPr lang="ko-KR" altLang="en-US" dirty="0"/>
              <a:t>패스워드</a:t>
            </a:r>
            <a:r>
              <a:rPr lang="en-US" altLang="ko-KR" dirty="0"/>
              <a:t>'</a:t>
            </a:r>
          </a:p>
          <a:p>
            <a:r>
              <a:rPr lang="en-US" altLang="ko-KR" dirty="0" err="1"/>
              <a:t>c.NotebookApp.notebook_dir</a:t>
            </a:r>
            <a:r>
              <a:rPr lang="en-US" altLang="ko-KR" dirty="0"/>
              <a:t>='/</a:t>
            </a:r>
            <a:r>
              <a:rPr lang="en-US" altLang="ko-KR" dirty="0" smtClean="0"/>
              <a:t>home/&lt;user&gt;/workspace‘</a:t>
            </a:r>
          </a:p>
          <a:p>
            <a:endParaRPr lang="en-US" altLang="ko-KR" dirty="0" smtClean="0"/>
          </a:p>
          <a:p>
            <a:r>
              <a:rPr lang="en-US" altLang="ko-KR" dirty="0" err="1"/>
              <a:t>jupyter</a:t>
            </a:r>
            <a:r>
              <a:rPr lang="en-US" altLang="ko-KR" dirty="0"/>
              <a:t> lab    //</a:t>
            </a:r>
            <a:r>
              <a:rPr lang="ko-KR" altLang="en-US" dirty="0"/>
              <a:t>서버접속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557963" y="1285875"/>
            <a:ext cx="49434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-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Jupyter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lab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에서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!</a:t>
            </a:r>
            <a:r>
              <a:rPr lang="en-US" altLang="ko-KR" dirty="0"/>
              <a:t>pip -V</a:t>
            </a:r>
          </a:p>
          <a:p>
            <a:r>
              <a:rPr lang="en-US" altLang="ko-KR" dirty="0"/>
              <a:t>!pip install update</a:t>
            </a:r>
          </a:p>
          <a:p>
            <a:r>
              <a:rPr lang="en-US" altLang="ko-KR" dirty="0"/>
              <a:t>!</a:t>
            </a: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dirty="0" smtClean="0"/>
              <a:t>–version</a:t>
            </a:r>
          </a:p>
          <a:p>
            <a:endParaRPr lang="en-US" altLang="ko-KR" dirty="0" smtClean="0"/>
          </a:p>
          <a:p>
            <a:r>
              <a:rPr lang="en-US" altLang="ko-KR" sz="2000" b="1" dirty="0" smtClean="0">
                <a:solidFill>
                  <a:srgbClr val="7030A0"/>
                </a:solidFill>
              </a:rPr>
              <a:t>-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원격</a:t>
            </a:r>
            <a:endParaRPr lang="en-US" altLang="ko-KR" sz="2000" b="1" dirty="0">
              <a:solidFill>
                <a:srgbClr val="7030A0"/>
              </a:solidFill>
            </a:endParaRPr>
          </a:p>
          <a:p>
            <a:r>
              <a:rPr lang="en-US" altLang="ko-KR" dirty="0" smtClean="0"/>
              <a:t>VNC </a:t>
            </a:r>
            <a:r>
              <a:rPr lang="ko-KR" altLang="en-US" dirty="0" smtClean="0"/>
              <a:t>윈도우 설치 후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입력하고 </a:t>
            </a:r>
            <a:r>
              <a:rPr lang="en-US" altLang="ko-KR" dirty="0" smtClean="0"/>
              <a:t>pw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62" y="3875930"/>
            <a:ext cx="4509697" cy="28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8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89807"/>
            <a:ext cx="10363200" cy="823448"/>
          </a:xfrm>
        </p:spPr>
        <p:txBody>
          <a:bodyPr rtlCol="0"/>
          <a:lstStyle/>
          <a:p>
            <a:pPr rtl="0"/>
            <a:r>
              <a:rPr lang="ko-KR" altLang="en-US" sz="5000" dirty="0" err="1" smtClean="0"/>
              <a:t>파이썬</a:t>
            </a:r>
            <a:r>
              <a:rPr lang="ko-KR" altLang="en-US" sz="5000" dirty="0" smtClean="0"/>
              <a:t> </a:t>
            </a:r>
            <a:r>
              <a:rPr lang="ko-KR" altLang="en-US" sz="5000" dirty="0" err="1" smtClean="0"/>
              <a:t>웹크롤링</a:t>
            </a:r>
            <a:endParaRPr lang="ko-KR" altLang="en-US" sz="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584" y="906207"/>
            <a:ext cx="8717558" cy="28414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99" y="3847661"/>
            <a:ext cx="8724715" cy="2991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7869" y="1994006"/>
            <a:ext cx="341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-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코로나 감염자수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47869" y="4943421"/>
            <a:ext cx="341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-</a:t>
            </a:r>
            <a:r>
              <a:rPr lang="ko-KR" altLang="en-US" sz="2000" b="1" dirty="0" err="1" smtClean="0">
                <a:solidFill>
                  <a:srgbClr val="7030A0"/>
                </a:solidFill>
              </a:rPr>
              <a:t>네이버주식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3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89807"/>
            <a:ext cx="10363200" cy="823448"/>
          </a:xfrm>
        </p:spPr>
        <p:txBody>
          <a:bodyPr rtlCol="0"/>
          <a:lstStyle/>
          <a:p>
            <a:pPr rtl="0"/>
            <a:r>
              <a:rPr lang="ko-KR" altLang="en-US" sz="5000" dirty="0" err="1" smtClean="0"/>
              <a:t>파이썬</a:t>
            </a:r>
            <a:r>
              <a:rPr lang="ko-KR" altLang="en-US" sz="5000" dirty="0" smtClean="0"/>
              <a:t> </a:t>
            </a:r>
            <a:r>
              <a:rPr lang="ko-KR" altLang="en-US" sz="5000" dirty="0" err="1" smtClean="0"/>
              <a:t>웹크롤링</a:t>
            </a:r>
            <a:endParaRPr lang="ko-KR" altLang="en-US" sz="5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603" y="2084820"/>
            <a:ext cx="8645985" cy="3263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869" y="3337038"/>
            <a:ext cx="341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-</a:t>
            </a:r>
            <a:r>
              <a:rPr lang="ko-KR" altLang="en-US" sz="2000" b="1" dirty="0" err="1" smtClean="0">
                <a:solidFill>
                  <a:srgbClr val="7030A0"/>
                </a:solidFill>
              </a:rPr>
              <a:t>경일대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 학식정보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389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89807"/>
            <a:ext cx="10363200" cy="823448"/>
          </a:xfrm>
        </p:spPr>
        <p:txBody>
          <a:bodyPr rtlCol="0"/>
          <a:lstStyle/>
          <a:p>
            <a:pPr rtl="0"/>
            <a:r>
              <a:rPr lang="ko-KR" altLang="en-US" sz="5000" dirty="0" err="1" smtClean="0"/>
              <a:t>라즈베리파이의</a:t>
            </a:r>
            <a:r>
              <a:rPr lang="ko-KR" altLang="en-US" sz="5000" dirty="0" smtClean="0"/>
              <a:t> </a:t>
            </a:r>
            <a:r>
              <a:rPr lang="en-US" altLang="ko-KR" sz="5000" dirty="0" smtClean="0"/>
              <a:t>GPIO </a:t>
            </a:r>
            <a:r>
              <a:rPr lang="ko-KR" altLang="en-US" sz="5000" dirty="0" smtClean="0"/>
              <a:t>입출력제어</a:t>
            </a:r>
            <a:endParaRPr lang="ko-KR" altLang="en-US" sz="50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013255"/>
            <a:ext cx="1036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import </a:t>
            </a:r>
            <a:r>
              <a:rPr lang="en-US" altLang="ko-KR" sz="1500" dirty="0" err="1"/>
              <a:t>Adafruit_DHT</a:t>
            </a:r>
            <a:endParaRPr lang="en-US" altLang="ko-KR" sz="1500" dirty="0"/>
          </a:p>
          <a:p>
            <a:r>
              <a:rPr lang="en-US" altLang="ko-KR" sz="1500" dirty="0"/>
              <a:t>import time</a:t>
            </a:r>
          </a:p>
          <a:p>
            <a:endParaRPr lang="en-US" altLang="ko-KR" sz="1500" dirty="0"/>
          </a:p>
          <a:p>
            <a:r>
              <a:rPr lang="en-US" altLang="ko-KR" sz="1500" dirty="0"/>
              <a:t>sensor = Adafruit_DHT.DHT11  #</a:t>
            </a:r>
            <a:r>
              <a:rPr lang="ko-KR" altLang="en-US" sz="1500" dirty="0"/>
              <a:t>센서 객체를 선언</a:t>
            </a:r>
          </a:p>
          <a:p>
            <a:r>
              <a:rPr lang="en-US" altLang="ko-KR" sz="1500" dirty="0"/>
              <a:t>pin = 27</a:t>
            </a:r>
          </a:p>
          <a:p>
            <a:r>
              <a:rPr lang="en-US" altLang="ko-KR" sz="1500" dirty="0"/>
              <a:t>if __name__=="__main__":</a:t>
            </a:r>
          </a:p>
          <a:p>
            <a:r>
              <a:rPr lang="en-US" altLang="ko-KR" sz="1500" dirty="0"/>
              <a:t>    while(True):</a:t>
            </a:r>
          </a:p>
          <a:p>
            <a:r>
              <a:rPr lang="en-US" altLang="ko-KR" sz="1500" dirty="0"/>
              <a:t>        humidity, temperature = </a:t>
            </a:r>
            <a:r>
              <a:rPr lang="en-US" altLang="ko-KR" sz="1500" dirty="0" err="1"/>
              <a:t>Adafruit_DHT.read</a:t>
            </a:r>
            <a:r>
              <a:rPr lang="en-US" altLang="ko-KR" sz="1500" dirty="0"/>
              <a:t>(sensor, pin)</a:t>
            </a:r>
          </a:p>
          <a:p>
            <a:r>
              <a:rPr lang="en-US" altLang="ko-KR" sz="1500" dirty="0"/>
              <a:t>        #</a:t>
            </a:r>
            <a:r>
              <a:rPr lang="ko-KR" altLang="en-US" sz="1500" dirty="0" err="1"/>
              <a:t>온습도</a:t>
            </a:r>
            <a:r>
              <a:rPr lang="ko-KR" altLang="en-US" sz="1500" dirty="0"/>
              <a:t> 데이터를 센서로부터 가져온다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        </a:t>
            </a:r>
          </a:p>
          <a:p>
            <a:r>
              <a:rPr lang="en-US" altLang="ko-KR" sz="1500" dirty="0"/>
              <a:t>        if humidity is not None and temperature is not None:</a:t>
            </a:r>
          </a:p>
          <a:p>
            <a:r>
              <a:rPr lang="en-US" altLang="ko-KR" sz="1500" dirty="0"/>
              <a:t>            #</a:t>
            </a:r>
            <a:r>
              <a:rPr lang="ko-KR" altLang="en-US" sz="1500" dirty="0"/>
              <a:t>정상 상태일 때</a:t>
            </a:r>
          </a:p>
          <a:p>
            <a:r>
              <a:rPr lang="ko-KR" altLang="en-US" sz="1500" dirty="0"/>
              <a:t>            </a:t>
            </a:r>
            <a:r>
              <a:rPr lang="en-US" altLang="ko-KR" sz="1500" dirty="0"/>
              <a:t>print('Temp={0:0.1f}ºC Humidity={1:0.1f}%'.format(temperature, humidity))</a:t>
            </a:r>
          </a:p>
          <a:p>
            <a:r>
              <a:rPr lang="en-US" altLang="ko-KR" sz="1500" dirty="0"/>
              <a:t>        else: #</a:t>
            </a:r>
            <a:r>
              <a:rPr lang="ko-KR" altLang="en-US" sz="1500" dirty="0"/>
              <a:t>비정상일 때</a:t>
            </a:r>
          </a:p>
          <a:p>
            <a:r>
              <a:rPr lang="ko-KR" altLang="en-US" sz="1500" dirty="0"/>
              <a:t>            </a:t>
            </a:r>
            <a:r>
              <a:rPr lang="en-US" altLang="ko-KR" sz="1500" dirty="0"/>
              <a:t>print('</a:t>
            </a:r>
            <a:r>
              <a:rPr lang="ko-KR" altLang="en-US" sz="1500" dirty="0"/>
              <a:t>읽기에 실패하였습니다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다시 시도해 주세요</a:t>
            </a:r>
            <a:r>
              <a:rPr lang="en-US" altLang="ko-KR" sz="1500" dirty="0"/>
              <a:t>.')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time.sleep</a:t>
            </a:r>
            <a:r>
              <a:rPr lang="en-US" altLang="ko-KR" sz="1500" dirty="0"/>
              <a:t>(1.0) #1</a:t>
            </a:r>
            <a:r>
              <a:rPr lang="ko-KR" altLang="en-US" sz="1500" dirty="0"/>
              <a:t>초 간격 스캔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23" y="5458447"/>
            <a:ext cx="2534004" cy="7906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523" y="4928622"/>
            <a:ext cx="435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-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결과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(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온도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,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습도센서제어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DHT11)</a:t>
            </a:r>
            <a:endParaRPr lang="en-US" altLang="ko-KR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7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89807"/>
            <a:ext cx="10363200" cy="823448"/>
          </a:xfrm>
        </p:spPr>
        <p:txBody>
          <a:bodyPr rtlCol="0"/>
          <a:lstStyle/>
          <a:p>
            <a:r>
              <a:rPr lang="ko-KR" altLang="en-US" sz="5000" dirty="0" err="1"/>
              <a:t>라즈베리파이의</a:t>
            </a:r>
            <a:r>
              <a:rPr lang="ko-KR" altLang="en-US" sz="5000" dirty="0"/>
              <a:t> </a:t>
            </a:r>
            <a:r>
              <a:rPr lang="en-US" altLang="ko-KR" sz="5000" dirty="0"/>
              <a:t>GPIO </a:t>
            </a:r>
            <a:r>
              <a:rPr lang="ko-KR" altLang="en-US" sz="5000" dirty="0"/>
              <a:t>입출력제어</a:t>
            </a:r>
            <a:endParaRPr lang="ko-KR" altLang="en-US" sz="50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013255"/>
            <a:ext cx="51863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import </a:t>
            </a:r>
            <a:r>
              <a:rPr lang="en-US" altLang="ko-KR" sz="1500" dirty="0" err="1"/>
              <a:t>RPi.GPIO</a:t>
            </a:r>
            <a:r>
              <a:rPr lang="en-US" altLang="ko-KR" sz="1500" dirty="0"/>
              <a:t> as GPIO</a:t>
            </a:r>
          </a:p>
          <a:p>
            <a:r>
              <a:rPr lang="en-US" altLang="ko-KR" sz="1500" dirty="0"/>
              <a:t>import time</a:t>
            </a:r>
          </a:p>
          <a:p>
            <a:r>
              <a:rPr lang="en-US" altLang="ko-KR" sz="1500" dirty="0" err="1"/>
              <a:t>GPIO.setmode</a:t>
            </a:r>
            <a:r>
              <a:rPr lang="en-US" altLang="ko-KR" sz="1500" dirty="0"/>
              <a:t>(GPIO.BCM)</a:t>
            </a:r>
          </a:p>
          <a:p>
            <a:r>
              <a:rPr lang="en-US" altLang="ko-KR" sz="1500" dirty="0"/>
              <a:t>MOTOR_P = 19</a:t>
            </a:r>
          </a:p>
          <a:p>
            <a:r>
              <a:rPr lang="en-US" altLang="ko-KR" sz="1500" dirty="0"/>
              <a:t>MOTOR_M = 13</a:t>
            </a:r>
          </a:p>
          <a:p>
            <a:r>
              <a:rPr lang="en-US" altLang="ko-KR" sz="1500" dirty="0"/>
              <a:t>if __name__=="__main__":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GPIO.setup</a:t>
            </a:r>
            <a:r>
              <a:rPr lang="en-US" altLang="ko-KR" sz="1500" dirty="0"/>
              <a:t>(MOTOR_P,GPIO.OUT)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GPIO.setup</a:t>
            </a:r>
            <a:r>
              <a:rPr lang="en-US" altLang="ko-KR" sz="1500" dirty="0"/>
              <a:t>(MOTOR_M,GPIO.OUT)</a:t>
            </a:r>
          </a:p>
          <a:p>
            <a:r>
              <a:rPr lang="en-US" altLang="ko-KR" sz="1500" dirty="0"/>
              <a:t>    #</a:t>
            </a:r>
            <a:r>
              <a:rPr lang="ko-KR" altLang="en-US" sz="1500" dirty="0"/>
              <a:t>반복구문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정방향</a:t>
            </a:r>
            <a:r>
              <a:rPr lang="ko-KR" altLang="en-US" sz="1500" dirty="0"/>
              <a:t> </a:t>
            </a:r>
            <a:r>
              <a:rPr lang="en-US" altLang="ko-KR" sz="1500" dirty="0"/>
              <a:t>-&gt; </a:t>
            </a:r>
            <a:r>
              <a:rPr lang="ko-KR" altLang="en-US" sz="1500" dirty="0"/>
              <a:t>정지 </a:t>
            </a:r>
            <a:r>
              <a:rPr lang="en-US" altLang="ko-KR" sz="1500" dirty="0"/>
              <a:t>-&gt; </a:t>
            </a:r>
            <a:r>
              <a:rPr lang="ko-KR" altLang="en-US" sz="1500" dirty="0"/>
              <a:t>역방향 </a:t>
            </a:r>
            <a:r>
              <a:rPr lang="en-US" altLang="ko-KR" sz="1500" dirty="0"/>
              <a:t>-&gt; </a:t>
            </a:r>
            <a:r>
              <a:rPr lang="ko-KR" altLang="en-US" sz="1500" dirty="0"/>
              <a:t>정지 순으로 반복</a:t>
            </a:r>
          </a:p>
          <a:p>
            <a:r>
              <a:rPr lang="ko-KR" altLang="en-US" sz="1500" dirty="0"/>
              <a:t>    </a:t>
            </a:r>
            <a:r>
              <a:rPr lang="en-US" altLang="ko-KR" sz="1500" dirty="0"/>
              <a:t>try:</a:t>
            </a:r>
          </a:p>
          <a:p>
            <a:r>
              <a:rPr lang="en-US" altLang="ko-KR" sz="1500" dirty="0"/>
              <a:t>        while(True):</a:t>
            </a:r>
          </a:p>
          <a:p>
            <a:r>
              <a:rPr lang="en-US" altLang="ko-KR" sz="1500" dirty="0"/>
              <a:t>            #</a:t>
            </a:r>
            <a:r>
              <a:rPr lang="ko-KR" altLang="en-US" sz="1500" dirty="0" err="1"/>
              <a:t>정방향</a:t>
            </a:r>
            <a:r>
              <a:rPr lang="ko-KR" altLang="en-US" sz="1500" dirty="0"/>
              <a:t> 모터 회전</a:t>
            </a:r>
          </a:p>
          <a:p>
            <a:r>
              <a:rPr lang="ko-KR" altLang="en-US" sz="1500" dirty="0"/>
              <a:t>            </a:t>
            </a:r>
            <a:r>
              <a:rPr lang="en-US" altLang="ko-KR" sz="1500" dirty="0" err="1"/>
              <a:t>GPIO.output</a:t>
            </a:r>
            <a:r>
              <a:rPr lang="en-US" altLang="ko-KR" sz="1500" dirty="0"/>
              <a:t>(MOTOR_M,GPIO.LOW)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GPIO.output</a:t>
            </a:r>
            <a:r>
              <a:rPr lang="en-US" altLang="ko-KR" sz="1500" dirty="0"/>
              <a:t>(MOTOR_P,GPIO.HIGH)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time.sleep</a:t>
            </a:r>
            <a:r>
              <a:rPr lang="en-US" altLang="ko-KR" sz="1500" dirty="0"/>
              <a:t>(4) #1</a:t>
            </a:r>
            <a:r>
              <a:rPr lang="ko-KR" altLang="en-US" sz="1500" dirty="0"/>
              <a:t>초간 </a:t>
            </a:r>
            <a:r>
              <a:rPr lang="ko-KR" altLang="en-US" sz="1500" dirty="0" err="1"/>
              <a:t>정방향</a:t>
            </a:r>
            <a:r>
              <a:rPr lang="ko-KR" altLang="en-US" sz="1500" dirty="0"/>
              <a:t> 유지</a:t>
            </a:r>
          </a:p>
          <a:p>
            <a:r>
              <a:rPr lang="ko-KR" altLang="en-US" sz="1500" dirty="0"/>
              <a:t>            </a:t>
            </a:r>
            <a:r>
              <a:rPr lang="en-US" altLang="ko-KR" sz="1500" dirty="0"/>
              <a:t>#</a:t>
            </a:r>
            <a:r>
              <a:rPr lang="ko-KR" altLang="en-US" sz="1500" dirty="0"/>
              <a:t>정지</a:t>
            </a:r>
          </a:p>
          <a:p>
            <a:r>
              <a:rPr lang="ko-KR" altLang="en-US" sz="1500" dirty="0"/>
              <a:t>            </a:t>
            </a:r>
            <a:r>
              <a:rPr lang="en-US" altLang="ko-KR" sz="1500" dirty="0" err="1"/>
              <a:t>GPIO.output</a:t>
            </a:r>
            <a:r>
              <a:rPr lang="en-US" altLang="ko-KR" sz="1500" dirty="0"/>
              <a:t>(MOTOR_M,GPIO.LOW)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GPIO.output</a:t>
            </a:r>
            <a:r>
              <a:rPr lang="en-US" altLang="ko-KR" sz="1500" dirty="0"/>
              <a:t>(MOTOR_P,GPIO.LOW)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time.sleep</a:t>
            </a:r>
            <a:r>
              <a:rPr lang="en-US" altLang="ko-KR" sz="1500" dirty="0"/>
              <a:t>(2) #1</a:t>
            </a:r>
            <a:r>
              <a:rPr lang="ko-KR" altLang="en-US" sz="1500" dirty="0"/>
              <a:t>초간 정지</a:t>
            </a:r>
          </a:p>
          <a:p>
            <a:r>
              <a:rPr lang="ko-KR" altLang="en-US" sz="1500" dirty="0"/>
              <a:t>            </a:t>
            </a:r>
            <a:r>
              <a:rPr lang="en-US" altLang="ko-KR" sz="1500" dirty="0"/>
              <a:t>#</a:t>
            </a:r>
            <a:r>
              <a:rPr lang="ko-KR" altLang="en-US" sz="1500" dirty="0"/>
              <a:t>역방향 모터 회전</a:t>
            </a:r>
          </a:p>
          <a:p>
            <a:r>
              <a:rPr lang="ko-KR" altLang="en-US" sz="1500" dirty="0"/>
              <a:t>            </a:t>
            </a:r>
            <a:r>
              <a:rPr lang="en-US" altLang="ko-KR" sz="1500" dirty="0" err="1"/>
              <a:t>GPIO.output</a:t>
            </a:r>
            <a:r>
              <a:rPr lang="en-US" altLang="ko-KR" sz="1500" dirty="0"/>
              <a:t>(MOTOR_M,GPIO.HIGH)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GPIO.output</a:t>
            </a:r>
            <a:r>
              <a:rPr lang="en-US" altLang="ko-KR" sz="1500" dirty="0"/>
              <a:t>(MOTOR_P,GPIO.LOW)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time.sleep</a:t>
            </a:r>
            <a:r>
              <a:rPr lang="en-US" altLang="ko-KR" sz="1500" dirty="0"/>
              <a:t>(3) #1</a:t>
            </a:r>
            <a:r>
              <a:rPr lang="ko-KR" altLang="en-US" sz="1500" dirty="0"/>
              <a:t>초간 역방향 유지</a:t>
            </a:r>
          </a:p>
          <a:p>
            <a:r>
              <a:rPr lang="ko-KR" altLang="en-US" sz="1500" dirty="0"/>
              <a:t> 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1013255"/>
            <a:ext cx="5176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</a:t>
            </a:r>
            <a:r>
              <a:rPr lang="ko-KR" altLang="en-US" sz="1500" dirty="0"/>
              <a:t>정지</a:t>
            </a:r>
          </a:p>
          <a:p>
            <a:r>
              <a:rPr lang="ko-KR" altLang="en-US" sz="1500" dirty="0"/>
              <a:t>            </a:t>
            </a:r>
            <a:r>
              <a:rPr lang="en-US" altLang="ko-KR" sz="1500" dirty="0" err="1"/>
              <a:t>GPIO.output</a:t>
            </a:r>
            <a:r>
              <a:rPr lang="en-US" altLang="ko-KR" sz="1500" dirty="0"/>
              <a:t>(MOTOR_M,GPIO.HIGH)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GPIO.output</a:t>
            </a:r>
            <a:r>
              <a:rPr lang="en-US" altLang="ko-KR" sz="1500" dirty="0"/>
              <a:t>(MOTOR_P,GPIO.HIGH)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time.sleep</a:t>
            </a:r>
            <a:r>
              <a:rPr lang="en-US" altLang="ko-KR" sz="1500" dirty="0"/>
              <a:t>(1) #</a:t>
            </a:r>
            <a:r>
              <a:rPr lang="ko-KR" altLang="en-US" sz="1500" dirty="0"/>
              <a:t>정지</a:t>
            </a:r>
          </a:p>
          <a:p>
            <a:r>
              <a:rPr lang="ko-KR" altLang="en-US" sz="1500" dirty="0"/>
              <a:t>    </a:t>
            </a:r>
            <a:r>
              <a:rPr lang="en-US" altLang="ko-KR" sz="1500" dirty="0"/>
              <a:t>finally: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GPIO.cleanup</a:t>
            </a:r>
            <a:r>
              <a:rPr lang="en-US" altLang="ko-KR" sz="1500" dirty="0"/>
              <a:t>()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6243460" y="3113976"/>
            <a:ext cx="341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-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결과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(DC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모터제어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)</a:t>
            </a:r>
            <a:endParaRPr lang="en-US" altLang="ko-KR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03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89807"/>
            <a:ext cx="10363200" cy="823448"/>
          </a:xfrm>
        </p:spPr>
        <p:txBody>
          <a:bodyPr rtlCol="0"/>
          <a:lstStyle/>
          <a:p>
            <a:r>
              <a:rPr lang="ko-KR" altLang="en-US" sz="5000" dirty="0" err="1"/>
              <a:t>라즈베리파이의</a:t>
            </a:r>
            <a:r>
              <a:rPr lang="ko-KR" altLang="en-US" sz="5000" dirty="0"/>
              <a:t> </a:t>
            </a:r>
            <a:r>
              <a:rPr lang="en-US" altLang="ko-KR" sz="5000" dirty="0"/>
              <a:t>GPIO </a:t>
            </a:r>
            <a:r>
              <a:rPr lang="ko-KR" altLang="en-US" sz="5000" dirty="0"/>
              <a:t>입출력제어</a:t>
            </a:r>
            <a:endParaRPr lang="ko-KR" altLang="en-US" sz="50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013255"/>
            <a:ext cx="103632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import </a:t>
            </a:r>
            <a:r>
              <a:rPr lang="en-US" altLang="ko-KR" sz="1500" dirty="0" err="1"/>
              <a:t>RPi.GPIO</a:t>
            </a:r>
            <a:r>
              <a:rPr lang="en-US" altLang="ko-KR" sz="1500" dirty="0"/>
              <a:t> as GPIO</a:t>
            </a:r>
          </a:p>
          <a:p>
            <a:r>
              <a:rPr lang="en-US" altLang="ko-KR" sz="1500" dirty="0"/>
              <a:t>import time</a:t>
            </a:r>
          </a:p>
          <a:p>
            <a:r>
              <a:rPr lang="en-US" altLang="ko-KR" sz="1500" dirty="0" err="1"/>
              <a:t>GPIO.setmode</a:t>
            </a:r>
            <a:r>
              <a:rPr lang="en-US" altLang="ko-KR" sz="1500" dirty="0"/>
              <a:t>(GPIO.BCM)</a:t>
            </a:r>
          </a:p>
          <a:p>
            <a:r>
              <a:rPr lang="en-US" altLang="ko-KR" sz="1500" dirty="0"/>
              <a:t>if __name__=="__main__":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GPIO.setup</a:t>
            </a:r>
            <a:r>
              <a:rPr lang="en-US" altLang="ko-KR" sz="1500" dirty="0"/>
              <a:t>(17,GPIO.IN) # GPIO</a:t>
            </a:r>
            <a:r>
              <a:rPr lang="ko-KR" altLang="en-US" sz="1500" dirty="0"/>
              <a:t>의 </a:t>
            </a:r>
            <a:r>
              <a:rPr lang="en-US" altLang="ko-KR" sz="1500" dirty="0"/>
              <a:t>17</a:t>
            </a:r>
            <a:r>
              <a:rPr lang="ko-KR" altLang="en-US" sz="1500" dirty="0"/>
              <a:t>핀을 </a:t>
            </a:r>
            <a:r>
              <a:rPr lang="en-US" altLang="ko-KR" sz="1500" dirty="0"/>
              <a:t>input</a:t>
            </a:r>
            <a:r>
              <a:rPr lang="ko-KR" altLang="en-US" sz="1500" dirty="0"/>
              <a:t>으로 설정한다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dirty="0"/>
              <a:t>    #</a:t>
            </a:r>
            <a:r>
              <a:rPr lang="ko-KR" altLang="en-US" sz="1500" dirty="0"/>
              <a:t>상태를 반복해서 출력</a:t>
            </a:r>
          </a:p>
          <a:p>
            <a:r>
              <a:rPr lang="ko-KR" altLang="en-US" sz="1500" dirty="0"/>
              <a:t>    </a:t>
            </a:r>
            <a:r>
              <a:rPr lang="en-US" altLang="ko-KR" sz="1500" dirty="0"/>
              <a:t>try:</a:t>
            </a:r>
          </a:p>
          <a:p>
            <a:r>
              <a:rPr lang="en-US" altLang="ko-KR" sz="1500" dirty="0"/>
              <a:t>        while(True):</a:t>
            </a:r>
          </a:p>
          <a:p>
            <a:r>
              <a:rPr lang="en-US" altLang="ko-KR" sz="1500" dirty="0"/>
              <a:t>            #</a:t>
            </a:r>
            <a:r>
              <a:rPr lang="ko-KR" altLang="en-US" sz="1500" dirty="0"/>
              <a:t>버튼의 상태를 읽어온다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button_state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GPIO.input</a:t>
            </a:r>
            <a:r>
              <a:rPr lang="en-US" altLang="ko-KR" sz="1500" dirty="0"/>
              <a:t>(17)</a:t>
            </a:r>
          </a:p>
          <a:p>
            <a:r>
              <a:rPr lang="en-US" altLang="ko-KR" sz="1500" dirty="0"/>
              <a:t>            </a:t>
            </a:r>
          </a:p>
          <a:p>
            <a:r>
              <a:rPr lang="en-US" altLang="ko-KR" sz="1500" dirty="0"/>
              <a:t>            state = '</a:t>
            </a:r>
            <a:r>
              <a:rPr lang="en-US" altLang="ko-KR" sz="1500" dirty="0" err="1"/>
              <a:t>Relese</a:t>
            </a:r>
            <a:r>
              <a:rPr lang="en-US" altLang="ko-KR" sz="1500" dirty="0"/>
              <a:t>'</a:t>
            </a:r>
          </a:p>
          <a:p>
            <a:r>
              <a:rPr lang="en-US" altLang="ko-KR" sz="1500" dirty="0"/>
              <a:t>            if </a:t>
            </a:r>
            <a:r>
              <a:rPr lang="en-US" altLang="ko-KR" sz="1500" dirty="0" err="1"/>
              <a:t>button_state</a:t>
            </a:r>
            <a:r>
              <a:rPr lang="en-US" altLang="ko-KR" sz="1500" dirty="0"/>
              <a:t> == 1:</a:t>
            </a:r>
          </a:p>
          <a:p>
            <a:r>
              <a:rPr lang="en-US" altLang="ko-KR" sz="1500" dirty="0"/>
              <a:t>                state = '</a:t>
            </a:r>
            <a:r>
              <a:rPr lang="en-US" altLang="ko-KR" sz="1500" dirty="0" err="1"/>
              <a:t>Relese</a:t>
            </a:r>
            <a:r>
              <a:rPr lang="en-US" altLang="ko-KR" sz="1500" dirty="0"/>
              <a:t>'</a:t>
            </a:r>
          </a:p>
          <a:p>
            <a:r>
              <a:rPr lang="en-US" altLang="ko-KR" sz="1500" dirty="0"/>
              <a:t>            else:</a:t>
            </a:r>
          </a:p>
          <a:p>
            <a:r>
              <a:rPr lang="en-US" altLang="ko-KR" sz="1500" dirty="0"/>
              <a:t>                state = 'pressed'</a:t>
            </a:r>
          </a:p>
          <a:p>
            <a:r>
              <a:rPr lang="en-US" altLang="ko-KR" sz="1500" dirty="0"/>
              <a:t>                </a:t>
            </a:r>
          </a:p>
          <a:p>
            <a:r>
              <a:rPr lang="en-US" altLang="ko-KR" sz="1500" dirty="0"/>
              <a:t>            #</a:t>
            </a:r>
            <a:r>
              <a:rPr lang="ko-KR" altLang="en-US" sz="1500" dirty="0"/>
              <a:t>상태출력</a:t>
            </a:r>
          </a:p>
          <a:p>
            <a:r>
              <a:rPr lang="ko-KR" altLang="en-US" sz="1500" dirty="0"/>
              <a:t>            </a:t>
            </a:r>
            <a:r>
              <a:rPr lang="en-US" altLang="ko-KR" sz="1500" dirty="0"/>
              <a:t>print(</a:t>
            </a:r>
            <a:r>
              <a:rPr lang="en-US" altLang="ko-KR" sz="1500" dirty="0" err="1"/>
              <a:t>f'Button</a:t>
            </a:r>
            <a:r>
              <a:rPr lang="en-US" altLang="ko-KR" sz="1500" dirty="0"/>
              <a:t> State : {state} !!')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time.sleep</a:t>
            </a:r>
            <a:r>
              <a:rPr lang="en-US" altLang="ko-KR" sz="1500" dirty="0"/>
              <a:t>(0.5)</a:t>
            </a:r>
          </a:p>
          <a:p>
            <a:r>
              <a:rPr lang="en-US" altLang="ko-KR" sz="1500" dirty="0"/>
              <a:t>    finally: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GPIO.cleanup</a:t>
            </a:r>
            <a:r>
              <a:rPr lang="en-US" altLang="ko-KR" sz="1500" dirty="0"/>
              <a:t>()</a:t>
            </a:r>
            <a:endParaRPr lang="ko-KR" altLang="en-US" sz="15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813" y="2381167"/>
            <a:ext cx="2314898" cy="11812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38813" y="1839241"/>
            <a:ext cx="341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-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결과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(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스위치상태확인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)</a:t>
            </a:r>
            <a:endParaRPr lang="en-US" altLang="ko-KR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29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사 배경 프레젠테이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644_TF03460510" id="{8ED92F7C-F582-40CD-B6CE-756E7D07922C}" vid="{46E7F06B-2C72-4C47-BB8D-B4E64B9090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업무 회의 프레젠테이션</Template>
  <TotalTime>77</TotalTime>
  <Words>1028</Words>
  <Application>Microsoft Office PowerPoint</Application>
  <PresentationFormat>와이드스크린</PresentationFormat>
  <Paragraphs>278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Courier New</vt:lpstr>
      <vt:lpstr>Palatino Linotype</vt:lpstr>
      <vt:lpstr>회사 배경 프레젠테이션</vt:lpstr>
      <vt:lpstr>라즈베리파이</vt:lpstr>
      <vt:lpstr>라즈베리파이 기본세팅</vt:lpstr>
      <vt:lpstr>라즈베리파이 기본세팅</vt:lpstr>
      <vt:lpstr>주피터랩 설치</vt:lpstr>
      <vt:lpstr>파이썬 웹크롤링</vt:lpstr>
      <vt:lpstr>파이썬 웹크롤링</vt:lpstr>
      <vt:lpstr>라즈베리파이의 GPIO 입출력제어</vt:lpstr>
      <vt:lpstr>라즈베리파이의 GPIO 입출력제어</vt:lpstr>
      <vt:lpstr>라즈베리파이의 GPIO 입출력제어</vt:lpstr>
      <vt:lpstr>라즈베리파이의 GPIO 입출력제어</vt:lpstr>
      <vt:lpstr>라즈베리파이의 GPIO 입출력제어</vt:lpstr>
      <vt:lpstr>라즈베리파이의 GPIO 입출력제어</vt:lpstr>
      <vt:lpstr>라즈베리파이의 GPIO 입출력제어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</dc:title>
  <dc:creator>user</dc:creator>
  <cp:lastModifiedBy>user</cp:lastModifiedBy>
  <cp:revision>10</cp:revision>
  <dcterms:created xsi:type="dcterms:W3CDTF">2022-09-15T06:55:51Z</dcterms:created>
  <dcterms:modified xsi:type="dcterms:W3CDTF">2022-09-15T08:13:41Z</dcterms:modified>
</cp:coreProperties>
</file>