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Wuyaoyu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WORK</dc:title>
  <dc:creator>Wuyaoyu</dc:creator>
  <cp:keywords/>
  <dcterms:created xsi:type="dcterms:W3CDTF">2024-12-07T17:03:22Z</dcterms:created>
  <dcterms:modified xsi:type="dcterms:W3CDTF">2024-12-07T17:03:22Z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